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0" r:id="rId4"/>
    <p:sldId id="269" r:id="rId5"/>
    <p:sldId id="268" r:id="rId6"/>
    <p:sldId id="267" r:id="rId7"/>
    <p:sldId id="266" r:id="rId8"/>
    <p:sldId id="265" r:id="rId9"/>
    <p:sldId id="264" r:id="rId10"/>
    <p:sldId id="263" r:id="rId11"/>
    <p:sldId id="262" r:id="rId12"/>
    <p:sldId id="261" r:id="rId13"/>
    <p:sldId id="260" r:id="rId14"/>
    <p:sldId id="259" r:id="rId15"/>
    <p:sldId id="257" r:id="rId16"/>
    <p:sldId id="273" r:id="rId17"/>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25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63A500-F44F-4255-81B0-8E47C688BD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FC4ED4DA-1415-4A0C-AAE9-7C6A8273BC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C0DC3201-EA1D-4D3C-A292-65064F81078E}"/>
              </a:ext>
            </a:extLst>
          </p:cNvPr>
          <p:cNvSpPr>
            <a:spLocks noGrp="1"/>
          </p:cNvSpPr>
          <p:nvPr>
            <p:ph type="dt" sz="half" idx="10"/>
          </p:nvPr>
        </p:nvSpPr>
        <p:spPr/>
        <p:txBody>
          <a:bodyPr/>
          <a:lstStyle/>
          <a:p>
            <a:fld id="{6119A1AF-5544-47AE-814A-880B82316119}" type="datetimeFigureOut">
              <a:rPr lang="id-ID" smtClean="0"/>
              <a:t>17/05/2022</a:t>
            </a:fld>
            <a:endParaRPr lang="id-ID"/>
          </a:p>
        </p:txBody>
      </p:sp>
      <p:sp>
        <p:nvSpPr>
          <p:cNvPr id="5" name="Footer Placeholder 4">
            <a:extLst>
              <a:ext uri="{FF2B5EF4-FFF2-40B4-BE49-F238E27FC236}">
                <a16:creationId xmlns:a16="http://schemas.microsoft.com/office/drawing/2014/main" xmlns="" id="{E743ACAF-2ABC-44D0-B40A-5A49B412254D}"/>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29C581A8-74C9-475D-9709-4491D5488A02}"/>
              </a:ext>
            </a:extLst>
          </p:cNvPr>
          <p:cNvSpPr>
            <a:spLocks noGrp="1"/>
          </p:cNvSpPr>
          <p:nvPr>
            <p:ph type="sldNum" sz="quarter" idx="12"/>
          </p:nvPr>
        </p:nvSpPr>
        <p:spPr/>
        <p:txBody>
          <a:bodyPr/>
          <a:lstStyle/>
          <a:p>
            <a:fld id="{580D3B0F-4198-4B75-B677-DF2C3F7EBE08}" type="slidenum">
              <a:rPr lang="id-ID" smtClean="0"/>
              <a:t>‹#›</a:t>
            </a:fld>
            <a:endParaRPr lang="id-ID"/>
          </a:p>
        </p:txBody>
      </p:sp>
    </p:spTree>
    <p:extLst>
      <p:ext uri="{BB962C8B-B14F-4D97-AF65-F5344CB8AC3E}">
        <p14:creationId xmlns:p14="http://schemas.microsoft.com/office/powerpoint/2010/main" val="949214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C6B92C-7343-4092-BDD1-C2DB9AFC2622}"/>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A9801063-D374-4391-B53D-908E933E72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5B1260A9-04AF-4079-AA3F-E8D85648178A}"/>
              </a:ext>
            </a:extLst>
          </p:cNvPr>
          <p:cNvSpPr>
            <a:spLocks noGrp="1"/>
          </p:cNvSpPr>
          <p:nvPr>
            <p:ph type="dt" sz="half" idx="10"/>
          </p:nvPr>
        </p:nvSpPr>
        <p:spPr/>
        <p:txBody>
          <a:bodyPr/>
          <a:lstStyle/>
          <a:p>
            <a:fld id="{6119A1AF-5544-47AE-814A-880B82316119}" type="datetimeFigureOut">
              <a:rPr lang="id-ID" smtClean="0"/>
              <a:t>17/05/2022</a:t>
            </a:fld>
            <a:endParaRPr lang="id-ID"/>
          </a:p>
        </p:txBody>
      </p:sp>
      <p:sp>
        <p:nvSpPr>
          <p:cNvPr id="5" name="Footer Placeholder 4">
            <a:extLst>
              <a:ext uri="{FF2B5EF4-FFF2-40B4-BE49-F238E27FC236}">
                <a16:creationId xmlns:a16="http://schemas.microsoft.com/office/drawing/2014/main" xmlns="" id="{19BB81E8-E42C-4B8B-8539-BACAC7DB9CCA}"/>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87711A94-5105-40F5-861A-533A85B9B375}"/>
              </a:ext>
            </a:extLst>
          </p:cNvPr>
          <p:cNvSpPr>
            <a:spLocks noGrp="1"/>
          </p:cNvSpPr>
          <p:nvPr>
            <p:ph type="sldNum" sz="quarter" idx="12"/>
          </p:nvPr>
        </p:nvSpPr>
        <p:spPr/>
        <p:txBody>
          <a:bodyPr/>
          <a:lstStyle/>
          <a:p>
            <a:fld id="{580D3B0F-4198-4B75-B677-DF2C3F7EBE08}" type="slidenum">
              <a:rPr lang="id-ID" smtClean="0"/>
              <a:t>‹#›</a:t>
            </a:fld>
            <a:endParaRPr lang="id-ID"/>
          </a:p>
        </p:txBody>
      </p:sp>
    </p:spTree>
    <p:extLst>
      <p:ext uri="{BB962C8B-B14F-4D97-AF65-F5344CB8AC3E}">
        <p14:creationId xmlns:p14="http://schemas.microsoft.com/office/powerpoint/2010/main" val="3091420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E8DFCC2-0399-4FAE-8118-EF16E01F34E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1F580AA2-E3C5-493E-B995-3B464EAE92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CDF44D8A-B248-4F30-BD52-E038189B8218}"/>
              </a:ext>
            </a:extLst>
          </p:cNvPr>
          <p:cNvSpPr>
            <a:spLocks noGrp="1"/>
          </p:cNvSpPr>
          <p:nvPr>
            <p:ph type="dt" sz="half" idx="10"/>
          </p:nvPr>
        </p:nvSpPr>
        <p:spPr/>
        <p:txBody>
          <a:bodyPr/>
          <a:lstStyle/>
          <a:p>
            <a:fld id="{6119A1AF-5544-47AE-814A-880B82316119}" type="datetimeFigureOut">
              <a:rPr lang="id-ID" smtClean="0"/>
              <a:t>17/05/2022</a:t>
            </a:fld>
            <a:endParaRPr lang="id-ID"/>
          </a:p>
        </p:txBody>
      </p:sp>
      <p:sp>
        <p:nvSpPr>
          <p:cNvPr id="5" name="Footer Placeholder 4">
            <a:extLst>
              <a:ext uri="{FF2B5EF4-FFF2-40B4-BE49-F238E27FC236}">
                <a16:creationId xmlns:a16="http://schemas.microsoft.com/office/drawing/2014/main" xmlns="" id="{ECD2154D-FB84-4571-9A23-4CDE84C13EB5}"/>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27C6C576-21AE-4262-9548-F5F4209F4589}"/>
              </a:ext>
            </a:extLst>
          </p:cNvPr>
          <p:cNvSpPr>
            <a:spLocks noGrp="1"/>
          </p:cNvSpPr>
          <p:nvPr>
            <p:ph type="sldNum" sz="quarter" idx="12"/>
          </p:nvPr>
        </p:nvSpPr>
        <p:spPr/>
        <p:txBody>
          <a:bodyPr/>
          <a:lstStyle/>
          <a:p>
            <a:fld id="{580D3B0F-4198-4B75-B677-DF2C3F7EBE08}" type="slidenum">
              <a:rPr lang="id-ID" smtClean="0"/>
              <a:t>‹#›</a:t>
            </a:fld>
            <a:endParaRPr lang="id-ID"/>
          </a:p>
        </p:txBody>
      </p:sp>
    </p:spTree>
    <p:extLst>
      <p:ext uri="{BB962C8B-B14F-4D97-AF65-F5344CB8AC3E}">
        <p14:creationId xmlns:p14="http://schemas.microsoft.com/office/powerpoint/2010/main" val="1801265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CD8A7B-9D89-49F6-AB41-FB039E22A20E}"/>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D6320828-1557-4721-A988-CECDD36853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AC2D8BB8-77B8-4E3F-B0CD-B50EC394CB96}"/>
              </a:ext>
            </a:extLst>
          </p:cNvPr>
          <p:cNvSpPr>
            <a:spLocks noGrp="1"/>
          </p:cNvSpPr>
          <p:nvPr>
            <p:ph type="dt" sz="half" idx="10"/>
          </p:nvPr>
        </p:nvSpPr>
        <p:spPr/>
        <p:txBody>
          <a:bodyPr/>
          <a:lstStyle/>
          <a:p>
            <a:fld id="{6119A1AF-5544-47AE-814A-880B82316119}" type="datetimeFigureOut">
              <a:rPr lang="id-ID" smtClean="0"/>
              <a:t>17/05/2022</a:t>
            </a:fld>
            <a:endParaRPr lang="id-ID"/>
          </a:p>
        </p:txBody>
      </p:sp>
      <p:sp>
        <p:nvSpPr>
          <p:cNvPr id="5" name="Footer Placeholder 4">
            <a:extLst>
              <a:ext uri="{FF2B5EF4-FFF2-40B4-BE49-F238E27FC236}">
                <a16:creationId xmlns:a16="http://schemas.microsoft.com/office/drawing/2014/main" xmlns="" id="{B9ED274B-56E1-4746-9008-A7298B9EEEE3}"/>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5700E94F-471C-4AE9-AD8B-670BBB401257}"/>
              </a:ext>
            </a:extLst>
          </p:cNvPr>
          <p:cNvSpPr>
            <a:spLocks noGrp="1"/>
          </p:cNvSpPr>
          <p:nvPr>
            <p:ph type="sldNum" sz="quarter" idx="12"/>
          </p:nvPr>
        </p:nvSpPr>
        <p:spPr/>
        <p:txBody>
          <a:bodyPr/>
          <a:lstStyle/>
          <a:p>
            <a:fld id="{580D3B0F-4198-4B75-B677-DF2C3F7EBE08}" type="slidenum">
              <a:rPr lang="id-ID" smtClean="0"/>
              <a:t>‹#›</a:t>
            </a:fld>
            <a:endParaRPr lang="id-ID"/>
          </a:p>
        </p:txBody>
      </p:sp>
    </p:spTree>
    <p:extLst>
      <p:ext uri="{BB962C8B-B14F-4D97-AF65-F5344CB8AC3E}">
        <p14:creationId xmlns:p14="http://schemas.microsoft.com/office/powerpoint/2010/main" val="2841089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FE2296-2715-4B31-8366-409212C242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119978AA-06F2-40DB-9FF3-1C4D5594DC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3135D23-6B68-4E08-A329-59973C924231}"/>
              </a:ext>
            </a:extLst>
          </p:cNvPr>
          <p:cNvSpPr>
            <a:spLocks noGrp="1"/>
          </p:cNvSpPr>
          <p:nvPr>
            <p:ph type="dt" sz="half" idx="10"/>
          </p:nvPr>
        </p:nvSpPr>
        <p:spPr/>
        <p:txBody>
          <a:bodyPr/>
          <a:lstStyle/>
          <a:p>
            <a:fld id="{6119A1AF-5544-47AE-814A-880B82316119}" type="datetimeFigureOut">
              <a:rPr lang="id-ID" smtClean="0"/>
              <a:t>17/05/2022</a:t>
            </a:fld>
            <a:endParaRPr lang="id-ID"/>
          </a:p>
        </p:txBody>
      </p:sp>
      <p:sp>
        <p:nvSpPr>
          <p:cNvPr id="5" name="Footer Placeholder 4">
            <a:extLst>
              <a:ext uri="{FF2B5EF4-FFF2-40B4-BE49-F238E27FC236}">
                <a16:creationId xmlns:a16="http://schemas.microsoft.com/office/drawing/2014/main" xmlns="" id="{7ACA9B97-8E14-4157-BCF9-DE20F82534B5}"/>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42EF171A-9CFE-44EF-8AF1-829480B40D68}"/>
              </a:ext>
            </a:extLst>
          </p:cNvPr>
          <p:cNvSpPr>
            <a:spLocks noGrp="1"/>
          </p:cNvSpPr>
          <p:nvPr>
            <p:ph type="sldNum" sz="quarter" idx="12"/>
          </p:nvPr>
        </p:nvSpPr>
        <p:spPr/>
        <p:txBody>
          <a:bodyPr/>
          <a:lstStyle/>
          <a:p>
            <a:fld id="{580D3B0F-4198-4B75-B677-DF2C3F7EBE08}" type="slidenum">
              <a:rPr lang="id-ID" smtClean="0"/>
              <a:t>‹#›</a:t>
            </a:fld>
            <a:endParaRPr lang="id-ID"/>
          </a:p>
        </p:txBody>
      </p:sp>
    </p:spTree>
    <p:extLst>
      <p:ext uri="{BB962C8B-B14F-4D97-AF65-F5344CB8AC3E}">
        <p14:creationId xmlns:p14="http://schemas.microsoft.com/office/powerpoint/2010/main" val="438627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E14879-A527-41AA-8C0B-BF6A85832406}"/>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419C6F84-850D-49B6-A79E-F09B14ADA1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3D3256BD-D0FA-4A4E-AABC-1BF89DF790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DB126B1B-37B3-47C1-A62F-7875FA3EB33B}"/>
              </a:ext>
            </a:extLst>
          </p:cNvPr>
          <p:cNvSpPr>
            <a:spLocks noGrp="1"/>
          </p:cNvSpPr>
          <p:nvPr>
            <p:ph type="dt" sz="half" idx="10"/>
          </p:nvPr>
        </p:nvSpPr>
        <p:spPr/>
        <p:txBody>
          <a:bodyPr/>
          <a:lstStyle/>
          <a:p>
            <a:fld id="{6119A1AF-5544-47AE-814A-880B82316119}" type="datetimeFigureOut">
              <a:rPr lang="id-ID" smtClean="0"/>
              <a:t>17/05/2022</a:t>
            </a:fld>
            <a:endParaRPr lang="id-ID"/>
          </a:p>
        </p:txBody>
      </p:sp>
      <p:sp>
        <p:nvSpPr>
          <p:cNvPr id="6" name="Footer Placeholder 5">
            <a:extLst>
              <a:ext uri="{FF2B5EF4-FFF2-40B4-BE49-F238E27FC236}">
                <a16:creationId xmlns:a16="http://schemas.microsoft.com/office/drawing/2014/main" xmlns="" id="{F272691E-8944-4CE5-9EDE-1FC9E8BFF414}"/>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3FD628B2-3656-450E-8B89-79FFFD98B72B}"/>
              </a:ext>
            </a:extLst>
          </p:cNvPr>
          <p:cNvSpPr>
            <a:spLocks noGrp="1"/>
          </p:cNvSpPr>
          <p:nvPr>
            <p:ph type="sldNum" sz="quarter" idx="12"/>
          </p:nvPr>
        </p:nvSpPr>
        <p:spPr/>
        <p:txBody>
          <a:bodyPr/>
          <a:lstStyle/>
          <a:p>
            <a:fld id="{580D3B0F-4198-4B75-B677-DF2C3F7EBE08}" type="slidenum">
              <a:rPr lang="id-ID" smtClean="0"/>
              <a:t>‹#›</a:t>
            </a:fld>
            <a:endParaRPr lang="id-ID"/>
          </a:p>
        </p:txBody>
      </p:sp>
    </p:spTree>
    <p:extLst>
      <p:ext uri="{BB962C8B-B14F-4D97-AF65-F5344CB8AC3E}">
        <p14:creationId xmlns:p14="http://schemas.microsoft.com/office/powerpoint/2010/main" val="862492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0FFE63-A100-4685-BD9B-DB1D7CBE6F32}"/>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730F6F6A-5E80-4BA5-B35B-109CA21AB6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760974D5-396E-4945-BC3F-6C7E88CE7D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CAD73659-D624-40C5-8FEE-79E811CD31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BC4B770D-7205-4B37-9E24-884B4545FC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7C6F57D7-85F0-4E2A-B1AE-2C6398464488}"/>
              </a:ext>
            </a:extLst>
          </p:cNvPr>
          <p:cNvSpPr>
            <a:spLocks noGrp="1"/>
          </p:cNvSpPr>
          <p:nvPr>
            <p:ph type="dt" sz="half" idx="10"/>
          </p:nvPr>
        </p:nvSpPr>
        <p:spPr/>
        <p:txBody>
          <a:bodyPr/>
          <a:lstStyle/>
          <a:p>
            <a:fld id="{6119A1AF-5544-47AE-814A-880B82316119}" type="datetimeFigureOut">
              <a:rPr lang="id-ID" smtClean="0"/>
              <a:t>17/05/2022</a:t>
            </a:fld>
            <a:endParaRPr lang="id-ID"/>
          </a:p>
        </p:txBody>
      </p:sp>
      <p:sp>
        <p:nvSpPr>
          <p:cNvPr id="8" name="Footer Placeholder 7">
            <a:extLst>
              <a:ext uri="{FF2B5EF4-FFF2-40B4-BE49-F238E27FC236}">
                <a16:creationId xmlns:a16="http://schemas.microsoft.com/office/drawing/2014/main" xmlns="" id="{A1AE41C3-48C9-43EA-9041-12747062B6E6}"/>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2DE38C2A-20C3-474B-804B-D59D62938307}"/>
              </a:ext>
            </a:extLst>
          </p:cNvPr>
          <p:cNvSpPr>
            <a:spLocks noGrp="1"/>
          </p:cNvSpPr>
          <p:nvPr>
            <p:ph type="sldNum" sz="quarter" idx="12"/>
          </p:nvPr>
        </p:nvSpPr>
        <p:spPr/>
        <p:txBody>
          <a:bodyPr/>
          <a:lstStyle/>
          <a:p>
            <a:fld id="{580D3B0F-4198-4B75-B677-DF2C3F7EBE08}" type="slidenum">
              <a:rPr lang="id-ID" smtClean="0"/>
              <a:t>‹#›</a:t>
            </a:fld>
            <a:endParaRPr lang="id-ID"/>
          </a:p>
        </p:txBody>
      </p:sp>
    </p:spTree>
    <p:extLst>
      <p:ext uri="{BB962C8B-B14F-4D97-AF65-F5344CB8AC3E}">
        <p14:creationId xmlns:p14="http://schemas.microsoft.com/office/powerpoint/2010/main" val="3940598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9AB43C-269C-44B6-9A68-BC3F7F6CB5C6}"/>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C674D2E3-DECE-43B1-A296-B2EE1B0294F2}"/>
              </a:ext>
            </a:extLst>
          </p:cNvPr>
          <p:cNvSpPr>
            <a:spLocks noGrp="1"/>
          </p:cNvSpPr>
          <p:nvPr>
            <p:ph type="dt" sz="half" idx="10"/>
          </p:nvPr>
        </p:nvSpPr>
        <p:spPr/>
        <p:txBody>
          <a:bodyPr/>
          <a:lstStyle/>
          <a:p>
            <a:fld id="{6119A1AF-5544-47AE-814A-880B82316119}" type="datetimeFigureOut">
              <a:rPr lang="id-ID" smtClean="0"/>
              <a:t>17/05/2022</a:t>
            </a:fld>
            <a:endParaRPr lang="id-ID"/>
          </a:p>
        </p:txBody>
      </p:sp>
      <p:sp>
        <p:nvSpPr>
          <p:cNvPr id="4" name="Footer Placeholder 3">
            <a:extLst>
              <a:ext uri="{FF2B5EF4-FFF2-40B4-BE49-F238E27FC236}">
                <a16:creationId xmlns:a16="http://schemas.microsoft.com/office/drawing/2014/main" xmlns="" id="{C7B547FC-BE1D-402E-9472-A9D637BCDF1A}"/>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A9CF1B04-A3D0-4959-9460-C36673B0C84E}"/>
              </a:ext>
            </a:extLst>
          </p:cNvPr>
          <p:cNvSpPr>
            <a:spLocks noGrp="1"/>
          </p:cNvSpPr>
          <p:nvPr>
            <p:ph type="sldNum" sz="quarter" idx="12"/>
          </p:nvPr>
        </p:nvSpPr>
        <p:spPr/>
        <p:txBody>
          <a:bodyPr/>
          <a:lstStyle/>
          <a:p>
            <a:fld id="{580D3B0F-4198-4B75-B677-DF2C3F7EBE08}" type="slidenum">
              <a:rPr lang="id-ID" smtClean="0"/>
              <a:t>‹#›</a:t>
            </a:fld>
            <a:endParaRPr lang="id-ID"/>
          </a:p>
        </p:txBody>
      </p:sp>
    </p:spTree>
    <p:extLst>
      <p:ext uri="{BB962C8B-B14F-4D97-AF65-F5344CB8AC3E}">
        <p14:creationId xmlns:p14="http://schemas.microsoft.com/office/powerpoint/2010/main" val="1068236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B32537B-B02E-431D-B105-9486DA8C0E93}"/>
              </a:ext>
            </a:extLst>
          </p:cNvPr>
          <p:cNvSpPr>
            <a:spLocks noGrp="1"/>
          </p:cNvSpPr>
          <p:nvPr>
            <p:ph type="dt" sz="half" idx="10"/>
          </p:nvPr>
        </p:nvSpPr>
        <p:spPr/>
        <p:txBody>
          <a:bodyPr/>
          <a:lstStyle/>
          <a:p>
            <a:fld id="{6119A1AF-5544-47AE-814A-880B82316119}" type="datetimeFigureOut">
              <a:rPr lang="id-ID" smtClean="0"/>
              <a:t>17/05/2022</a:t>
            </a:fld>
            <a:endParaRPr lang="id-ID"/>
          </a:p>
        </p:txBody>
      </p:sp>
      <p:sp>
        <p:nvSpPr>
          <p:cNvPr id="3" name="Footer Placeholder 2">
            <a:extLst>
              <a:ext uri="{FF2B5EF4-FFF2-40B4-BE49-F238E27FC236}">
                <a16:creationId xmlns:a16="http://schemas.microsoft.com/office/drawing/2014/main" xmlns="" id="{00BB1D59-19B8-4C70-B21B-7689F17B4A74}"/>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FA57E43B-DAA8-444C-8641-BC166EC0A570}"/>
              </a:ext>
            </a:extLst>
          </p:cNvPr>
          <p:cNvSpPr>
            <a:spLocks noGrp="1"/>
          </p:cNvSpPr>
          <p:nvPr>
            <p:ph type="sldNum" sz="quarter" idx="12"/>
          </p:nvPr>
        </p:nvSpPr>
        <p:spPr/>
        <p:txBody>
          <a:bodyPr/>
          <a:lstStyle/>
          <a:p>
            <a:fld id="{580D3B0F-4198-4B75-B677-DF2C3F7EBE08}" type="slidenum">
              <a:rPr lang="id-ID" smtClean="0"/>
              <a:t>‹#›</a:t>
            </a:fld>
            <a:endParaRPr lang="id-ID"/>
          </a:p>
        </p:txBody>
      </p:sp>
    </p:spTree>
    <p:extLst>
      <p:ext uri="{BB962C8B-B14F-4D97-AF65-F5344CB8AC3E}">
        <p14:creationId xmlns:p14="http://schemas.microsoft.com/office/powerpoint/2010/main" val="3063335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B14974-171D-4CDC-8183-7A115E1BE9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257A55EC-F4F9-4B78-80A5-8B86E2F774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C31468FA-E2AE-4391-A069-A961E874B0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900BDEB-436D-4815-B161-9D8F55371E16}"/>
              </a:ext>
            </a:extLst>
          </p:cNvPr>
          <p:cNvSpPr>
            <a:spLocks noGrp="1"/>
          </p:cNvSpPr>
          <p:nvPr>
            <p:ph type="dt" sz="half" idx="10"/>
          </p:nvPr>
        </p:nvSpPr>
        <p:spPr/>
        <p:txBody>
          <a:bodyPr/>
          <a:lstStyle/>
          <a:p>
            <a:fld id="{6119A1AF-5544-47AE-814A-880B82316119}" type="datetimeFigureOut">
              <a:rPr lang="id-ID" smtClean="0"/>
              <a:t>17/05/2022</a:t>
            </a:fld>
            <a:endParaRPr lang="id-ID"/>
          </a:p>
        </p:txBody>
      </p:sp>
      <p:sp>
        <p:nvSpPr>
          <p:cNvPr id="6" name="Footer Placeholder 5">
            <a:extLst>
              <a:ext uri="{FF2B5EF4-FFF2-40B4-BE49-F238E27FC236}">
                <a16:creationId xmlns:a16="http://schemas.microsoft.com/office/drawing/2014/main" xmlns="" id="{70F7E133-A9B9-45DE-9032-DE5443116BBC}"/>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A98FFC4F-98D6-44F2-8D90-18F004EAF313}"/>
              </a:ext>
            </a:extLst>
          </p:cNvPr>
          <p:cNvSpPr>
            <a:spLocks noGrp="1"/>
          </p:cNvSpPr>
          <p:nvPr>
            <p:ph type="sldNum" sz="quarter" idx="12"/>
          </p:nvPr>
        </p:nvSpPr>
        <p:spPr/>
        <p:txBody>
          <a:bodyPr/>
          <a:lstStyle/>
          <a:p>
            <a:fld id="{580D3B0F-4198-4B75-B677-DF2C3F7EBE08}" type="slidenum">
              <a:rPr lang="id-ID" smtClean="0"/>
              <a:t>‹#›</a:t>
            </a:fld>
            <a:endParaRPr lang="id-ID"/>
          </a:p>
        </p:txBody>
      </p:sp>
    </p:spTree>
    <p:extLst>
      <p:ext uri="{BB962C8B-B14F-4D97-AF65-F5344CB8AC3E}">
        <p14:creationId xmlns:p14="http://schemas.microsoft.com/office/powerpoint/2010/main" val="2646730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9086C2-F433-4F34-8125-687D1DE303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CB60937D-4E63-4927-AC5C-16F4C14AEA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E2A49587-AEAB-4B69-AA1E-AD36F0DA40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8EC8B1B-249F-4D01-BAED-AC491AFD4528}"/>
              </a:ext>
            </a:extLst>
          </p:cNvPr>
          <p:cNvSpPr>
            <a:spLocks noGrp="1"/>
          </p:cNvSpPr>
          <p:nvPr>
            <p:ph type="dt" sz="half" idx="10"/>
          </p:nvPr>
        </p:nvSpPr>
        <p:spPr/>
        <p:txBody>
          <a:bodyPr/>
          <a:lstStyle/>
          <a:p>
            <a:fld id="{6119A1AF-5544-47AE-814A-880B82316119}" type="datetimeFigureOut">
              <a:rPr lang="id-ID" smtClean="0"/>
              <a:t>17/05/2022</a:t>
            </a:fld>
            <a:endParaRPr lang="id-ID"/>
          </a:p>
        </p:txBody>
      </p:sp>
      <p:sp>
        <p:nvSpPr>
          <p:cNvPr id="6" name="Footer Placeholder 5">
            <a:extLst>
              <a:ext uri="{FF2B5EF4-FFF2-40B4-BE49-F238E27FC236}">
                <a16:creationId xmlns:a16="http://schemas.microsoft.com/office/drawing/2014/main" xmlns="" id="{9B8B2A5C-81C5-4F9E-B830-66902B3B7F7A}"/>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7FCBC889-A3BE-4DC3-903F-93207F238F0A}"/>
              </a:ext>
            </a:extLst>
          </p:cNvPr>
          <p:cNvSpPr>
            <a:spLocks noGrp="1"/>
          </p:cNvSpPr>
          <p:nvPr>
            <p:ph type="sldNum" sz="quarter" idx="12"/>
          </p:nvPr>
        </p:nvSpPr>
        <p:spPr/>
        <p:txBody>
          <a:bodyPr/>
          <a:lstStyle/>
          <a:p>
            <a:fld id="{580D3B0F-4198-4B75-B677-DF2C3F7EBE08}" type="slidenum">
              <a:rPr lang="id-ID" smtClean="0"/>
              <a:t>‹#›</a:t>
            </a:fld>
            <a:endParaRPr lang="id-ID"/>
          </a:p>
        </p:txBody>
      </p:sp>
    </p:spTree>
    <p:extLst>
      <p:ext uri="{BB962C8B-B14F-4D97-AF65-F5344CB8AC3E}">
        <p14:creationId xmlns:p14="http://schemas.microsoft.com/office/powerpoint/2010/main" val="3104479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1C38E6C-DBDF-4DED-9032-AED95E844B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2E39C318-63BE-453D-9112-5FC994F4B4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B58CB182-7BD6-423A-8333-189B2B762C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19A1AF-5544-47AE-814A-880B82316119}" type="datetimeFigureOut">
              <a:rPr lang="id-ID" smtClean="0"/>
              <a:t>17/05/2022</a:t>
            </a:fld>
            <a:endParaRPr lang="id-ID"/>
          </a:p>
        </p:txBody>
      </p:sp>
      <p:sp>
        <p:nvSpPr>
          <p:cNvPr id="5" name="Footer Placeholder 4">
            <a:extLst>
              <a:ext uri="{FF2B5EF4-FFF2-40B4-BE49-F238E27FC236}">
                <a16:creationId xmlns:a16="http://schemas.microsoft.com/office/drawing/2014/main" xmlns="" id="{945A1B2D-A8C8-403F-B742-97B5229028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13824B55-C564-445B-87DE-CE30BD45EE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0D3B0F-4198-4B75-B677-DF2C3F7EBE08}" type="slidenum">
              <a:rPr lang="id-ID" smtClean="0"/>
              <a:t>‹#›</a:t>
            </a:fld>
            <a:endParaRPr lang="id-ID"/>
          </a:p>
        </p:txBody>
      </p:sp>
    </p:spTree>
    <p:extLst>
      <p:ext uri="{BB962C8B-B14F-4D97-AF65-F5344CB8AC3E}">
        <p14:creationId xmlns:p14="http://schemas.microsoft.com/office/powerpoint/2010/main" val="1347599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kumparan.com/topic/unsu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C4B3A1-2147-4D7C-A5AA-4804374731EE}"/>
              </a:ext>
            </a:extLst>
          </p:cNvPr>
          <p:cNvSpPr>
            <a:spLocks noGrp="1"/>
          </p:cNvSpPr>
          <p:nvPr>
            <p:ph type="ctrTitle"/>
          </p:nvPr>
        </p:nvSpPr>
        <p:spPr/>
        <p:txBody>
          <a:bodyPr/>
          <a:lstStyle/>
          <a:p>
            <a:r>
              <a:rPr lang="id-ID" dirty="0"/>
              <a:t>INTERPRETASI CITRA PENGINDRAAN JAUH</a:t>
            </a:r>
          </a:p>
        </p:txBody>
      </p:sp>
      <p:sp>
        <p:nvSpPr>
          <p:cNvPr id="3" name="Subtitle 2">
            <a:extLst>
              <a:ext uri="{FF2B5EF4-FFF2-40B4-BE49-F238E27FC236}">
                <a16:creationId xmlns:a16="http://schemas.microsoft.com/office/drawing/2014/main" xmlns="" id="{94EBA2CA-C552-455D-BE22-047505F11DA8}"/>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3051803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FA072D-6C42-4BCF-84B7-64D009F852A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50EE35A-94FF-49DC-BDF6-E8FCA92E91DE}"/>
              </a:ext>
            </a:extLst>
          </p:cNvPr>
          <p:cNvSpPr>
            <a:spLocks noGrp="1"/>
          </p:cNvSpPr>
          <p:nvPr>
            <p:ph idx="1"/>
          </p:nvPr>
        </p:nvSpPr>
        <p:spPr/>
        <p:txBody>
          <a:bodyPr>
            <a:normAutofit lnSpcReduction="10000"/>
          </a:bodyPr>
          <a:lstStyle/>
          <a:p>
            <a:pPr marL="0" indent="0">
              <a:buNone/>
            </a:pPr>
            <a:r>
              <a:rPr lang="id-ID" sz="4400" b="1" dirty="0"/>
              <a:t>2. Ukuran</a:t>
            </a:r>
            <a:endParaRPr lang="id-ID" sz="4400" dirty="0"/>
          </a:p>
          <a:p>
            <a:pPr marL="0" indent="0">
              <a:buNone/>
            </a:pPr>
            <a:r>
              <a:rPr lang="id-ID" sz="4400" dirty="0"/>
              <a:t>Meliputi dimensi panjang, luas, tinggi, kemiringan, dan volume objek. Ukuran berfungsi untuk membantu memisahkan objek-objek tertentu yang sulit dipisahkan jika hanya menggunakan warna ataupun bentuknya.</a:t>
            </a:r>
          </a:p>
          <a:p>
            <a:endParaRPr lang="id-ID" dirty="0"/>
          </a:p>
        </p:txBody>
      </p:sp>
    </p:spTree>
    <p:extLst>
      <p:ext uri="{BB962C8B-B14F-4D97-AF65-F5344CB8AC3E}">
        <p14:creationId xmlns:p14="http://schemas.microsoft.com/office/powerpoint/2010/main" val="2797351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918649-CEFA-4B82-8586-1CD72D75271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74C0D8D-001E-4725-8288-1F6572D17E0A}"/>
              </a:ext>
            </a:extLst>
          </p:cNvPr>
          <p:cNvSpPr>
            <a:spLocks noGrp="1"/>
          </p:cNvSpPr>
          <p:nvPr>
            <p:ph idx="1"/>
          </p:nvPr>
        </p:nvSpPr>
        <p:spPr/>
        <p:txBody>
          <a:bodyPr/>
          <a:lstStyle/>
          <a:p>
            <a:pPr marL="0" indent="0">
              <a:buNone/>
            </a:pPr>
            <a:r>
              <a:rPr lang="id-ID" sz="3600" b="1" dirty="0"/>
              <a:t>3. Bentuk</a:t>
            </a:r>
            <a:endParaRPr lang="id-ID" sz="3600" dirty="0"/>
          </a:p>
          <a:p>
            <a:pPr marL="0" indent="0">
              <a:buNone/>
            </a:pPr>
            <a:r>
              <a:rPr lang="id-ID" sz="3600" dirty="0"/>
              <a:t>Unsur ini memiliki kaitan yang erat dengan ciri keuangan, konfigurasi, dan batas sebuah objek. Sebagai contoh, dengan melihat bentuk objek yang terekam pada citra, penafsir bisa membedakan antara sungai dan jalan. Di mana objek sungai biasanya berbentuk kecil, memanjang, dan berkelok. Sedangkan, jalan memiliki bentuk yang memanjang dan lurus.</a:t>
            </a:r>
          </a:p>
          <a:p>
            <a:endParaRPr lang="id-ID" dirty="0"/>
          </a:p>
        </p:txBody>
      </p:sp>
    </p:spTree>
    <p:extLst>
      <p:ext uri="{BB962C8B-B14F-4D97-AF65-F5344CB8AC3E}">
        <p14:creationId xmlns:p14="http://schemas.microsoft.com/office/powerpoint/2010/main" val="2309422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4807D9-D50C-4C39-8F86-3CBE17D5D98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1FAA547-DAA3-4F05-88EA-C708818EB2A0}"/>
              </a:ext>
            </a:extLst>
          </p:cNvPr>
          <p:cNvSpPr>
            <a:spLocks noGrp="1"/>
          </p:cNvSpPr>
          <p:nvPr>
            <p:ph idx="1"/>
          </p:nvPr>
        </p:nvSpPr>
        <p:spPr/>
        <p:txBody>
          <a:bodyPr/>
          <a:lstStyle/>
          <a:p>
            <a:pPr marL="0" indent="0">
              <a:buNone/>
            </a:pPr>
            <a:r>
              <a:rPr lang="id-ID" sz="4000" b="1" dirty="0"/>
              <a:t>4. Tekstur</a:t>
            </a:r>
            <a:endParaRPr lang="id-ID" sz="4000" dirty="0"/>
          </a:p>
          <a:p>
            <a:pPr marL="0" indent="0">
              <a:buNone/>
            </a:pPr>
            <a:r>
              <a:rPr lang="id-ID" sz="4000" dirty="0"/>
              <a:t>Tekstur dapat diartikan sebagai frekuensi perubahan warna pada sekelompok objek yang dianalisis. Tekstur biasanya dikelompokkan menjadi kasar dan halus. Contohnya, tekstur pada area perkebunan biasanya lebih kasar dibandingkan tekstur area persawahan.</a:t>
            </a:r>
          </a:p>
          <a:p>
            <a:endParaRPr lang="id-ID" dirty="0"/>
          </a:p>
        </p:txBody>
      </p:sp>
    </p:spTree>
    <p:extLst>
      <p:ext uri="{BB962C8B-B14F-4D97-AF65-F5344CB8AC3E}">
        <p14:creationId xmlns:p14="http://schemas.microsoft.com/office/powerpoint/2010/main" val="1794468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9B682E-23C4-41A0-BD4E-7B02D48DF0B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2C467E6-AEC3-4EA5-8A94-E0CA608C76C1}"/>
              </a:ext>
            </a:extLst>
          </p:cNvPr>
          <p:cNvSpPr>
            <a:spLocks noGrp="1"/>
          </p:cNvSpPr>
          <p:nvPr>
            <p:ph idx="1"/>
          </p:nvPr>
        </p:nvSpPr>
        <p:spPr/>
        <p:txBody>
          <a:bodyPr/>
          <a:lstStyle/>
          <a:p>
            <a:pPr marL="0" indent="0">
              <a:buNone/>
            </a:pPr>
            <a:r>
              <a:rPr lang="id-ID" sz="4000" b="1" dirty="0"/>
              <a:t>5. Pola</a:t>
            </a:r>
            <a:endParaRPr lang="id-ID" sz="4000" dirty="0"/>
          </a:p>
          <a:p>
            <a:pPr marL="0" indent="0">
              <a:buNone/>
            </a:pPr>
            <a:r>
              <a:rPr lang="id-ID" sz="4000" dirty="0"/>
              <a:t>Pola merupakan ciri yang menandai objek buatan manusia atau alami. Pola dapat digambarkan sebagai tingkat keteraturan suatu objek. Misalnya, objek bangunan di area perumahan biasanya memiliki pola teratur karena mempunyai ukuran, bentuk, dan tata letak yang sama.</a:t>
            </a:r>
          </a:p>
          <a:p>
            <a:endParaRPr lang="id-ID" dirty="0"/>
          </a:p>
        </p:txBody>
      </p:sp>
    </p:spTree>
    <p:extLst>
      <p:ext uri="{BB962C8B-B14F-4D97-AF65-F5344CB8AC3E}">
        <p14:creationId xmlns:p14="http://schemas.microsoft.com/office/powerpoint/2010/main" val="4274910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07FAD0-70D8-4327-B830-113AB555379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8B49DED-FAE9-4F22-B323-B3177CFBF99A}"/>
              </a:ext>
            </a:extLst>
          </p:cNvPr>
          <p:cNvSpPr>
            <a:spLocks noGrp="1"/>
          </p:cNvSpPr>
          <p:nvPr>
            <p:ph idx="1"/>
          </p:nvPr>
        </p:nvSpPr>
        <p:spPr/>
        <p:txBody>
          <a:bodyPr>
            <a:normAutofit lnSpcReduction="10000"/>
          </a:bodyPr>
          <a:lstStyle/>
          <a:p>
            <a:pPr marL="0" indent="0">
              <a:buNone/>
            </a:pPr>
            <a:r>
              <a:rPr lang="id-ID" sz="4000" b="1" dirty="0"/>
              <a:t>6. Bayangan</a:t>
            </a:r>
            <a:endParaRPr lang="id-ID" sz="4000" dirty="0"/>
          </a:p>
          <a:p>
            <a:pPr marL="0" indent="0">
              <a:buNone/>
            </a:pPr>
            <a:r>
              <a:rPr lang="id-ID" sz="4000" dirty="0"/>
              <a:t>Biasanya, timbulnya bayangan disebabkan oleh sudut datang sinar matahari atau akibat topografi dan lereng. Pada citra resolusi tinggi, bayangan sangat membantu untuk menegaskan objek. Namun, pada citra resolusi menengah dan rendah, bayangan justru mengganggu proses interpretasi.</a:t>
            </a:r>
          </a:p>
          <a:p>
            <a:endParaRPr lang="id-ID" dirty="0"/>
          </a:p>
        </p:txBody>
      </p:sp>
    </p:spTree>
    <p:extLst>
      <p:ext uri="{BB962C8B-B14F-4D97-AF65-F5344CB8AC3E}">
        <p14:creationId xmlns:p14="http://schemas.microsoft.com/office/powerpoint/2010/main" val="2008009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325AC2-6382-433D-88E8-669C3D5DF7F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0FD361C-8EEA-401D-96B4-ADA9D8BD7ED0}"/>
              </a:ext>
            </a:extLst>
          </p:cNvPr>
          <p:cNvSpPr>
            <a:spLocks noGrp="1"/>
          </p:cNvSpPr>
          <p:nvPr>
            <p:ph idx="1"/>
          </p:nvPr>
        </p:nvSpPr>
        <p:spPr/>
        <p:txBody>
          <a:bodyPr/>
          <a:lstStyle/>
          <a:p>
            <a:pPr marL="0" indent="0">
              <a:buNone/>
            </a:pPr>
            <a:r>
              <a:rPr lang="id-ID" sz="4800" b="1" dirty="0"/>
              <a:t>7. Situs</a:t>
            </a:r>
            <a:endParaRPr lang="id-ID" sz="4800" dirty="0"/>
          </a:p>
          <a:p>
            <a:pPr marL="0" indent="0">
              <a:buNone/>
            </a:pPr>
            <a:r>
              <a:rPr lang="id-ID" sz="4800" dirty="0"/>
              <a:t>Situs adalah letak suatu objek terhadap objek lain di sekitarnya. Contohnya, hutan bakau ditandai dengan rona gelap dan berada di kawasan tepi pantai.</a:t>
            </a:r>
          </a:p>
          <a:p>
            <a:endParaRPr lang="id-ID" dirty="0"/>
          </a:p>
        </p:txBody>
      </p:sp>
    </p:spTree>
    <p:extLst>
      <p:ext uri="{BB962C8B-B14F-4D97-AF65-F5344CB8AC3E}">
        <p14:creationId xmlns:p14="http://schemas.microsoft.com/office/powerpoint/2010/main" val="3807900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55D3F4-0BFC-47F5-B9C8-8CCBF2FC480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5CA1F8E-F9C1-42D9-9CF9-3ED88689E208}"/>
              </a:ext>
            </a:extLst>
          </p:cNvPr>
          <p:cNvSpPr>
            <a:spLocks noGrp="1"/>
          </p:cNvSpPr>
          <p:nvPr>
            <p:ph idx="1"/>
          </p:nvPr>
        </p:nvSpPr>
        <p:spPr/>
        <p:txBody>
          <a:bodyPr/>
          <a:lstStyle/>
          <a:p>
            <a:pPr marL="0" indent="0">
              <a:buNone/>
            </a:pPr>
            <a:r>
              <a:rPr lang="id-ID" sz="4800" b="1" dirty="0"/>
              <a:t>8. Asosiasi</a:t>
            </a:r>
            <a:endParaRPr lang="id-ID" sz="4800" dirty="0"/>
          </a:p>
          <a:p>
            <a:pPr marL="0" indent="0">
              <a:buNone/>
            </a:pPr>
            <a:r>
              <a:rPr lang="id-ID" sz="4800" dirty="0"/>
              <a:t>Asosiasi merupakan keterkaitan antara objek yang satu dengan lainnya. Karena ada keterkaitan, pengenalan suatu objek pada citra sering dijadikan petunjuk untuk mengenali objek lainnya</a:t>
            </a:r>
          </a:p>
          <a:p>
            <a:endParaRPr lang="id-ID" dirty="0"/>
          </a:p>
        </p:txBody>
      </p:sp>
    </p:spTree>
    <p:extLst>
      <p:ext uri="{BB962C8B-B14F-4D97-AF65-F5344CB8AC3E}">
        <p14:creationId xmlns:p14="http://schemas.microsoft.com/office/powerpoint/2010/main" val="428052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377329-8F96-4DD7-BE30-4EA6E8408887}"/>
              </a:ext>
            </a:extLst>
          </p:cNvPr>
          <p:cNvSpPr>
            <a:spLocks noGrp="1"/>
          </p:cNvSpPr>
          <p:nvPr>
            <p:ph type="title"/>
          </p:nvPr>
        </p:nvSpPr>
        <p:spPr/>
        <p:txBody>
          <a:bodyPr/>
          <a:lstStyle/>
          <a:p>
            <a:r>
              <a:rPr lang="id-ID" dirty="0"/>
              <a:t>                                PENGERTIAN</a:t>
            </a:r>
          </a:p>
        </p:txBody>
      </p:sp>
      <p:sp>
        <p:nvSpPr>
          <p:cNvPr id="3" name="Content Placeholder 2">
            <a:extLst>
              <a:ext uri="{FF2B5EF4-FFF2-40B4-BE49-F238E27FC236}">
                <a16:creationId xmlns:a16="http://schemas.microsoft.com/office/drawing/2014/main" xmlns="" id="{63875822-71FC-4615-B062-C59FE1F6973A}"/>
              </a:ext>
            </a:extLst>
          </p:cNvPr>
          <p:cNvSpPr>
            <a:spLocks noGrp="1"/>
          </p:cNvSpPr>
          <p:nvPr>
            <p:ph idx="1"/>
          </p:nvPr>
        </p:nvSpPr>
        <p:spPr/>
        <p:txBody>
          <a:bodyPr>
            <a:normAutofit fontScale="92500"/>
          </a:bodyPr>
          <a:lstStyle/>
          <a:p>
            <a:pPr marL="0" indent="0">
              <a:buNone/>
            </a:pPr>
            <a:r>
              <a:rPr lang="id-ID" sz="4400" dirty="0"/>
              <a:t>Interpretasi citra adalah kegiatan mengkaji foto udara atau citra yang bertujuan untuk mengidentifikasi objek dan menilai arti pentingnya objek tersebut. Dengan melakukan interpretasi citra, penafsir dapat lebih mudah dalam menganalisis karena telah mengenal kenampakan objek yang tergambar.</a:t>
            </a:r>
          </a:p>
        </p:txBody>
      </p:sp>
    </p:spTree>
    <p:extLst>
      <p:ext uri="{BB962C8B-B14F-4D97-AF65-F5344CB8AC3E}">
        <p14:creationId xmlns:p14="http://schemas.microsoft.com/office/powerpoint/2010/main" val="3595214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59D28C-8D5F-46E8-BABF-3C07C9DFC6F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5164F61-D50B-41C0-85BB-6FFAAA2DDBF4}"/>
              </a:ext>
            </a:extLst>
          </p:cNvPr>
          <p:cNvSpPr>
            <a:spLocks noGrp="1"/>
          </p:cNvSpPr>
          <p:nvPr>
            <p:ph idx="1"/>
          </p:nvPr>
        </p:nvSpPr>
        <p:spPr/>
        <p:txBody>
          <a:bodyPr/>
          <a:lstStyle/>
          <a:p>
            <a:pPr marL="0" indent="0">
              <a:buNone/>
            </a:pPr>
            <a:r>
              <a:rPr lang="id-ID" sz="4000" dirty="0"/>
              <a:t>Pada dasarnya, interpretasi citra terdiri atas dua kegiatan utama, yaitu perekaman data citra dan penggunaan datanya untuk tujuan tertentu. </a:t>
            </a:r>
          </a:p>
          <a:p>
            <a:pPr marL="0" indent="0">
              <a:buNone/>
            </a:pPr>
            <a:r>
              <a:rPr lang="id-ID" sz="4000" dirty="0"/>
              <a:t>Perekaman data citra berupa pengenalan objek dan unsur yang tergambar pada citra serta penyajiannya ke dalam bentuk tabel, grafik, dan peta tematik.</a:t>
            </a:r>
          </a:p>
          <a:p>
            <a:endParaRPr lang="id-ID" dirty="0"/>
          </a:p>
        </p:txBody>
      </p:sp>
    </p:spTree>
    <p:extLst>
      <p:ext uri="{BB962C8B-B14F-4D97-AF65-F5344CB8AC3E}">
        <p14:creationId xmlns:p14="http://schemas.microsoft.com/office/powerpoint/2010/main" val="1928740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E47B6F-DDD8-49BA-864D-F1C3DC77566F}"/>
              </a:ext>
            </a:extLst>
          </p:cNvPr>
          <p:cNvSpPr>
            <a:spLocks noGrp="1"/>
          </p:cNvSpPr>
          <p:nvPr>
            <p:ph type="title"/>
          </p:nvPr>
        </p:nvSpPr>
        <p:spPr/>
        <p:txBody>
          <a:bodyPr>
            <a:normAutofit fontScale="90000"/>
          </a:bodyPr>
          <a:lstStyle/>
          <a:p>
            <a:r>
              <a:rPr lang="id-ID" b="1" dirty="0"/>
              <a:t>    </a:t>
            </a:r>
            <a:br>
              <a:rPr lang="id-ID" b="1" dirty="0"/>
            </a:br>
            <a:r>
              <a:rPr lang="id-ID" b="1" dirty="0"/>
              <a:t>                   Tahapan-tahapan Interpretasi Citra</a:t>
            </a:r>
            <a:br>
              <a:rPr lang="id-ID" b="1" dirty="0"/>
            </a:br>
            <a:endParaRPr lang="id-ID" dirty="0"/>
          </a:p>
        </p:txBody>
      </p:sp>
      <p:sp>
        <p:nvSpPr>
          <p:cNvPr id="3" name="Content Placeholder 2">
            <a:extLst>
              <a:ext uri="{FF2B5EF4-FFF2-40B4-BE49-F238E27FC236}">
                <a16:creationId xmlns:a16="http://schemas.microsoft.com/office/drawing/2014/main" xmlns="" id="{5B61EBD4-E2A7-42CA-B3CE-35AD66C1A73F}"/>
              </a:ext>
            </a:extLst>
          </p:cNvPr>
          <p:cNvSpPr>
            <a:spLocks noGrp="1"/>
          </p:cNvSpPr>
          <p:nvPr>
            <p:ph idx="1"/>
          </p:nvPr>
        </p:nvSpPr>
        <p:spPr/>
        <p:txBody>
          <a:bodyPr>
            <a:normAutofit lnSpcReduction="10000"/>
          </a:bodyPr>
          <a:lstStyle/>
          <a:p>
            <a:pPr marL="0" indent="0">
              <a:buNone/>
            </a:pPr>
            <a:r>
              <a:rPr lang="id-ID" sz="4400" dirty="0"/>
              <a:t>Terdapat tiga tahapan yang dilakukan dalam proses interpretasi citra, yaitu:</a:t>
            </a:r>
          </a:p>
          <a:p>
            <a:pPr marL="0" indent="0">
              <a:buNone/>
            </a:pPr>
            <a:r>
              <a:rPr lang="id-ID" sz="4400" b="1" dirty="0"/>
              <a:t>1. Deteksi</a:t>
            </a:r>
          </a:p>
          <a:p>
            <a:pPr marL="0" indent="0">
              <a:buNone/>
            </a:pPr>
            <a:r>
              <a:rPr lang="id-ID" sz="4400" b="1" dirty="0"/>
              <a:t>2. Identifikasi</a:t>
            </a:r>
          </a:p>
          <a:p>
            <a:pPr marL="0" indent="0">
              <a:buNone/>
            </a:pPr>
            <a:r>
              <a:rPr lang="id-ID" sz="4400" b="1" dirty="0"/>
              <a:t>3. Analisis</a:t>
            </a:r>
            <a:endParaRPr lang="id-ID" sz="4400" dirty="0"/>
          </a:p>
          <a:p>
            <a:pPr marL="0" indent="0">
              <a:buNone/>
            </a:pPr>
            <a:r>
              <a:rPr lang="id-ID" dirty="0"/>
              <a:t/>
            </a:r>
            <a:br>
              <a:rPr lang="id-ID" dirty="0"/>
            </a:br>
            <a:endParaRPr lang="id-ID" dirty="0"/>
          </a:p>
        </p:txBody>
      </p:sp>
    </p:spTree>
    <p:extLst>
      <p:ext uri="{BB962C8B-B14F-4D97-AF65-F5344CB8AC3E}">
        <p14:creationId xmlns:p14="http://schemas.microsoft.com/office/powerpoint/2010/main" val="2582373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D0CCE0-0DE5-4420-A1F0-4CF3E66386E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AE7E2AA-080B-4119-8051-059758702027}"/>
              </a:ext>
            </a:extLst>
          </p:cNvPr>
          <p:cNvSpPr>
            <a:spLocks noGrp="1"/>
          </p:cNvSpPr>
          <p:nvPr>
            <p:ph idx="1"/>
          </p:nvPr>
        </p:nvSpPr>
        <p:spPr/>
        <p:txBody>
          <a:bodyPr/>
          <a:lstStyle/>
          <a:p>
            <a:pPr marL="0" indent="0">
              <a:buNone/>
            </a:pPr>
            <a:r>
              <a:rPr lang="id-ID" sz="4800" b="1" dirty="0"/>
              <a:t>1. Deteksi</a:t>
            </a:r>
            <a:endParaRPr lang="id-ID" sz="4800" dirty="0"/>
          </a:p>
          <a:p>
            <a:pPr marL="0" indent="0">
              <a:buNone/>
            </a:pPr>
            <a:r>
              <a:rPr lang="id-ID" sz="4800" dirty="0"/>
              <a:t>Tahapan deteksi adalah kegiatan pengamatan suatu objek dalam hasil rekaman citra. Di tahap inilah ditentukan ada atau tidaknya suatu objek. Misalnya, di dalam sungai terdapat objek bukan air.</a:t>
            </a:r>
          </a:p>
          <a:p>
            <a:endParaRPr lang="id-ID" dirty="0"/>
          </a:p>
        </p:txBody>
      </p:sp>
    </p:spTree>
    <p:extLst>
      <p:ext uri="{BB962C8B-B14F-4D97-AF65-F5344CB8AC3E}">
        <p14:creationId xmlns:p14="http://schemas.microsoft.com/office/powerpoint/2010/main" val="1967742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8B3BE6-6F96-471E-9539-BCAEEB8BC85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3C8405AF-2C2B-42E3-AFCF-A5FD570E7A1B}"/>
              </a:ext>
            </a:extLst>
          </p:cNvPr>
          <p:cNvSpPr>
            <a:spLocks noGrp="1"/>
          </p:cNvSpPr>
          <p:nvPr>
            <p:ph idx="1"/>
          </p:nvPr>
        </p:nvSpPr>
        <p:spPr/>
        <p:txBody>
          <a:bodyPr>
            <a:normAutofit lnSpcReduction="10000"/>
          </a:bodyPr>
          <a:lstStyle/>
          <a:p>
            <a:pPr marL="0" indent="0">
              <a:buNone/>
            </a:pPr>
            <a:r>
              <a:rPr lang="id-ID" sz="4000" b="1" dirty="0"/>
              <a:t>2. Identifikasi</a:t>
            </a:r>
            <a:endParaRPr lang="id-ID" sz="4000" dirty="0"/>
          </a:p>
          <a:p>
            <a:pPr marL="0" indent="0">
              <a:buNone/>
            </a:pPr>
            <a:r>
              <a:rPr lang="id-ID" sz="4000" dirty="0"/>
              <a:t>Tahapan ini dilakukan untuk mengenali objek yang tergambar pada citra. Objek ini dapat dikenali berdasarkan ciri yang terekam oleh sensor menggunakan alat stereoskop. Contohnya, berdasarkan bentuk, ukuran, dan letaknya, objek bukan air yang terdapat pada sungai terdeteksi sebagai gosong sungai.</a:t>
            </a:r>
          </a:p>
          <a:p>
            <a:pPr marL="0" indent="0">
              <a:buNone/>
            </a:pPr>
            <a:endParaRPr lang="id-ID" dirty="0"/>
          </a:p>
        </p:txBody>
      </p:sp>
    </p:spTree>
    <p:extLst>
      <p:ext uri="{BB962C8B-B14F-4D97-AF65-F5344CB8AC3E}">
        <p14:creationId xmlns:p14="http://schemas.microsoft.com/office/powerpoint/2010/main" val="2027226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20D21-EAD6-4A9D-BA77-072ACDF9F01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0C082E8-808D-42B4-A7F0-91D00F5C065D}"/>
              </a:ext>
            </a:extLst>
          </p:cNvPr>
          <p:cNvSpPr>
            <a:spLocks noGrp="1"/>
          </p:cNvSpPr>
          <p:nvPr>
            <p:ph idx="1"/>
          </p:nvPr>
        </p:nvSpPr>
        <p:spPr/>
        <p:txBody>
          <a:bodyPr>
            <a:normAutofit lnSpcReduction="10000"/>
          </a:bodyPr>
          <a:lstStyle/>
          <a:p>
            <a:pPr marL="0" indent="0">
              <a:buNone/>
            </a:pPr>
            <a:r>
              <a:rPr lang="id-ID" sz="4000" b="1" dirty="0"/>
              <a:t>3. Analisis</a:t>
            </a:r>
            <a:endParaRPr lang="id-ID" sz="4000" dirty="0"/>
          </a:p>
          <a:p>
            <a:pPr marL="0" indent="0">
              <a:buNone/>
            </a:pPr>
            <a:r>
              <a:rPr lang="id-ID" sz="4000" dirty="0"/>
              <a:t>Tahap analisis ini memiliki kaitan dengan proses keterangan lebih lanjut. Misalnya, pengumpulan keterangan dilakukan dengan mengamati kenampakan objek secara lebih detail. Dengan demikian, dapat disimpulkan bahwa gosong sungai yang telah dideteksi dimanfaatkan untuk menanam padi.</a:t>
            </a:r>
          </a:p>
          <a:p>
            <a:endParaRPr lang="id-ID" dirty="0"/>
          </a:p>
        </p:txBody>
      </p:sp>
    </p:spTree>
    <p:extLst>
      <p:ext uri="{BB962C8B-B14F-4D97-AF65-F5344CB8AC3E}">
        <p14:creationId xmlns:p14="http://schemas.microsoft.com/office/powerpoint/2010/main" val="3001638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E54282-F542-43E8-B395-468066DF76FC}"/>
              </a:ext>
            </a:extLst>
          </p:cNvPr>
          <p:cNvSpPr>
            <a:spLocks noGrp="1"/>
          </p:cNvSpPr>
          <p:nvPr>
            <p:ph type="title"/>
          </p:nvPr>
        </p:nvSpPr>
        <p:spPr/>
        <p:txBody>
          <a:bodyPr>
            <a:normAutofit fontScale="90000"/>
          </a:bodyPr>
          <a:lstStyle/>
          <a:p>
            <a:r>
              <a:rPr lang="id-ID" b="1" dirty="0"/>
              <a:t/>
            </a:r>
            <a:br>
              <a:rPr lang="id-ID" b="1" dirty="0"/>
            </a:br>
            <a:r>
              <a:rPr lang="id-ID" b="1" dirty="0"/>
              <a:t>                Unsur-unsur Interpretasi Citra</a:t>
            </a:r>
            <a:br>
              <a:rPr lang="id-ID" b="1" dirty="0"/>
            </a:br>
            <a:endParaRPr lang="id-ID" dirty="0"/>
          </a:p>
        </p:txBody>
      </p:sp>
      <p:sp>
        <p:nvSpPr>
          <p:cNvPr id="3" name="Content Placeholder 2">
            <a:extLst>
              <a:ext uri="{FF2B5EF4-FFF2-40B4-BE49-F238E27FC236}">
                <a16:creationId xmlns:a16="http://schemas.microsoft.com/office/drawing/2014/main" xmlns="" id="{3CF0B5C8-7DE3-4753-AAC9-51E910ED3333}"/>
              </a:ext>
            </a:extLst>
          </p:cNvPr>
          <p:cNvSpPr>
            <a:spLocks noGrp="1"/>
          </p:cNvSpPr>
          <p:nvPr>
            <p:ph idx="1"/>
          </p:nvPr>
        </p:nvSpPr>
        <p:spPr/>
        <p:txBody>
          <a:bodyPr>
            <a:normAutofit fontScale="92500"/>
          </a:bodyPr>
          <a:lstStyle/>
          <a:p>
            <a:pPr marL="0" indent="0">
              <a:buNone/>
            </a:pPr>
            <a:r>
              <a:rPr lang="id-ID" sz="4800" dirty="0"/>
              <a:t>Ada delapan </a:t>
            </a:r>
            <a:r>
              <a:rPr lang="id-ID" sz="4800" dirty="0">
                <a:hlinkClick r:id="rId2"/>
              </a:rPr>
              <a:t>unsur</a:t>
            </a:r>
            <a:r>
              <a:rPr lang="id-ID" sz="4800" dirty="0"/>
              <a:t> citra yang perlu dikenali sebelum menyimpulkan jenis objek yang terekam dalam citra satelit. Tujuannya agar penafsir tidak salah mengambil kesimpulan terkait dengan gambar objek dalam citra. </a:t>
            </a:r>
          </a:p>
          <a:p>
            <a:pPr marL="0" indent="0">
              <a:buNone/>
            </a:pPr>
            <a:r>
              <a:rPr lang="id-ID" dirty="0"/>
              <a:t/>
            </a:r>
            <a:br>
              <a:rPr lang="id-ID" dirty="0"/>
            </a:br>
            <a:endParaRPr lang="id-ID" dirty="0"/>
          </a:p>
        </p:txBody>
      </p:sp>
    </p:spTree>
    <p:extLst>
      <p:ext uri="{BB962C8B-B14F-4D97-AF65-F5344CB8AC3E}">
        <p14:creationId xmlns:p14="http://schemas.microsoft.com/office/powerpoint/2010/main" val="4285434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6BE29F-8A78-4C38-B602-CD48BEB4D5C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209C4B8-FEE0-4B99-B063-D5361D0D0545}"/>
              </a:ext>
            </a:extLst>
          </p:cNvPr>
          <p:cNvSpPr>
            <a:spLocks noGrp="1"/>
          </p:cNvSpPr>
          <p:nvPr>
            <p:ph idx="1"/>
          </p:nvPr>
        </p:nvSpPr>
        <p:spPr/>
        <p:txBody>
          <a:bodyPr/>
          <a:lstStyle/>
          <a:p>
            <a:pPr marL="0" indent="0">
              <a:buNone/>
            </a:pPr>
            <a:r>
              <a:rPr lang="id-ID" sz="4000" b="1" dirty="0"/>
              <a:t>1. Rona atau Warna</a:t>
            </a:r>
            <a:endParaRPr lang="id-ID" sz="4000" dirty="0"/>
          </a:p>
          <a:p>
            <a:pPr marL="0" indent="0">
              <a:buNone/>
            </a:pPr>
            <a:r>
              <a:rPr lang="id-ID" sz="4000" dirty="0"/>
              <a:t>Rona adalah tingkat kegelapan atau kecerahan objek pada citra. Sedangkan, warna merupakan wujud yang terlihat atau tampak oleh mata dengan spektrum yang sempit. Melalui warna, penafsir dapat memperkirakan jenis objek yang tergambar dalam citra satelit.</a:t>
            </a:r>
          </a:p>
          <a:p>
            <a:endParaRPr lang="id-ID" dirty="0"/>
          </a:p>
        </p:txBody>
      </p:sp>
    </p:spTree>
    <p:extLst>
      <p:ext uri="{BB962C8B-B14F-4D97-AF65-F5344CB8AC3E}">
        <p14:creationId xmlns:p14="http://schemas.microsoft.com/office/powerpoint/2010/main" val="1855707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604</Words>
  <Application>Microsoft Office PowerPoint</Application>
  <PresentationFormat>Custom</PresentationFormat>
  <Paragraphs>36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INTERPRETASI CITRA PENGINDRAAN JAUH</vt:lpstr>
      <vt:lpstr>                                PENGERTIAN</vt:lpstr>
      <vt:lpstr>PowerPoint Presentation</vt:lpstr>
      <vt:lpstr>                        Tahapan-tahapan Interpretasi Citra </vt:lpstr>
      <vt:lpstr>PowerPoint Presentation</vt:lpstr>
      <vt:lpstr>PowerPoint Presentation</vt:lpstr>
      <vt:lpstr>PowerPoint Presentation</vt:lpstr>
      <vt:lpstr>                 Unsur-unsur Interpretasi Citra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INTERPRETASI CITRA PENGINDRAAN JAUH</dc:title>
  <dc:creator>ACER</dc:creator>
  <cp:lastModifiedBy>acer</cp:lastModifiedBy>
  <cp:revision>3</cp:revision>
  <dcterms:created xsi:type="dcterms:W3CDTF">2021-09-28T11:32:02Z</dcterms:created>
  <dcterms:modified xsi:type="dcterms:W3CDTF">2022-05-17T10:02:24Z</dcterms:modified>
</cp:coreProperties>
</file>