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8" r:id="rId5"/>
    <p:sldId id="267" r:id="rId6"/>
    <p:sldId id="266" r:id="rId7"/>
    <p:sldId id="265" r:id="rId8"/>
    <p:sldId id="263" r:id="rId9"/>
    <p:sldId id="262" r:id="rId10"/>
    <p:sldId id="260" r:id="rId11"/>
    <p:sldId id="258" r:id="rId12"/>
    <p:sldId id="257" r:id="rId13"/>
    <p:sldId id="271" r:id="rId14"/>
    <p:sldId id="274" r:id="rId15"/>
    <p:sldId id="275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96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835B04-3130-4AF2-A4DB-FCB7DF265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FB7BB9-FB72-4754-B928-30A6BC069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89AF72-9244-4916-9E3F-07FACF1C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EB7310-3AAF-442F-9D50-FE27FBFC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ACF02-A389-4896-B014-E1ACCA73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509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F8EE2D-F094-4E97-A880-3533139E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1764ED-1A0F-4F28-9DD7-EB55AB36F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A48F9-BD79-44CC-BF42-054956E64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B9CCBE-6094-4A59-B9EB-9A1935DB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CA6CBF-D626-466F-9A43-83600186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821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C2676C4-94CA-4B82-98E1-9C39F7318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714484-20C5-4B1A-96E2-AEEBBB049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8FDDA5-B257-457E-B1E1-E233AD42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716C63-9888-41B3-9684-E1246676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17F6D9-5A94-4A4F-854A-64EABA2F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7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FBAF01-C19A-457F-88FB-2475EDE27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EA3832-7489-4F13-AF8A-A1A4435E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D0F064-58D7-4BFD-9807-BE4C4AD0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F1798A-587C-48A8-8B75-FD350350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36DAEE-7F8A-4D52-AEBA-3A389C78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043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5624D0-3B25-47EC-8568-7DF36F51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92042A-CBAD-4FF2-ADC0-F5024355A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EE3E2F-8AC5-4CE9-8B49-8E746625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8C4DF3-2A35-44CC-BADD-4E72F4EB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7FA82B-0FD1-489A-86C4-DF2409C4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354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58690-F9FF-4949-A06D-3F2E62EE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3760CA-1341-4CBF-9B1A-9EDE63D0F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900D61D-998E-468B-B6EC-826651E9C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1B2233-C575-48E6-972E-1FEE361A9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484CC3-A656-4595-9F64-FB55A43C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C29663-A636-4D81-9722-D929B6AB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987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7315A2-8759-4289-BE1D-4479DDB02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E894CA-3F8F-41FA-B806-BC98095C5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A32FDF-97A6-44B8-9D1B-B29352E3D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28A8ECB-09C1-4BE9-AEA8-D344C391F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94F9489-E927-4632-B223-ABDB3A57C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B4616B3-E0AC-474F-9930-073F7E71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3D7E80A-DD8A-4793-BBCC-3517CF588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564BF3-590F-4789-A2DC-F4EAEEA8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584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BC53D6-0FFA-470A-917E-DD3AC074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E6B517C-DCDE-4DCE-ADB4-3D455D7B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4A0004-3CC3-451A-BF0D-103F3F1A0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DE3771-EDCB-4E12-A53D-33EE0AF3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267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769F640-3BE0-461A-8A79-0E3BB248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48A4A12-0E0F-4CF6-B928-D98DAACD9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D69A687-5BB3-416F-B022-758DA44E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46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ABD8F-4749-4F42-BBD0-C5BA9BF2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13A8CE-2E19-41B6-8549-A47CDD15F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8D259B-D325-4219-B551-4CFF280A7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AD6782-2B53-47F1-A66B-654B7A14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A07EA9-4966-4311-B590-F59AD2DE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95884E-02C0-418C-A9C2-3389A3D9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182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FBCE8B-5E67-4764-9961-2A10C9367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FA7C42B-8847-4876-B647-15705D3D0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5A34D9-B007-4D33-AF75-D6FFAE854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A8DD14-4464-4B5F-9F81-C6E8B1D7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F6E16C-FC53-4614-A697-017B3665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D12833-94E7-427D-9341-649D65BF1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76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46582C3-E471-47B1-94BC-F4AE09764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B0C52C-6A3A-4580-A388-6CC7B9874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A8E242-799C-4A41-BB0D-ED7F5B8FD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E23B2-8A12-4344-A1C8-1DE6908602D5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72B5FA-56F2-47BB-871F-82BB4A49F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FE8800-4167-4C07-AD7B-FEDC7D4C1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4E729-9805-4E2E-A671-F6C4BF316A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21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AC0F17-00E5-4D5C-A509-F05E16F575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INTERAKSI KERUANGAN DESA DAN KOTA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B497A41-B183-47B4-8293-30CAEAEA2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888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55EAC6-D4C5-4034-8680-DA385CF6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FAA9B36-8B86-4849-96AB-CAC1674DD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8313"/>
            <a:ext cx="10677939" cy="402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0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83ADDB-719A-4B09-AAF7-BAE38D4C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85B9FB0-B233-426E-918C-7E815B9AE5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664687" cy="350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27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85BA17-6AB3-4AD1-93C0-0292F442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6E56B-E911-4947-9C71-D66791F71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814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4000" dirty="0"/>
              <a:t>3. Bentuk desa terpusat. Bentuk desa semacam ini banyak dijumpai di</a:t>
            </a:r>
            <a:br>
              <a:rPr lang="id-ID" sz="4000" dirty="0"/>
            </a:br>
            <a:r>
              <a:rPr lang="id-ID" sz="4000" dirty="0"/>
              <a:t>wilayah pegunungan. Wilayah pegunungan biasanya dihuni oleh</a:t>
            </a:r>
            <a:br>
              <a:rPr lang="id-ID" sz="4000" dirty="0"/>
            </a:br>
            <a:r>
              <a:rPr lang="id-ID" sz="4000" dirty="0"/>
              <a:t>penduduk yang berasal dari keturunan yang sama sehingga antara</a:t>
            </a:r>
            <a:br>
              <a:rPr lang="id-ID" sz="4000" dirty="0"/>
            </a:br>
            <a:r>
              <a:rPr lang="id-ID" sz="4000" dirty="0"/>
              <a:t>sesama warga masih merupakan saudara atau kerabat.</a:t>
            </a:r>
          </a:p>
        </p:txBody>
      </p:sp>
    </p:spTree>
    <p:extLst>
      <p:ext uri="{BB962C8B-B14F-4D97-AF65-F5344CB8AC3E}">
        <p14:creationId xmlns:p14="http://schemas.microsoft.com/office/powerpoint/2010/main" val="261507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D02EDD-799D-4D9F-9856-4E57ED6D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5CCE4B5-AEF2-4479-BC9D-E10CE802F3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922" y="1690688"/>
            <a:ext cx="10084903" cy="443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16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245222-372F-42BD-B6AF-369E36133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A2BFDF-1B9B-42F0-ADBC-8D83A0836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4400" dirty="0"/>
              <a:t>4. Bentuk desa yang mengelilingi fasilitas tertentu. Bentuk semacam</a:t>
            </a:r>
            <a:br>
              <a:rPr lang="id-ID" sz="4400" dirty="0"/>
            </a:br>
            <a:r>
              <a:rPr lang="id-ID" sz="4400" dirty="0"/>
              <a:t>ini banyak dijumpai di wilayah dataran rendah dan memiliki fasilitas</a:t>
            </a:r>
            <a:br>
              <a:rPr lang="id-ID" sz="4400" dirty="0"/>
            </a:br>
            <a:r>
              <a:rPr lang="id-ID" sz="4400" dirty="0"/>
              <a:t>umum yang banyak dimanfaatkan oleh penduduk setempat, seperti</a:t>
            </a:r>
            <a:br>
              <a:rPr lang="id-ID" sz="4400" dirty="0"/>
            </a:br>
            <a:r>
              <a:rPr lang="id-ID" sz="4400" dirty="0"/>
              <a:t>mata air, danau, waduk, dan fasilitas-fasilitas lainny</a:t>
            </a:r>
          </a:p>
        </p:txBody>
      </p:sp>
    </p:spTree>
    <p:extLst>
      <p:ext uri="{BB962C8B-B14F-4D97-AF65-F5344CB8AC3E}">
        <p14:creationId xmlns:p14="http://schemas.microsoft.com/office/powerpoint/2010/main" val="665352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FA3E65-96E0-4B96-B1C9-5F0F7AA0E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B0CBD9F7-1FC3-4122-A9F1-7E5F9743D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704443" cy="424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3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A913D-7D0F-46D2-AEA7-87129CE9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1. Pola Keruangan Desa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0A6773-E0B9-4851-A2C6-27FA47F54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 Indonesia, istilah desa yaitu pembagian wilayah administratif di</a:t>
            </a:r>
            <a:br>
              <a:rPr lang="id-ID" dirty="0"/>
            </a:br>
            <a:r>
              <a:rPr lang="id-ID" dirty="0"/>
              <a:t>bawah kecamatan, yang dipimpin Kepala Desa. Sebuah desa</a:t>
            </a:r>
            <a:br>
              <a:rPr lang="id-ID" dirty="0"/>
            </a:br>
            <a:r>
              <a:rPr lang="id-ID" dirty="0"/>
              <a:t>merupakan kumpulan dari beberapa unit permukiman kecil yang</a:t>
            </a:r>
            <a:br>
              <a:rPr lang="id-ID" dirty="0"/>
            </a:br>
            <a:r>
              <a:rPr lang="id-ID" dirty="0"/>
              <a:t>disebut juga kampung (Banten, Jawa Barat) atau dusun (Yogyakarta)</a:t>
            </a:r>
            <a:br>
              <a:rPr lang="id-ID" dirty="0"/>
            </a:br>
            <a:r>
              <a:rPr lang="id-ID" dirty="0"/>
              <a:t>atau banjar (Bali) atau jorong (Sumatera Barat).</a:t>
            </a:r>
          </a:p>
        </p:txBody>
      </p:sp>
    </p:spTree>
    <p:extLst>
      <p:ext uri="{BB962C8B-B14F-4D97-AF65-F5344CB8AC3E}">
        <p14:creationId xmlns:p14="http://schemas.microsoft.com/office/powerpoint/2010/main" val="310187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6FDB74-44B1-4A9B-A438-BAD144FA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       Pengertian Desa menurut para ahli: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80020A-AD47-4C1F-BFAB-AA6621F29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1. Menurut R. Bintarto Desa yaitu perwujudan atau kesatuan</a:t>
            </a:r>
            <a:br>
              <a:rPr lang="id-ID" dirty="0"/>
            </a:br>
            <a:r>
              <a:rPr lang="id-ID" dirty="0"/>
              <a:t>sosial, ekonomi, geografi, politik, serta kultural yang ada di</a:t>
            </a:r>
            <a:br>
              <a:rPr lang="id-ID" dirty="0"/>
            </a:br>
            <a:r>
              <a:rPr lang="id-ID" dirty="0"/>
              <a:t>suatu daerah dalam hubungan dan pengaruhnya secara timbal</a:t>
            </a:r>
            <a:br>
              <a:rPr lang="id-ID" dirty="0"/>
            </a:br>
            <a:r>
              <a:rPr lang="id-ID" dirty="0"/>
              <a:t>balik dengan daerah lain</a:t>
            </a:r>
          </a:p>
          <a:p>
            <a:r>
              <a:rPr lang="id-ID" dirty="0"/>
              <a:t/>
            </a:r>
            <a:br>
              <a:rPr lang="id-ID" dirty="0"/>
            </a:br>
            <a:r>
              <a:rPr lang="id-ID" dirty="0"/>
              <a:t>2. Menurut Rifhi Siddiq Desa adalah suatu wilayah yang</a:t>
            </a:r>
            <a:br>
              <a:rPr lang="id-ID" dirty="0"/>
            </a:br>
            <a:r>
              <a:rPr lang="id-ID" dirty="0"/>
              <a:t>memilikii tingkat kepadatan rendah yang dihuni oleh penduduk</a:t>
            </a:r>
            <a:br>
              <a:rPr lang="id-ID" dirty="0"/>
            </a:br>
            <a:r>
              <a:rPr lang="id-ID" dirty="0"/>
              <a:t>dengan interaksi sosial yang bersifat homogen,</a:t>
            </a:r>
            <a:br>
              <a:rPr lang="id-ID" dirty="0"/>
            </a:br>
            <a:r>
              <a:rPr lang="id-ID" dirty="0"/>
              <a:t>bermatapencaharian di bidang agraris dan juga mampu</a:t>
            </a:r>
            <a:br>
              <a:rPr lang="id-ID" dirty="0"/>
            </a:br>
            <a:r>
              <a:rPr lang="id-ID" dirty="0"/>
              <a:t>berinteraksi dengan wilayah lain di sekitarnya</a:t>
            </a:r>
          </a:p>
        </p:txBody>
      </p:sp>
    </p:spTree>
    <p:extLst>
      <p:ext uri="{BB962C8B-B14F-4D97-AF65-F5344CB8AC3E}">
        <p14:creationId xmlns:p14="http://schemas.microsoft.com/office/powerpoint/2010/main" val="365759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5AA42-634D-4E22-9BB5-534F85737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CE9E4-F3B9-4802-A94D-F87C23116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3. Menurut Sutardjo Kartohadikusumo Desa adalah suatu</a:t>
            </a:r>
            <a:br>
              <a:rPr lang="id-ID" dirty="0"/>
            </a:br>
            <a:r>
              <a:rPr lang="id-ID" dirty="0"/>
              <a:t>kesatuan hukum yang di dalamnya bertempat tinggal</a:t>
            </a:r>
            <a:br>
              <a:rPr lang="id-ID" dirty="0"/>
            </a:br>
            <a:r>
              <a:rPr lang="id-ID" dirty="0"/>
              <a:t>sekelompok masyarakat yang berkuasa mengadakan</a:t>
            </a:r>
            <a:br>
              <a:rPr lang="id-ID" dirty="0"/>
            </a:br>
            <a:r>
              <a:rPr lang="id-ID" dirty="0"/>
              <a:t>pemerintahan sendiri.</a:t>
            </a:r>
          </a:p>
        </p:txBody>
      </p:sp>
    </p:spTree>
    <p:extLst>
      <p:ext uri="{BB962C8B-B14F-4D97-AF65-F5344CB8AC3E}">
        <p14:creationId xmlns:p14="http://schemas.microsoft.com/office/powerpoint/2010/main" val="314076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6A4432-E878-4407-8F5C-7D6C042E1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72CE99-5B7F-4BA9-A40A-EC3DDD486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Menurut UU No. 6 Tahun 2014, desa ialah kesatuan</a:t>
            </a:r>
            <a:br>
              <a:rPr lang="id-ID" dirty="0"/>
            </a:br>
            <a:r>
              <a:rPr lang="id-ID" dirty="0"/>
              <a:t>masyarakat hukum yang mempunyai batas wilayah yang</a:t>
            </a:r>
            <a:br>
              <a:rPr lang="id-ID" dirty="0"/>
            </a:br>
            <a:r>
              <a:rPr lang="id-ID" dirty="0"/>
              <a:t>berwenang untuk mengatur dan mengurus urusan</a:t>
            </a:r>
            <a:br>
              <a:rPr lang="id-ID" dirty="0"/>
            </a:br>
            <a:r>
              <a:rPr lang="id-ID" dirty="0"/>
              <a:t>pemerintahan, kepentingan masyarakat setempat berdasarkan</a:t>
            </a:r>
            <a:br>
              <a:rPr lang="id-ID" dirty="0"/>
            </a:br>
            <a:r>
              <a:rPr lang="id-ID" dirty="0"/>
              <a:t>prakarsa masyarakat, hak asal usul, dan/atau hak tradisional</a:t>
            </a:r>
            <a:br>
              <a:rPr lang="id-ID" dirty="0"/>
            </a:br>
            <a:r>
              <a:rPr lang="id-ID" dirty="0"/>
              <a:t>yang diakui dan dihormati dalam sistem pemerintahan Negara</a:t>
            </a:r>
            <a:br>
              <a:rPr lang="id-ID" dirty="0"/>
            </a:br>
            <a:r>
              <a:rPr lang="id-ID" dirty="0"/>
              <a:t>Kesatuan Republik Indonesia</a:t>
            </a:r>
          </a:p>
        </p:txBody>
      </p:sp>
    </p:spTree>
    <p:extLst>
      <p:ext uri="{BB962C8B-B14F-4D97-AF65-F5344CB8AC3E}">
        <p14:creationId xmlns:p14="http://schemas.microsoft.com/office/powerpoint/2010/main" val="342554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DCCDC7-A72B-4BCB-A63E-9F006D17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Ciri Ciri Desa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5126D9-1A9C-4BBB-9036-D23C96BD1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Ciri Ciri Desa:</a:t>
            </a:r>
            <a:br>
              <a:rPr lang="id-ID" dirty="0"/>
            </a:br>
            <a:r>
              <a:rPr lang="id-ID" dirty="0"/>
              <a:t>Perbandingan lahan dengan penduduk cukup besar </a:t>
            </a:r>
            <a:br>
              <a:rPr lang="id-ID" dirty="0"/>
            </a:br>
            <a:r>
              <a:rPr lang="id-ID" dirty="0"/>
              <a:t>Masyarakat desa memiliki hubungan erat terhadap lingkungan</a:t>
            </a:r>
            <a:br>
              <a:rPr lang="id-ID" dirty="0"/>
            </a:br>
            <a:r>
              <a:rPr lang="id-ID" dirty="0"/>
              <a:t>alamnya </a:t>
            </a:r>
            <a:br>
              <a:rPr lang="id-ID" dirty="0"/>
            </a:br>
            <a:r>
              <a:rPr lang="id-ID" dirty="0"/>
              <a:t>Cuaca dan iklim memiliki pengaruh besar bagi petani untuk</a:t>
            </a:r>
            <a:br>
              <a:rPr lang="id-ID" dirty="0"/>
            </a:br>
            <a:r>
              <a:rPr lang="id-ID" dirty="0"/>
              <a:t>menentukan musim tanam </a:t>
            </a:r>
            <a:br>
              <a:rPr lang="id-ID" dirty="0"/>
            </a:br>
            <a:r>
              <a:rPr lang="id-ID" dirty="0"/>
              <a:t>Keluarga desa merupakan satu unit sosial</a:t>
            </a:r>
          </a:p>
        </p:txBody>
      </p:sp>
    </p:spTree>
    <p:extLst>
      <p:ext uri="{BB962C8B-B14F-4D97-AF65-F5344CB8AC3E}">
        <p14:creationId xmlns:p14="http://schemas.microsoft.com/office/powerpoint/2010/main" val="7426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62FA05-16A0-4567-8BF7-94D69EB8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0719D5-2F09-4F20-9592-8C1AE52BD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 desa jumlah penduduknya tidak begitu besar </a:t>
            </a:r>
            <a:br>
              <a:rPr lang="id-ID" dirty="0"/>
            </a:br>
            <a:r>
              <a:rPr lang="id-ID" dirty="0"/>
              <a:t>Struktur ekonomi lebih dominan ke agraris </a:t>
            </a:r>
            <a:br>
              <a:rPr lang="id-ID" dirty="0"/>
            </a:br>
            <a:r>
              <a:rPr lang="id-ID" dirty="0"/>
              <a:t>Masyarakat desa merupakan suatu paguyuban </a:t>
            </a:r>
            <a:br>
              <a:rPr lang="id-ID" dirty="0"/>
            </a:br>
            <a:r>
              <a:rPr lang="id-ID" dirty="0"/>
              <a:t>Proses sosialnya berjalan dengan lambat </a:t>
            </a:r>
            <a:br>
              <a:rPr lang="id-ID" dirty="0"/>
            </a:br>
            <a:r>
              <a:rPr lang="id-ID" dirty="0"/>
              <a:t>Umumnya warga didesa berpendidikan rendah </a:t>
            </a:r>
            <a:br>
              <a:rPr lang="id-ID" dirty="0"/>
            </a:br>
            <a:r>
              <a:rPr lang="id-ID" dirty="0"/>
              <a:t>Masyarakatnya sangat berpegang teguh pada tradisi atau adat .</a:t>
            </a:r>
          </a:p>
        </p:txBody>
      </p:sp>
    </p:spTree>
    <p:extLst>
      <p:ext uri="{BB962C8B-B14F-4D97-AF65-F5344CB8AC3E}">
        <p14:creationId xmlns:p14="http://schemas.microsoft.com/office/powerpoint/2010/main" val="349436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8CB455-2657-4F08-9D83-B173EA8F6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Unsur - Unsur Desa terbagi atas 3 unsur, antara lain: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FE23F2-3BA8-4C82-B937-C1A0EE9E5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>1. Unsur daerah atau wilayah, meliputi lokasi, batas-batas</a:t>
            </a:r>
            <a:br>
              <a:rPr lang="id-ID" dirty="0"/>
            </a:br>
            <a:r>
              <a:rPr lang="id-ID" dirty="0"/>
              <a:t>wilayah, luas, keadaan lahan, jenis tanah, serta</a:t>
            </a:r>
            <a:br>
              <a:rPr lang="id-ID" dirty="0"/>
            </a:br>
            <a:r>
              <a:rPr lang="id-ID" dirty="0"/>
              <a:t>pemanfaatannya. </a:t>
            </a:r>
            <a:br>
              <a:rPr lang="id-ID" dirty="0"/>
            </a:br>
            <a:r>
              <a:rPr lang="id-ID" dirty="0"/>
              <a:t>2. Unsur penduduk, meliputi jumlahm tingkat kelahiran, tingkat</a:t>
            </a:r>
            <a:br>
              <a:rPr lang="id-ID" dirty="0"/>
            </a:br>
            <a:r>
              <a:rPr lang="id-ID" dirty="0"/>
              <a:t>kematian, pertumbuhan, kepadatan, persebaran, dan mata</a:t>
            </a:r>
            <a:br>
              <a:rPr lang="id-ID" dirty="0"/>
            </a:br>
            <a:r>
              <a:rPr lang="id-ID" dirty="0"/>
              <a:t>percaharian. </a:t>
            </a:r>
            <a:br>
              <a:rPr lang="id-ID" dirty="0"/>
            </a:br>
            <a:r>
              <a:rPr lang="id-ID" dirty="0"/>
              <a:t>3. Unsur tata kehidupan, meliputi pola tata pergaulan dan ikatan</a:t>
            </a:r>
            <a:br>
              <a:rPr lang="id-ID" dirty="0"/>
            </a:br>
            <a:r>
              <a:rPr lang="id-ID" dirty="0"/>
              <a:t>pergaulan, adat istiadat, dan norma yang berlaku pada daerah</a:t>
            </a:r>
            <a:br>
              <a:rPr lang="id-ID" dirty="0"/>
            </a:br>
            <a:r>
              <a:rPr lang="id-ID" dirty="0"/>
              <a:t>tersebut.</a:t>
            </a:r>
          </a:p>
        </p:txBody>
      </p:sp>
    </p:spTree>
    <p:extLst>
      <p:ext uri="{BB962C8B-B14F-4D97-AF65-F5344CB8AC3E}">
        <p14:creationId xmlns:p14="http://schemas.microsoft.com/office/powerpoint/2010/main" val="333942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5989CA-2678-4821-8524-E85C7C90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Pola Persebaran Desa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E326D8-F49B-46A4-B914-D26BD44BD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3600" dirty="0"/>
              <a:t>1</a:t>
            </a:r>
            <a:r>
              <a:rPr lang="id-ID" sz="4300" dirty="0"/>
              <a:t>. Bentuk desa linear atau memanjang mengikuti jalur jalan raya ataualur sungai. Pola semacam ini dapat dijumpai di daerah dataran,terutama dataran rendah. Tujuan utama bentuk desa yang linear atau</a:t>
            </a:r>
            <a:br>
              <a:rPr lang="id-ID" sz="4300" dirty="0"/>
            </a:br>
            <a:r>
              <a:rPr lang="id-ID" sz="4300" dirty="0"/>
              <a:t>memanjang adalah mendekati prasarana transportasi (jalan atau alursungai) sehingga memudahkan mobilitas manusia, barang, dan jasa</a:t>
            </a:r>
            <a:r>
              <a:rPr lang="id-ID" sz="3500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3643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142</Words>
  <Application>Microsoft Office PowerPoint</Application>
  <PresentationFormat>Custom</PresentationFormat>
  <Paragraphs>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INTERAKSI KERUANGAN DESA DAN KOTA</vt:lpstr>
      <vt:lpstr>1. Pola Keruangan Desa</vt:lpstr>
      <vt:lpstr>        Pengertian Desa menurut para ahli:</vt:lpstr>
      <vt:lpstr>PowerPoint Presentation</vt:lpstr>
      <vt:lpstr>PowerPoint Presentation</vt:lpstr>
      <vt:lpstr>Ciri Ciri Desa</vt:lpstr>
      <vt:lpstr>PowerPoint Presentation</vt:lpstr>
      <vt:lpstr>Unsur - Unsur Desa terbagi atas 3 unsur, antara lain:</vt:lpstr>
      <vt:lpstr>Pola Persebaran Desa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INTERAKSI KERUANGAN DESA DAN KOTA</dc:title>
  <dc:creator>ACER</dc:creator>
  <cp:lastModifiedBy>acer</cp:lastModifiedBy>
  <cp:revision>5</cp:revision>
  <dcterms:created xsi:type="dcterms:W3CDTF">2021-08-13T03:09:40Z</dcterms:created>
  <dcterms:modified xsi:type="dcterms:W3CDTF">2022-05-17T09:20:17Z</dcterms:modified>
</cp:coreProperties>
</file>