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0" r:id="rId3"/>
    <p:sldId id="269" r:id="rId4"/>
    <p:sldId id="268" r:id="rId5"/>
    <p:sldId id="267" r:id="rId6"/>
    <p:sldId id="266" r:id="rId7"/>
    <p:sldId id="265" r:id="rId8"/>
    <p:sldId id="263" r:id="rId9"/>
    <p:sldId id="262" r:id="rId10"/>
    <p:sldId id="260" r:id="rId11"/>
    <p:sldId id="258" r:id="rId12"/>
    <p:sldId id="257" r:id="rId13"/>
    <p:sldId id="271" r:id="rId14"/>
    <p:sldId id="274" r:id="rId15"/>
    <p:sldId id="275" r:id="rId16"/>
  </p:sldIdLst>
  <p:sldSz cx="12192000" cy="6858000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48" d="100"/>
          <a:sy n="48" d="100"/>
        </p:scale>
        <p:origin x="-96" y="-27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A835B04-3130-4AF2-A4DB-FCB7DF265FB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7AFB7BB9-FB72-4754-B928-30A6BC06989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id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AE89AF72-9244-4916-9E3F-07FACF1CD4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E23B2-8A12-4344-A1C8-1DE6908602D5}" type="datetimeFigureOut">
              <a:rPr lang="id-ID" smtClean="0"/>
              <a:t>17/05/2022</a:t>
            </a:fld>
            <a:endParaRPr lang="id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B6EB7310-3AAF-442F-9D50-FE27FBFC45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11CACF02-A389-4896-B014-E1ACCA73D6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4E729-9805-4E2E-A671-F6C4BF316A7C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8250997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9F8EE2D-F094-4E97-A880-3533139E88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001764ED-1A0F-4F28-9DD7-EB55AB36FA6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70BA48F9-BD79-44CC-BF42-054956E649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E23B2-8A12-4344-A1C8-1DE6908602D5}" type="datetimeFigureOut">
              <a:rPr lang="id-ID" smtClean="0"/>
              <a:t>17/05/2022</a:t>
            </a:fld>
            <a:endParaRPr lang="id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7B9CCBE-6094-4A59-B9EB-9A1935DBF1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6BCA6CBF-D626-466F-9A43-836001869D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4E729-9805-4E2E-A671-F6C4BF316A7C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0582113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5C2676C4-94CA-4B82-98E1-9C39F73186F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41714484-20C5-4B1A-96E2-AEEBBB04991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D08FDDA5-B257-457E-B1E1-E233AD424A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E23B2-8A12-4344-A1C8-1DE6908602D5}" type="datetimeFigureOut">
              <a:rPr lang="id-ID" smtClean="0"/>
              <a:t>17/05/2022</a:t>
            </a:fld>
            <a:endParaRPr lang="id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0F716C63-9888-41B3-9684-E1246676F3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2E17F6D9-5A94-4A4F-854A-64EABA2F0A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4E729-9805-4E2E-A671-F6C4BF316A7C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60746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6FBAF01-C19A-457F-88FB-2475EDE27E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2EA3832-7489-4F13-AF8A-A1A4435E41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84D0F064-58D7-4BFD-9807-BE4C4AD001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E23B2-8A12-4344-A1C8-1DE6908602D5}" type="datetimeFigureOut">
              <a:rPr lang="id-ID" smtClean="0"/>
              <a:t>17/05/2022</a:t>
            </a:fld>
            <a:endParaRPr lang="id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6BF1798A-587C-48A8-8B75-FD350350F5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6136DAEE-7F8A-4D52-AEBA-3A389C789C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4E729-9805-4E2E-A671-F6C4BF316A7C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0204364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95624D0-3B25-47EC-8568-7DF36F51C8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8692042A-CBAD-4FF2-ADC0-F5024355AF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B1EE3E2F-8AC5-4CE9-8B49-8E746625AA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E23B2-8A12-4344-A1C8-1DE6908602D5}" type="datetimeFigureOut">
              <a:rPr lang="id-ID" smtClean="0"/>
              <a:t>17/05/2022</a:t>
            </a:fld>
            <a:endParaRPr lang="id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748C4DF3-2A35-44CC-BADD-4E72F4EB76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F07FA82B-0FD1-489A-86C4-DF2409C49B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4E729-9805-4E2E-A671-F6C4BF316A7C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8135486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3158690-F9FF-4949-A06D-3F2E62EEF7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33760CA-1341-4CBF-9B1A-9EDE63D0F8D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5900D61D-998E-468B-B6EC-826651E9C1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1D1B2233-C575-48E6-972E-1FEE361A9D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E23B2-8A12-4344-A1C8-1DE6908602D5}" type="datetimeFigureOut">
              <a:rPr lang="id-ID" smtClean="0"/>
              <a:t>17/05/2022</a:t>
            </a:fld>
            <a:endParaRPr lang="id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A9484CC3-A656-4595-9F64-FB55A43C79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71C29663-A636-4D81-9722-D929B6ABA9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4E729-9805-4E2E-A671-F6C4BF316A7C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8098730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C7315A2-8759-4289-BE1D-4479DDB02D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E1E894CA-3F8F-41FA-B806-BC98095C5D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EDA32FDF-97A6-44B8-9D1B-B29352E3DF0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E28A8ECB-09C1-4BE9-AEA8-D344C391FDF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394F9489-E927-4632-B223-ABDB3A57C23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6B4616B3-E0AC-474F-9930-073F7E7171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E23B2-8A12-4344-A1C8-1DE6908602D5}" type="datetimeFigureOut">
              <a:rPr lang="id-ID" smtClean="0"/>
              <a:t>17/05/2022</a:t>
            </a:fld>
            <a:endParaRPr lang="id-ID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A3D7E80A-DD8A-4793-BBCC-3517CF5889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2D564BF3-590F-4789-A2DC-F4EAEEA86B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4E729-9805-4E2E-A671-F6C4BF316A7C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2258412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7BC53D6-0FFA-470A-917E-DD3AC074C1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8E6B517C-DCDE-4DCE-ADB4-3D455D7B6A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E23B2-8A12-4344-A1C8-1DE6908602D5}" type="datetimeFigureOut">
              <a:rPr lang="id-ID" smtClean="0"/>
              <a:t>17/05/2022</a:t>
            </a:fld>
            <a:endParaRPr lang="id-ID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4C4A0004-3CC3-451A-BF0D-103F3F1A0D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BADE3771-EDCB-4E12-A53D-33EE0AF3FB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4E729-9805-4E2E-A671-F6C4BF316A7C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4426700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8769F640-3BE0-461A-8A79-0E3BB248F2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E23B2-8A12-4344-A1C8-1DE6908602D5}" type="datetimeFigureOut">
              <a:rPr lang="id-ID" smtClean="0"/>
              <a:t>17/05/2022</a:t>
            </a:fld>
            <a:endParaRPr lang="id-ID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848A4A12-0E0F-4CF6-B928-D98DAACD98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AD69A687-5BB3-416F-B022-758DA44E63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4E729-9805-4E2E-A671-F6C4BF316A7C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1734650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90ABD8F-4749-4F42-BBD0-C5BA9BF2E2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313A8CE-2E19-41B6-8549-A47CDD15FD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D98D259B-D325-4219-B551-4CFF280A720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D0AD6782-2B53-47F1-A66B-654B7A14B6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E23B2-8A12-4344-A1C8-1DE6908602D5}" type="datetimeFigureOut">
              <a:rPr lang="id-ID" smtClean="0"/>
              <a:t>17/05/2022</a:t>
            </a:fld>
            <a:endParaRPr lang="id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1BA07EA9-4966-4311-B590-F59AD2DEAD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C995884E-02C0-418C-A9C2-3389A3D9E3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4E729-9805-4E2E-A671-F6C4BF316A7C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061828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2FBCE8B-5E67-4764-9961-2A10C93676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1FA7C42B-8847-4876-B647-15705D3D0B3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d-ID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475A34D9-B007-4D33-AF75-D6FFAE8545E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9EA8DD14-4464-4B5F-9F81-C6E8B1D75D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E23B2-8A12-4344-A1C8-1DE6908602D5}" type="datetimeFigureOut">
              <a:rPr lang="id-ID" smtClean="0"/>
              <a:t>17/05/2022</a:t>
            </a:fld>
            <a:endParaRPr lang="id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BDF6E16C-FC53-4614-A697-017B3665A9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55D12833-94E7-427D-9341-649D65BF1C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4E729-9805-4E2E-A671-F6C4BF316A7C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737623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646582C3-E471-47B1-94BC-F4AE097642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C3B0C52C-6A3A-4580-A388-6CC7B98744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A1A8E242-799C-4A41-BB0D-ED7F5B8FDA0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DE23B2-8A12-4344-A1C8-1DE6908602D5}" type="datetimeFigureOut">
              <a:rPr lang="id-ID" smtClean="0"/>
              <a:t>17/05/2022</a:t>
            </a:fld>
            <a:endParaRPr lang="id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6E72B5FA-56F2-47BB-871F-82BB4A49FFB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69FE8800-4167-4C07-AD7B-FEDC7D4C105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74E729-9805-4E2E-A671-F6C4BF316A7C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7421575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9AC0F17-00E5-4D5C-A509-F05E16F5758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d-ID" dirty="0"/>
              <a:t>INTERAKSI KERUANGAN DESA DAN KOTA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EB497A41-B183-47B4-8293-30CAEAEA22E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5088811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755EAC6-D4C5-4034-8680-DA385CF6BE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xmlns="" id="{5FAA9B36-8B86-4849-96AB-CAC1674DDB3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1908313"/>
            <a:ext cx="10677939" cy="40286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04041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D83ADDB-719A-4B09-AAF7-BAE38D4CDC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xmlns="" id="{885B9FB0-B233-426E-918C-7E815B9AE52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1690688"/>
            <a:ext cx="10664687" cy="35041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77276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385BA17-6AB3-4AD1-93C0-0292F44215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6B6E56B-E911-4947-9C71-D66791F712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58146"/>
            <a:ext cx="10515600" cy="435133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id-ID" sz="4000" dirty="0"/>
              <a:t>3. Bentuk desa terpusat. Bentuk desa semacam ini banyak dijumpai di</a:t>
            </a:r>
            <a:br>
              <a:rPr lang="id-ID" sz="4000" dirty="0"/>
            </a:br>
            <a:r>
              <a:rPr lang="id-ID" sz="4000" dirty="0"/>
              <a:t>wilayah pegunungan. Wilayah pegunungan biasanya dihuni oleh</a:t>
            </a:r>
            <a:br>
              <a:rPr lang="id-ID" sz="4000" dirty="0"/>
            </a:br>
            <a:r>
              <a:rPr lang="id-ID" sz="4000" dirty="0"/>
              <a:t>penduduk yang berasal dari keturunan yang sama sehingga antara</a:t>
            </a:r>
            <a:br>
              <a:rPr lang="id-ID" sz="4000" dirty="0"/>
            </a:br>
            <a:r>
              <a:rPr lang="id-ID" sz="4000" dirty="0"/>
              <a:t>sesama warga masih merupakan saudara atau kerabat.</a:t>
            </a:r>
          </a:p>
        </p:txBody>
      </p:sp>
    </p:spTree>
    <p:extLst>
      <p:ext uri="{BB962C8B-B14F-4D97-AF65-F5344CB8AC3E}">
        <p14:creationId xmlns:p14="http://schemas.microsoft.com/office/powerpoint/2010/main" val="26150711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0D02EDD-799D-4D9F-9856-4E57ED6D0D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xmlns="" id="{F5CCE4B5-AEF2-4479-BC9D-E10CE802F35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46922" y="1690688"/>
            <a:ext cx="10084903" cy="44318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591693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A245222-372F-42BD-B6AF-369E361332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CA2BFDF-1B9B-42F0-ADBC-8D83A08364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id-ID" sz="4400" dirty="0"/>
              <a:t>4. Bentuk desa yang mengelilingi fasilitas tertentu. Bentuk semacam</a:t>
            </a:r>
            <a:br>
              <a:rPr lang="id-ID" sz="4400" dirty="0"/>
            </a:br>
            <a:r>
              <a:rPr lang="id-ID" sz="4400" dirty="0"/>
              <a:t>ini banyak dijumpai di wilayah dataran rendah dan memiliki fasilitas</a:t>
            </a:r>
            <a:br>
              <a:rPr lang="id-ID" sz="4400" dirty="0"/>
            </a:br>
            <a:r>
              <a:rPr lang="id-ID" sz="4400" dirty="0"/>
              <a:t>umum yang banyak dimanfaatkan oleh penduduk setempat, seperti</a:t>
            </a:r>
            <a:br>
              <a:rPr lang="id-ID" sz="4400" dirty="0"/>
            </a:br>
            <a:r>
              <a:rPr lang="id-ID" sz="4400" dirty="0"/>
              <a:t>mata air, danau, waduk, dan fasilitas-fasilitas lainny</a:t>
            </a:r>
          </a:p>
        </p:txBody>
      </p:sp>
    </p:spTree>
    <p:extLst>
      <p:ext uri="{BB962C8B-B14F-4D97-AF65-F5344CB8AC3E}">
        <p14:creationId xmlns:p14="http://schemas.microsoft.com/office/powerpoint/2010/main" val="66535264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DFA3E65-96E0-4B96-B1C9-5F0F7AA0EE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xmlns="" id="{B0CBD9F7-1FC3-4122-A9F1-7E5F9743D1D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1690688"/>
            <a:ext cx="10704443" cy="42462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00345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FBA913D-7D0F-46D2-AEA7-87129CE9F4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/>
              <a:t>1. Pola Keruangan Desa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E0A6773-E0B9-4851-A2C6-27FA47F546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/>
              <a:t>Di Indonesia, istilah desa yaitu pembagian wilayah administratif di</a:t>
            </a:r>
            <a:br>
              <a:rPr lang="id-ID" dirty="0"/>
            </a:br>
            <a:r>
              <a:rPr lang="id-ID" dirty="0"/>
              <a:t>bawah kecamatan, yang dipimpin Kepala Desa. Sebuah desa</a:t>
            </a:r>
            <a:br>
              <a:rPr lang="id-ID" dirty="0"/>
            </a:br>
            <a:r>
              <a:rPr lang="id-ID" dirty="0"/>
              <a:t>merupakan kumpulan dari beberapa unit permukiman kecil yang</a:t>
            </a:r>
            <a:br>
              <a:rPr lang="id-ID" dirty="0"/>
            </a:br>
            <a:r>
              <a:rPr lang="id-ID" dirty="0"/>
              <a:t>disebut juga kampung (Banten, Jawa Barat) atau dusun (Yogyakarta)</a:t>
            </a:r>
            <a:br>
              <a:rPr lang="id-ID" dirty="0"/>
            </a:br>
            <a:r>
              <a:rPr lang="id-ID" dirty="0"/>
              <a:t>atau banjar (Bali) atau jorong (Sumatera Barat).</a:t>
            </a:r>
          </a:p>
        </p:txBody>
      </p:sp>
    </p:spTree>
    <p:extLst>
      <p:ext uri="{BB962C8B-B14F-4D97-AF65-F5344CB8AC3E}">
        <p14:creationId xmlns:p14="http://schemas.microsoft.com/office/powerpoint/2010/main" val="31018784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96FDB74-44B1-4A9B-A438-BAD144FAEA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/>
              <a:t>        Pengertian Desa menurut para ahli: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F80020A-AD47-4C1F-BFAB-AA6621F293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d-ID" dirty="0"/>
              <a:t>1. Menurut R. Bintarto Desa yaitu perwujudan atau kesatuan</a:t>
            </a:r>
            <a:br>
              <a:rPr lang="id-ID" dirty="0"/>
            </a:br>
            <a:r>
              <a:rPr lang="id-ID" dirty="0"/>
              <a:t>sosial, ekonomi, geografi, politik, serta kultural yang ada di</a:t>
            </a:r>
            <a:br>
              <a:rPr lang="id-ID" dirty="0"/>
            </a:br>
            <a:r>
              <a:rPr lang="id-ID" dirty="0"/>
              <a:t>suatu daerah dalam hubungan dan pengaruhnya secara timbal</a:t>
            </a:r>
            <a:br>
              <a:rPr lang="id-ID" dirty="0"/>
            </a:br>
            <a:r>
              <a:rPr lang="id-ID" dirty="0"/>
              <a:t>balik dengan daerah lain</a:t>
            </a:r>
          </a:p>
          <a:p>
            <a:r>
              <a:rPr lang="id-ID" dirty="0"/>
              <a:t/>
            </a:r>
            <a:br>
              <a:rPr lang="id-ID" dirty="0"/>
            </a:br>
            <a:r>
              <a:rPr lang="id-ID" dirty="0"/>
              <a:t>2. Menurut Rifhi Siddiq Desa adalah suatu wilayah yang</a:t>
            </a:r>
            <a:br>
              <a:rPr lang="id-ID" dirty="0"/>
            </a:br>
            <a:r>
              <a:rPr lang="id-ID" dirty="0"/>
              <a:t>memilikii tingkat kepadatan rendah yang dihuni oleh penduduk</a:t>
            </a:r>
            <a:br>
              <a:rPr lang="id-ID" dirty="0"/>
            </a:br>
            <a:r>
              <a:rPr lang="id-ID" dirty="0"/>
              <a:t>dengan interaksi sosial yang bersifat homogen,</a:t>
            </a:r>
            <a:br>
              <a:rPr lang="id-ID" dirty="0"/>
            </a:br>
            <a:r>
              <a:rPr lang="id-ID" dirty="0"/>
              <a:t>bermatapencaharian di bidang agraris dan juga mampu</a:t>
            </a:r>
            <a:br>
              <a:rPr lang="id-ID" dirty="0"/>
            </a:br>
            <a:r>
              <a:rPr lang="id-ID" dirty="0"/>
              <a:t>berinteraksi dengan wilayah lain di sekitarnya</a:t>
            </a:r>
          </a:p>
        </p:txBody>
      </p:sp>
    </p:spTree>
    <p:extLst>
      <p:ext uri="{BB962C8B-B14F-4D97-AF65-F5344CB8AC3E}">
        <p14:creationId xmlns:p14="http://schemas.microsoft.com/office/powerpoint/2010/main" val="36575983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D95AA42-634D-4E22-9BB5-534F857379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6FCE9E4-F3B9-4802-A94D-F87C231161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/>
              <a:t>3. Menurut Sutardjo Kartohadikusumo Desa adalah suatu</a:t>
            </a:r>
            <a:br>
              <a:rPr lang="id-ID" dirty="0"/>
            </a:br>
            <a:r>
              <a:rPr lang="id-ID" dirty="0"/>
              <a:t>kesatuan hukum yang di dalamnya bertempat tinggal</a:t>
            </a:r>
            <a:br>
              <a:rPr lang="id-ID" dirty="0"/>
            </a:br>
            <a:r>
              <a:rPr lang="id-ID" dirty="0"/>
              <a:t>sekelompok masyarakat yang berkuasa mengadakan</a:t>
            </a:r>
            <a:br>
              <a:rPr lang="id-ID" dirty="0"/>
            </a:br>
            <a:r>
              <a:rPr lang="id-ID" dirty="0"/>
              <a:t>pemerintahan sendiri.</a:t>
            </a:r>
          </a:p>
        </p:txBody>
      </p:sp>
    </p:spTree>
    <p:extLst>
      <p:ext uri="{BB962C8B-B14F-4D97-AF65-F5344CB8AC3E}">
        <p14:creationId xmlns:p14="http://schemas.microsoft.com/office/powerpoint/2010/main" val="31407601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76A4432-E878-4407-8F5C-7D6C042E18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472CE99-5B7F-4BA9-A40A-EC3DDD4862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/>
              <a:t>Menurut UU No. 6 Tahun 2014, desa ialah kesatuan</a:t>
            </a:r>
            <a:br>
              <a:rPr lang="id-ID" dirty="0"/>
            </a:br>
            <a:r>
              <a:rPr lang="id-ID" dirty="0"/>
              <a:t>masyarakat hukum yang mempunyai batas wilayah yang</a:t>
            </a:r>
            <a:br>
              <a:rPr lang="id-ID" dirty="0"/>
            </a:br>
            <a:r>
              <a:rPr lang="id-ID" dirty="0"/>
              <a:t>berwenang untuk mengatur dan mengurus urusan</a:t>
            </a:r>
            <a:br>
              <a:rPr lang="id-ID" dirty="0"/>
            </a:br>
            <a:r>
              <a:rPr lang="id-ID" dirty="0"/>
              <a:t>pemerintahan, kepentingan masyarakat setempat berdasarkan</a:t>
            </a:r>
            <a:br>
              <a:rPr lang="id-ID" dirty="0"/>
            </a:br>
            <a:r>
              <a:rPr lang="id-ID" dirty="0"/>
              <a:t>prakarsa masyarakat, hak asal usul, dan/atau hak tradisional</a:t>
            </a:r>
            <a:br>
              <a:rPr lang="id-ID" dirty="0"/>
            </a:br>
            <a:r>
              <a:rPr lang="id-ID" dirty="0"/>
              <a:t>yang diakui dan dihormati dalam sistem pemerintahan Negara</a:t>
            </a:r>
            <a:br>
              <a:rPr lang="id-ID" dirty="0"/>
            </a:br>
            <a:r>
              <a:rPr lang="id-ID" dirty="0"/>
              <a:t>Kesatuan Republik Indonesia</a:t>
            </a:r>
          </a:p>
        </p:txBody>
      </p:sp>
    </p:spTree>
    <p:extLst>
      <p:ext uri="{BB962C8B-B14F-4D97-AF65-F5344CB8AC3E}">
        <p14:creationId xmlns:p14="http://schemas.microsoft.com/office/powerpoint/2010/main" val="34255427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BDCCDC7-A72B-4BCB-A63E-9F006D17DC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/>
              <a:t>Ciri Ciri Desa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15126D9-1A9C-4BBB-9036-D23C96BD13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/>
              <a:t>Ciri Ciri Desa:</a:t>
            </a:r>
            <a:br>
              <a:rPr lang="id-ID" dirty="0"/>
            </a:br>
            <a:r>
              <a:rPr lang="id-ID" dirty="0"/>
              <a:t>Perbandingan lahan dengan penduduk cukup besar </a:t>
            </a:r>
            <a:br>
              <a:rPr lang="id-ID" dirty="0"/>
            </a:br>
            <a:r>
              <a:rPr lang="id-ID" dirty="0"/>
              <a:t>Masyarakat desa memiliki hubungan erat terhadap lingkungan</a:t>
            </a:r>
            <a:br>
              <a:rPr lang="id-ID" dirty="0"/>
            </a:br>
            <a:r>
              <a:rPr lang="id-ID" dirty="0"/>
              <a:t>alamnya </a:t>
            </a:r>
            <a:br>
              <a:rPr lang="id-ID" dirty="0"/>
            </a:br>
            <a:r>
              <a:rPr lang="id-ID" dirty="0"/>
              <a:t>Cuaca dan iklim memiliki pengaruh besar bagi petani untuk</a:t>
            </a:r>
            <a:br>
              <a:rPr lang="id-ID" dirty="0"/>
            </a:br>
            <a:r>
              <a:rPr lang="id-ID" dirty="0"/>
              <a:t>menentukan musim tanam </a:t>
            </a:r>
            <a:br>
              <a:rPr lang="id-ID" dirty="0"/>
            </a:br>
            <a:r>
              <a:rPr lang="id-ID" dirty="0"/>
              <a:t>Keluarga desa merupakan satu unit sosial</a:t>
            </a:r>
          </a:p>
        </p:txBody>
      </p:sp>
    </p:spTree>
    <p:extLst>
      <p:ext uri="{BB962C8B-B14F-4D97-AF65-F5344CB8AC3E}">
        <p14:creationId xmlns:p14="http://schemas.microsoft.com/office/powerpoint/2010/main" val="742650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C62FA05-16A0-4567-8BF7-94D69EB873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80719D5-2F09-4F20-9592-8C1AE52BDC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/>
              <a:t>Di desa jumlah penduduknya tidak begitu besar </a:t>
            </a:r>
            <a:br>
              <a:rPr lang="id-ID" dirty="0"/>
            </a:br>
            <a:r>
              <a:rPr lang="id-ID" dirty="0"/>
              <a:t>Struktur ekonomi lebih dominan ke agraris </a:t>
            </a:r>
            <a:br>
              <a:rPr lang="id-ID" dirty="0"/>
            </a:br>
            <a:r>
              <a:rPr lang="id-ID" dirty="0"/>
              <a:t>Masyarakat desa merupakan suatu paguyuban </a:t>
            </a:r>
            <a:br>
              <a:rPr lang="id-ID" dirty="0"/>
            </a:br>
            <a:r>
              <a:rPr lang="id-ID" dirty="0"/>
              <a:t>Proses sosialnya berjalan dengan lambat </a:t>
            </a:r>
            <a:br>
              <a:rPr lang="id-ID" dirty="0"/>
            </a:br>
            <a:r>
              <a:rPr lang="id-ID" dirty="0"/>
              <a:t>Umumnya warga didesa berpendidikan rendah </a:t>
            </a:r>
            <a:br>
              <a:rPr lang="id-ID" dirty="0"/>
            </a:br>
            <a:r>
              <a:rPr lang="id-ID" dirty="0"/>
              <a:t>Masyarakatnya sangat berpegang teguh pada tradisi atau adat .</a:t>
            </a:r>
          </a:p>
        </p:txBody>
      </p:sp>
    </p:spTree>
    <p:extLst>
      <p:ext uri="{BB962C8B-B14F-4D97-AF65-F5344CB8AC3E}">
        <p14:creationId xmlns:p14="http://schemas.microsoft.com/office/powerpoint/2010/main" val="34943618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F8CB455-2657-4F08-9D83-B173EA8F64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/>
              <a:t>Unsur - Unsur Desa terbagi atas 3 unsur, antara lain: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3FE23F2-3BA8-4C82-B937-C1A0EE9E5C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d-ID" dirty="0"/>
              <a:t/>
            </a:r>
            <a:br>
              <a:rPr lang="id-ID" dirty="0"/>
            </a:br>
            <a:r>
              <a:rPr lang="id-ID" dirty="0"/>
              <a:t>1. Unsur daerah atau wilayah, meliputi lokasi, batas-batas</a:t>
            </a:r>
            <a:br>
              <a:rPr lang="id-ID" dirty="0"/>
            </a:br>
            <a:r>
              <a:rPr lang="id-ID" dirty="0"/>
              <a:t>wilayah, luas, keadaan lahan, jenis tanah, serta</a:t>
            </a:r>
            <a:br>
              <a:rPr lang="id-ID" dirty="0"/>
            </a:br>
            <a:r>
              <a:rPr lang="id-ID" dirty="0"/>
              <a:t>pemanfaatannya. </a:t>
            </a:r>
            <a:br>
              <a:rPr lang="id-ID" dirty="0"/>
            </a:br>
            <a:r>
              <a:rPr lang="id-ID" dirty="0"/>
              <a:t>2. Unsur penduduk, meliputi jumlahm tingkat kelahiran, tingkat</a:t>
            </a:r>
            <a:br>
              <a:rPr lang="id-ID" dirty="0"/>
            </a:br>
            <a:r>
              <a:rPr lang="id-ID" dirty="0"/>
              <a:t>kematian, pertumbuhan, kepadatan, persebaran, dan mata</a:t>
            </a:r>
            <a:br>
              <a:rPr lang="id-ID" dirty="0"/>
            </a:br>
            <a:r>
              <a:rPr lang="id-ID" dirty="0"/>
              <a:t>percaharian. </a:t>
            </a:r>
            <a:br>
              <a:rPr lang="id-ID" dirty="0"/>
            </a:br>
            <a:r>
              <a:rPr lang="id-ID" dirty="0"/>
              <a:t>3. Unsur tata kehidupan, meliputi pola tata pergaulan dan ikatan</a:t>
            </a:r>
            <a:br>
              <a:rPr lang="id-ID" dirty="0"/>
            </a:br>
            <a:r>
              <a:rPr lang="id-ID" dirty="0"/>
              <a:t>pergaulan, adat istiadat, dan norma yang berlaku pada daerah</a:t>
            </a:r>
            <a:br>
              <a:rPr lang="id-ID" dirty="0"/>
            </a:br>
            <a:r>
              <a:rPr lang="id-ID" dirty="0"/>
              <a:t>tersebut.</a:t>
            </a:r>
          </a:p>
        </p:txBody>
      </p:sp>
    </p:spTree>
    <p:extLst>
      <p:ext uri="{BB962C8B-B14F-4D97-AF65-F5344CB8AC3E}">
        <p14:creationId xmlns:p14="http://schemas.microsoft.com/office/powerpoint/2010/main" val="33394211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E5989CA-2678-4821-8524-E85C7C903B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/>
              <a:t>Pola Persebaran Desa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AE326D8-F49B-46A4-B914-D26BD44BDE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id-ID" sz="3600" dirty="0"/>
              <a:t>1</a:t>
            </a:r>
            <a:r>
              <a:rPr lang="id-ID" sz="4300" dirty="0"/>
              <a:t>. Bentuk desa linear atau memanjang mengikuti jalur jalan raya ataualur sungai. Pola semacam ini dapat dijumpai di daerah dataran,terutama dataran rendah. Tujuan utama bentuk desa yang linear atau</a:t>
            </a:r>
            <a:br>
              <a:rPr lang="id-ID" sz="4300" dirty="0"/>
            </a:br>
            <a:r>
              <a:rPr lang="id-ID" sz="4300" dirty="0"/>
              <a:t>memanjang adalah mendekati prasarana transportasi (jalan atau alursungai) sehingga memudahkan mobilitas manusia, barang, dan jasa</a:t>
            </a:r>
            <a:r>
              <a:rPr lang="id-ID" sz="3500" dirty="0"/>
              <a:t>.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2364334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63</TotalTime>
  <Words>142</Words>
  <Application>Microsoft Office PowerPoint</Application>
  <PresentationFormat>Custom</PresentationFormat>
  <Paragraphs>17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INTERAKSI KERUANGAN DESA DAN KOTA</vt:lpstr>
      <vt:lpstr>1. Pola Keruangan Desa</vt:lpstr>
      <vt:lpstr>        Pengertian Desa menurut para ahli:</vt:lpstr>
      <vt:lpstr>PowerPoint Presentation</vt:lpstr>
      <vt:lpstr>PowerPoint Presentation</vt:lpstr>
      <vt:lpstr>Ciri Ciri Desa</vt:lpstr>
      <vt:lpstr>PowerPoint Presentation</vt:lpstr>
      <vt:lpstr>Unsur - Unsur Desa terbagi atas 3 unsur, antara lain:</vt:lpstr>
      <vt:lpstr>Pola Persebaran Desa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INTERAKSI KERUANGAN DESA DAN KOTA</dc:title>
  <dc:creator>ACER</dc:creator>
  <cp:lastModifiedBy>acer</cp:lastModifiedBy>
  <cp:revision>5</cp:revision>
  <dcterms:created xsi:type="dcterms:W3CDTF">2021-08-13T03:09:40Z</dcterms:created>
  <dcterms:modified xsi:type="dcterms:W3CDTF">2022-05-17T09:20:17Z</dcterms:modified>
</cp:coreProperties>
</file>