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2" r:id="rId9"/>
    <p:sldId id="263" r:id="rId10"/>
    <p:sldId id="264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15" autoAdjust="0"/>
    <p:restoredTop sz="94660"/>
  </p:normalViewPr>
  <p:slideViewPr>
    <p:cSldViewPr snapToGrid="0">
      <p:cViewPr>
        <p:scale>
          <a:sx n="52" d="100"/>
          <a:sy n="52" d="100"/>
        </p:scale>
        <p:origin x="798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30D46-8E43-480F-8BC9-E93C2173286E}" type="datetimeFigureOut">
              <a:rPr lang="en-GB" smtClean="0"/>
              <a:t>19/07/2021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997B579D-1A3E-4A24-A90F-E95EBB1A47D9}" type="slidenum">
              <a:rPr lang="en-GB" smtClean="0"/>
              <a:t>‹#›</a:t>
            </a:fld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3093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30D46-8E43-480F-8BC9-E93C2173286E}" type="datetimeFigureOut">
              <a:rPr lang="en-GB" smtClean="0"/>
              <a:t>19/07/2021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B579D-1A3E-4A24-A90F-E95EBB1A47D9}" type="slidenum">
              <a:rPr lang="en-GB" smtClean="0"/>
              <a:t>‹#›</a:t>
            </a:fld>
            <a:endParaRPr lang="en-GB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3409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30D46-8E43-480F-8BC9-E93C2173286E}" type="datetimeFigureOut">
              <a:rPr lang="en-GB" smtClean="0"/>
              <a:t>19/07/2021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B579D-1A3E-4A24-A90F-E95EBB1A47D9}" type="slidenum">
              <a:rPr lang="en-GB" smtClean="0"/>
              <a:t>‹#›</a:t>
            </a:fld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0458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30D46-8E43-480F-8BC9-E93C2173286E}" type="datetimeFigureOut">
              <a:rPr lang="en-GB" smtClean="0"/>
              <a:t>19/07/2021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B579D-1A3E-4A24-A90F-E95EBB1A47D9}" type="slidenum">
              <a:rPr lang="en-GB" smtClean="0"/>
              <a:t>‹#›</a:t>
            </a:fld>
            <a:endParaRPr lang="en-GB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0311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30D46-8E43-480F-8BC9-E93C2173286E}" type="datetimeFigureOut">
              <a:rPr lang="en-GB" smtClean="0"/>
              <a:t>19/07/2021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B579D-1A3E-4A24-A90F-E95EBB1A47D9}" type="slidenum">
              <a:rPr lang="en-GB" smtClean="0"/>
              <a:t>‹#›</a:t>
            </a:fld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5169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30D46-8E43-480F-8BC9-E93C2173286E}" type="datetimeFigureOut">
              <a:rPr lang="en-GB" smtClean="0"/>
              <a:t>19/07/2021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B579D-1A3E-4A24-A90F-E95EBB1A47D9}" type="slidenum">
              <a:rPr lang="en-GB" smtClean="0"/>
              <a:t>‹#›</a:t>
            </a:fld>
            <a:endParaRPr lang="en-GB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1264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30D46-8E43-480F-8BC9-E93C2173286E}" type="datetimeFigureOut">
              <a:rPr lang="en-GB" smtClean="0"/>
              <a:t>19/07/2021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B579D-1A3E-4A24-A90F-E95EBB1A47D9}" type="slidenum">
              <a:rPr lang="en-GB" smtClean="0"/>
              <a:t>‹#›</a:t>
            </a:fld>
            <a:endParaRPr lang="en-GB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4417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30D46-8E43-480F-8BC9-E93C2173286E}" type="datetimeFigureOut">
              <a:rPr lang="en-GB" smtClean="0"/>
              <a:t>19/07/2021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B579D-1A3E-4A24-A90F-E95EBB1A47D9}" type="slidenum">
              <a:rPr lang="en-GB" smtClean="0"/>
              <a:t>‹#›</a:t>
            </a:fld>
            <a:endParaRPr lang="en-GB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8889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30D46-8E43-480F-8BC9-E93C2173286E}" type="datetimeFigureOut">
              <a:rPr lang="en-GB" smtClean="0"/>
              <a:t>19/07/2021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B579D-1A3E-4A24-A90F-E95EBB1A47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1581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30D46-8E43-480F-8BC9-E93C2173286E}" type="datetimeFigureOut">
              <a:rPr lang="en-GB" smtClean="0"/>
              <a:t>19/07/2021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B579D-1A3E-4A24-A90F-E95EBB1A47D9}" type="slidenum">
              <a:rPr lang="en-GB" smtClean="0"/>
              <a:t>‹#›</a:t>
            </a:fld>
            <a:endParaRPr lang="en-GB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2836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91130D46-8E43-480F-8BC9-E93C2173286E}" type="datetimeFigureOut">
              <a:rPr lang="en-GB" smtClean="0"/>
              <a:t>19/07/2021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B579D-1A3E-4A24-A90F-E95EBB1A47D9}" type="slidenum">
              <a:rPr lang="en-GB" smtClean="0"/>
              <a:t>‹#›</a:t>
            </a:fld>
            <a:endParaRPr lang="en-GB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7049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130D46-8E43-480F-8BC9-E93C2173286E}" type="datetimeFigureOut">
              <a:rPr lang="en-GB" smtClean="0"/>
              <a:t>19/07/2021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997B579D-1A3E-4A24-A90F-E95EBB1A47D9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533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1C5C4E6-D853-4598-BDBF-9467BB67D1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6464" y="419961"/>
            <a:ext cx="9428018" cy="1063519"/>
          </a:xfrm>
        </p:spPr>
        <p:txBody>
          <a:bodyPr/>
          <a:lstStyle/>
          <a:p>
            <a:r>
              <a:rPr lang="en-GB" dirty="0" err="1"/>
              <a:t>Informatika</a:t>
            </a:r>
            <a:r>
              <a:rPr lang="en-GB" dirty="0"/>
              <a:t> dan  </a:t>
            </a:r>
            <a:r>
              <a:rPr lang="en-GB" dirty="0" err="1"/>
              <a:t>Keterampilan</a:t>
            </a:r>
            <a:r>
              <a:rPr lang="en-GB" dirty="0"/>
              <a:t> </a:t>
            </a:r>
            <a:r>
              <a:rPr lang="en-GB" dirty="0" err="1"/>
              <a:t>Generik</a:t>
            </a: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A5E990F-341F-43E8-861A-364CEE8DB6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4424" y="2039865"/>
            <a:ext cx="7624591" cy="3583041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6B3EC15A-861A-4F3C-A7ED-67EEBED61E0F}"/>
              </a:ext>
            </a:extLst>
          </p:cNvPr>
          <p:cNvSpPr/>
          <p:nvPr/>
        </p:nvSpPr>
        <p:spPr>
          <a:xfrm>
            <a:off x="1404505" y="3106284"/>
            <a:ext cx="8911936" cy="9490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4782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FA045FD-17A1-4383-AB33-5483BCD8AC50}"/>
              </a:ext>
            </a:extLst>
          </p:cNvPr>
          <p:cNvSpPr txBox="1"/>
          <p:nvPr/>
        </p:nvSpPr>
        <p:spPr>
          <a:xfrm>
            <a:off x="777010" y="2029242"/>
            <a:ext cx="8450118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GB" sz="2400" dirty="0" err="1"/>
              <a:t>Transformasi</a:t>
            </a:r>
            <a:r>
              <a:rPr lang="en-GB" sz="2400" dirty="0"/>
              <a:t> digital </a:t>
            </a:r>
            <a:r>
              <a:rPr lang="en-GB" sz="2400" dirty="0" err="1"/>
              <a:t>mengacu</a:t>
            </a:r>
            <a:r>
              <a:rPr lang="en-GB" sz="2400" dirty="0"/>
              <a:t> pada	proses dan strategi </a:t>
            </a:r>
            <a:r>
              <a:rPr lang="en-GB" sz="2400" dirty="0" err="1"/>
              <a:t>menggunakan</a:t>
            </a:r>
            <a:r>
              <a:rPr lang="en-GB" sz="2400" dirty="0"/>
              <a:t> </a:t>
            </a:r>
            <a:r>
              <a:rPr lang="en-GB" sz="2400" dirty="0" err="1"/>
              <a:t>teknologi</a:t>
            </a:r>
            <a:r>
              <a:rPr lang="en-GB" sz="2400" dirty="0"/>
              <a:t> digital </a:t>
            </a:r>
            <a:r>
              <a:rPr lang="en-GB" sz="2400" dirty="0" err="1"/>
              <a:t>untuk</a:t>
            </a:r>
            <a:r>
              <a:rPr lang="en-GB" sz="2400" dirty="0"/>
              <a:t> </a:t>
            </a:r>
            <a:r>
              <a:rPr lang="en-GB" sz="2400" dirty="0" err="1"/>
              <a:t>mengubah</a:t>
            </a:r>
            <a:r>
              <a:rPr lang="en-GB" sz="2400" dirty="0"/>
              <a:t> </a:t>
            </a:r>
            <a:r>
              <a:rPr lang="en-GB" sz="2400" dirty="0" err="1"/>
              <a:t>praktik</a:t>
            </a:r>
            <a:r>
              <a:rPr lang="en-GB" sz="2400" dirty="0"/>
              <a:t> </a:t>
            </a:r>
            <a:r>
              <a:rPr lang="en-GB" sz="2400" dirty="0" err="1"/>
              <a:t>pekerjaan</a:t>
            </a:r>
            <a:r>
              <a:rPr lang="en-GB" sz="2400" dirty="0"/>
              <a:t> dan </a:t>
            </a:r>
            <a:r>
              <a:rPr lang="en-GB" sz="2400" dirty="0" err="1"/>
              <a:t>bahkan</a:t>
            </a:r>
            <a:r>
              <a:rPr lang="en-GB" sz="2400" dirty="0"/>
              <a:t> </a:t>
            </a:r>
            <a:r>
              <a:rPr lang="en-GB" sz="2400" dirty="0" err="1"/>
              <a:t>kehidupan</a:t>
            </a:r>
            <a:r>
              <a:rPr lang="en-GB" sz="2400" dirty="0"/>
              <a:t> </a:t>
            </a:r>
            <a:r>
              <a:rPr lang="en-GB" sz="2400" dirty="0" err="1"/>
              <a:t>sehari-hari</a:t>
            </a:r>
            <a:r>
              <a:rPr lang="en-GB" sz="2400" dirty="0"/>
              <a:t> </a:t>
            </a:r>
            <a:r>
              <a:rPr lang="en-GB" sz="2400" dirty="0" err="1"/>
              <a:t>menjadi</a:t>
            </a:r>
            <a:r>
              <a:rPr lang="en-GB" sz="2400" dirty="0"/>
              <a:t> “digital” </a:t>
            </a:r>
            <a:r>
              <a:rPr lang="en-GB" sz="2400" dirty="0" err="1"/>
              <a:t>yaitu</a:t>
            </a:r>
            <a:r>
              <a:rPr lang="en-GB" sz="2400" dirty="0"/>
              <a:t> </a:t>
            </a:r>
            <a:r>
              <a:rPr lang="en-GB" sz="2400" dirty="0" err="1"/>
              <a:t>lebih</a:t>
            </a:r>
            <a:r>
              <a:rPr lang="en-GB" sz="2400" dirty="0"/>
              <a:t> </a:t>
            </a:r>
            <a:r>
              <a:rPr lang="en-GB" sz="2400" dirty="0" err="1"/>
              <a:t>banyak</a:t>
            </a:r>
            <a:r>
              <a:rPr lang="en-GB" sz="2400" dirty="0"/>
              <a:t> </a:t>
            </a:r>
            <a:r>
              <a:rPr lang="en-GB" sz="2400" dirty="0" err="1"/>
              <a:t>memakai</a:t>
            </a:r>
            <a:r>
              <a:rPr lang="en-GB" sz="2400" dirty="0"/>
              <a:t> system </a:t>
            </a:r>
            <a:r>
              <a:rPr lang="en-GB" sz="2400" dirty="0" err="1"/>
              <a:t>komputer</a:t>
            </a:r>
            <a:r>
              <a:rPr lang="en-GB" sz="2400" dirty="0"/>
              <a:t>. Hal </a:t>
            </a:r>
            <a:r>
              <a:rPr lang="en-GB" sz="2400" dirty="0" err="1"/>
              <a:t>ini</a:t>
            </a:r>
            <a:r>
              <a:rPr lang="en-GB" sz="2400" dirty="0"/>
              <a:t> </a:t>
            </a:r>
            <a:r>
              <a:rPr lang="en-GB" sz="2400" dirty="0" err="1"/>
              <a:t>semakin</a:t>
            </a:r>
            <a:r>
              <a:rPr lang="en-GB" sz="2400" dirty="0"/>
              <a:t> </a:t>
            </a:r>
            <a:r>
              <a:rPr lang="en-GB" sz="2400" dirty="0" err="1"/>
              <a:t>mungkin</a:t>
            </a:r>
            <a:r>
              <a:rPr lang="en-GB" sz="2400" dirty="0"/>
              <a:t> </a:t>
            </a:r>
            <a:r>
              <a:rPr lang="en-GB" sz="2400" dirty="0" err="1"/>
              <a:t>karena</a:t>
            </a:r>
            <a:r>
              <a:rPr lang="en-GB" sz="2400" dirty="0"/>
              <a:t> </a:t>
            </a:r>
            <a:r>
              <a:rPr lang="en-GB" sz="2400" dirty="0" err="1"/>
              <a:t>masyarakatnya</a:t>
            </a:r>
            <a:r>
              <a:rPr lang="en-GB" sz="2400" dirty="0"/>
              <a:t>  juga </a:t>
            </a:r>
            <a:r>
              <a:rPr lang="en-GB" sz="2400" dirty="0" err="1"/>
              <a:t>semakin</a:t>
            </a:r>
            <a:r>
              <a:rPr lang="en-GB" sz="2400" dirty="0"/>
              <a:t>  “</a:t>
            </a:r>
            <a:r>
              <a:rPr lang="en-GB" sz="2400" dirty="0" err="1"/>
              <a:t>melek</a:t>
            </a:r>
            <a:r>
              <a:rPr lang="en-GB" sz="2400" dirty="0"/>
              <a:t>  digital” (digital literate), </a:t>
            </a:r>
            <a:r>
              <a:rPr lang="en-GB" sz="2400" dirty="0" err="1"/>
              <a:t>perangkat</a:t>
            </a:r>
            <a:r>
              <a:rPr lang="en-GB" sz="2400" dirty="0"/>
              <a:t> </a:t>
            </a:r>
            <a:r>
              <a:rPr lang="en-GB" sz="2400" dirty="0" err="1"/>
              <a:t>keras</a:t>
            </a:r>
            <a:r>
              <a:rPr lang="en-GB" sz="2400" dirty="0"/>
              <a:t> </a:t>
            </a:r>
            <a:r>
              <a:rPr lang="en-GB" sz="2400" dirty="0" err="1"/>
              <a:t>semakin</a:t>
            </a:r>
            <a:r>
              <a:rPr lang="en-GB" sz="2400" dirty="0"/>
              <a:t> </a:t>
            </a:r>
            <a:r>
              <a:rPr lang="en-GB" sz="2400" dirty="0" err="1"/>
              <a:t>canggih</a:t>
            </a:r>
            <a:r>
              <a:rPr lang="en-GB" sz="2400" dirty="0"/>
              <a:t> dan </a:t>
            </a:r>
            <a:r>
              <a:rPr lang="en-GB" sz="2400" dirty="0" err="1"/>
              <a:t>justru</a:t>
            </a:r>
            <a:r>
              <a:rPr lang="en-GB" sz="2400" dirty="0"/>
              <a:t> </a:t>
            </a:r>
            <a:r>
              <a:rPr lang="en-GB" sz="2400" dirty="0" err="1"/>
              <a:t>menjadi</a:t>
            </a:r>
            <a:r>
              <a:rPr lang="en-GB" sz="2400" dirty="0"/>
              <a:t> </a:t>
            </a:r>
            <a:r>
              <a:rPr lang="en-GB" sz="2400" dirty="0" err="1"/>
              <a:t>murah</a:t>
            </a:r>
            <a:r>
              <a:rPr lang="en-GB" sz="2400" dirty="0"/>
              <a:t> </a:t>
            </a:r>
            <a:r>
              <a:rPr lang="en-GB" sz="2400" dirty="0" err="1"/>
              <a:t>serta</a:t>
            </a:r>
            <a:r>
              <a:rPr lang="en-GB" sz="2400" dirty="0"/>
              <a:t>  </a:t>
            </a:r>
            <a:r>
              <a:rPr lang="en-GB" sz="2400" dirty="0" err="1"/>
              <a:t>Berkinerja</a:t>
            </a:r>
            <a:r>
              <a:rPr lang="en-GB" sz="2400" dirty="0"/>
              <a:t> </a:t>
            </a:r>
            <a:r>
              <a:rPr lang="en-GB" sz="2400" dirty="0" err="1"/>
              <a:t>tinggi</a:t>
            </a:r>
            <a:r>
              <a:rPr lang="en-GB" sz="2400" dirty="0"/>
              <a:t> (powerful), </a:t>
            </a:r>
            <a:r>
              <a:rPr lang="en-GB" sz="2400" dirty="0" err="1"/>
              <a:t>perangkat</a:t>
            </a:r>
            <a:r>
              <a:rPr lang="en-GB" sz="2400" dirty="0"/>
              <a:t> </a:t>
            </a:r>
            <a:r>
              <a:rPr lang="en-GB" sz="2400" dirty="0" err="1"/>
              <a:t>lunak</a:t>
            </a:r>
            <a:r>
              <a:rPr lang="en-GB" sz="2400" dirty="0"/>
              <a:t> </a:t>
            </a:r>
            <a:r>
              <a:rPr lang="en-GB" sz="2400" dirty="0" err="1"/>
              <a:t>semakin</a:t>
            </a:r>
            <a:r>
              <a:rPr lang="en-GB" sz="2400" dirty="0"/>
              <a:t> </a:t>
            </a:r>
            <a:r>
              <a:rPr lang="en-GB" sz="2400" dirty="0" err="1"/>
              <a:t>mudah</a:t>
            </a:r>
            <a:r>
              <a:rPr lang="en-GB" sz="2400" dirty="0"/>
              <a:t> </a:t>
            </a:r>
            <a:r>
              <a:rPr lang="en-GB" sz="2400" dirty="0" err="1"/>
              <a:t>dioperasikan</a:t>
            </a:r>
            <a:r>
              <a:rPr lang="en-GB" sz="2400" dirty="0"/>
              <a:t>, dan  </a:t>
            </a:r>
            <a:r>
              <a:rPr lang="en-GB" sz="2400" dirty="0" err="1"/>
              <a:t>teknologi</a:t>
            </a:r>
            <a:r>
              <a:rPr lang="en-GB" sz="2400" dirty="0"/>
              <a:t> juga </a:t>
            </a:r>
            <a:r>
              <a:rPr lang="en-GB" sz="2400" dirty="0" err="1"/>
              <a:t>memungkinkan</a:t>
            </a:r>
            <a:r>
              <a:rPr lang="en-GB" sz="2400" dirty="0"/>
              <a:t> system </a:t>
            </a:r>
            <a:r>
              <a:rPr lang="en-GB" sz="2400" dirty="0" err="1"/>
              <a:t>beroperasi</a:t>
            </a:r>
            <a:r>
              <a:rPr lang="en-GB" sz="2400" dirty="0"/>
              <a:t> </a:t>
            </a:r>
            <a:r>
              <a:rPr lang="en-GB" sz="2400" dirty="0" err="1"/>
              <a:t>lebih</a:t>
            </a:r>
            <a:r>
              <a:rPr lang="en-GB" sz="2400" dirty="0"/>
              <a:t> </a:t>
            </a:r>
            <a:r>
              <a:rPr lang="en-GB" sz="2400" dirty="0" err="1"/>
              <a:t>Efisien</a:t>
            </a:r>
            <a:r>
              <a:rPr lang="en-GB" sz="2400" dirty="0"/>
              <a:t> dan </a:t>
            </a:r>
            <a:r>
              <a:rPr lang="en-GB" sz="2400" dirty="0" err="1"/>
              <a:t>memberikan</a:t>
            </a:r>
            <a:r>
              <a:rPr lang="en-GB" sz="2400" dirty="0"/>
              <a:t>	Nilai </a:t>
            </a:r>
            <a:r>
              <a:rPr lang="en-GB" sz="2400" dirty="0" err="1"/>
              <a:t>manfaat</a:t>
            </a:r>
            <a:r>
              <a:rPr lang="en-GB" sz="2400" dirty="0"/>
              <a:t> </a:t>
            </a:r>
            <a:r>
              <a:rPr lang="en-GB" sz="2400" dirty="0" err="1"/>
              <a:t>bagi</a:t>
            </a:r>
            <a:r>
              <a:rPr lang="en-GB" sz="2400" dirty="0"/>
              <a:t> </a:t>
            </a:r>
            <a:r>
              <a:rPr lang="en-GB" sz="2400" dirty="0" err="1"/>
              <a:t>kehidupan</a:t>
            </a:r>
            <a:r>
              <a:rPr lang="en-GB" sz="2400" dirty="0"/>
              <a:t>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2168313-A723-4AB8-ADC6-319B9A8F20E4}"/>
              </a:ext>
            </a:extLst>
          </p:cNvPr>
          <p:cNvSpPr txBox="1"/>
          <p:nvPr/>
        </p:nvSpPr>
        <p:spPr>
          <a:xfrm>
            <a:off x="955962" y="881951"/>
            <a:ext cx="42810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err="1"/>
              <a:t>Transformasi</a:t>
            </a:r>
            <a:r>
              <a:rPr lang="en-GB" sz="3200" dirty="0"/>
              <a:t> digital </a:t>
            </a:r>
          </a:p>
        </p:txBody>
      </p:sp>
    </p:spTree>
    <p:extLst>
      <p:ext uri="{BB962C8B-B14F-4D97-AF65-F5344CB8AC3E}">
        <p14:creationId xmlns:p14="http://schemas.microsoft.com/office/powerpoint/2010/main" val="1566070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71D71-80C1-4328-B837-A7A6FD9CAC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1017"/>
            <a:ext cx="8444345" cy="937202"/>
          </a:xfrm>
        </p:spPr>
        <p:txBody>
          <a:bodyPr/>
          <a:lstStyle/>
          <a:p>
            <a:pPr algn="ctr"/>
            <a:r>
              <a:rPr lang="en-GB" dirty="0"/>
              <a:t>Big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F6B7BA-FDD7-47D3-BC4B-D67A2A10D1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7582" y="2272146"/>
            <a:ext cx="8596745" cy="365759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dirty="0"/>
              <a:t>Big data </a:t>
            </a:r>
            <a:r>
              <a:rPr lang="en-GB" dirty="0" err="1"/>
              <a:t>adalah</a:t>
            </a:r>
            <a:r>
              <a:rPr lang="en-GB" dirty="0"/>
              <a:t> </a:t>
            </a:r>
            <a:r>
              <a:rPr lang="en-GB" dirty="0" err="1"/>
              <a:t>istilah</a:t>
            </a:r>
            <a:r>
              <a:rPr lang="en-GB" dirty="0"/>
              <a:t> yang </a:t>
            </a:r>
            <a:r>
              <a:rPr lang="en-GB" dirty="0" err="1"/>
              <a:t>menggambarkan</a:t>
            </a:r>
            <a:r>
              <a:rPr lang="en-GB" dirty="0"/>
              <a:t> data </a:t>
            </a:r>
            <a:r>
              <a:rPr lang="en-GB" dirty="0" err="1"/>
              <a:t>terstruktur</a:t>
            </a:r>
            <a:r>
              <a:rPr lang="en-GB" dirty="0"/>
              <a:t> </a:t>
            </a:r>
            <a:r>
              <a:rPr lang="en-GB" dirty="0" err="1"/>
              <a:t>maupun</a:t>
            </a:r>
            <a:r>
              <a:rPr lang="en-GB" dirty="0"/>
              <a:t> </a:t>
            </a:r>
            <a:r>
              <a:rPr lang="en-GB" dirty="0" err="1"/>
              <a:t>tidak</a:t>
            </a:r>
            <a:r>
              <a:rPr lang="en-GB" dirty="0"/>
              <a:t> </a:t>
            </a:r>
            <a:r>
              <a:rPr lang="en-GB" dirty="0" err="1"/>
              <a:t>terstruktur</a:t>
            </a:r>
            <a:r>
              <a:rPr lang="en-GB" dirty="0"/>
              <a:t> yang </a:t>
            </a:r>
            <a:r>
              <a:rPr lang="en-GB" dirty="0" err="1"/>
              <a:t>bervolume</a:t>
            </a:r>
            <a:r>
              <a:rPr lang="en-GB" dirty="0"/>
              <a:t> </a:t>
            </a:r>
            <a:r>
              <a:rPr lang="en-GB" dirty="0" err="1"/>
              <a:t>besar</a:t>
            </a:r>
            <a:r>
              <a:rPr lang="en-GB" dirty="0"/>
              <a:t>,  yang </a:t>
            </a:r>
            <a:r>
              <a:rPr lang="en-GB" dirty="0" err="1"/>
              <a:t>cepat</a:t>
            </a:r>
            <a:r>
              <a:rPr lang="en-GB" dirty="0"/>
              <a:t> </a:t>
            </a:r>
            <a:r>
              <a:rPr lang="en-GB" dirty="0" err="1"/>
              <a:t>pertumbuhannya</a:t>
            </a:r>
            <a:r>
              <a:rPr lang="en-GB" dirty="0"/>
              <a:t>. Data </a:t>
            </a:r>
            <a:r>
              <a:rPr lang="en-GB" dirty="0" err="1"/>
              <a:t>tersebut</a:t>
            </a:r>
            <a:r>
              <a:rPr lang="en-GB" dirty="0"/>
              <a:t> </a:t>
            </a:r>
            <a:r>
              <a:rPr lang="en-GB" dirty="0" err="1"/>
              <a:t>membanjiri</a:t>
            </a:r>
            <a:r>
              <a:rPr lang="en-GB" dirty="0"/>
              <a:t> dunia digital </a:t>
            </a:r>
            <a:r>
              <a:rPr lang="en-GB" dirty="0" err="1"/>
              <a:t>karena</a:t>
            </a:r>
            <a:r>
              <a:rPr lang="en-GB" dirty="0"/>
              <a:t>  </a:t>
            </a:r>
            <a:r>
              <a:rPr lang="en-GB" dirty="0" err="1"/>
              <a:t>semakin</a:t>
            </a:r>
            <a:r>
              <a:rPr lang="en-GB" dirty="0"/>
              <a:t> </a:t>
            </a:r>
            <a:r>
              <a:rPr lang="en-GB" dirty="0" err="1"/>
              <a:t>banyak</a:t>
            </a:r>
            <a:r>
              <a:rPr lang="en-GB" dirty="0"/>
              <a:t> orang </a:t>
            </a:r>
            <a:r>
              <a:rPr lang="en-GB" dirty="0" err="1"/>
              <a:t>mengisi</a:t>
            </a:r>
            <a:r>
              <a:rPr lang="en-GB" dirty="0"/>
              <a:t> </a:t>
            </a:r>
            <a:r>
              <a:rPr lang="en-GB" dirty="0" err="1"/>
              <a:t>konten</a:t>
            </a:r>
            <a:r>
              <a:rPr lang="en-GB" dirty="0"/>
              <a:t> </a:t>
            </a:r>
            <a:r>
              <a:rPr lang="en-GB" dirty="0" err="1"/>
              <a:t>lewat</a:t>
            </a:r>
            <a:r>
              <a:rPr lang="en-GB" dirty="0"/>
              <a:t> </a:t>
            </a:r>
            <a:r>
              <a:rPr lang="en-GB" dirty="0" err="1"/>
              <a:t>aplikasi</a:t>
            </a:r>
            <a:r>
              <a:rPr lang="en-GB" dirty="0"/>
              <a:t>, </a:t>
            </a:r>
            <a:r>
              <a:rPr lang="en-GB" dirty="0" err="1"/>
              <a:t>misalnya</a:t>
            </a:r>
            <a:r>
              <a:rPr lang="en-GB" dirty="0"/>
              <a:t> </a:t>
            </a:r>
            <a:r>
              <a:rPr lang="en-GB" dirty="0" err="1"/>
              <a:t>berkomunikasi</a:t>
            </a:r>
            <a:r>
              <a:rPr lang="en-GB" dirty="0"/>
              <a:t> / </a:t>
            </a:r>
            <a:r>
              <a:rPr lang="en-GB" dirty="0" err="1"/>
              <a:t>bersosialisasi</a:t>
            </a:r>
            <a:r>
              <a:rPr lang="en-GB" dirty="0"/>
              <a:t> </a:t>
            </a:r>
            <a:r>
              <a:rPr lang="en-GB" dirty="0" err="1"/>
              <a:t>melalui</a:t>
            </a:r>
            <a:r>
              <a:rPr lang="en-GB" dirty="0"/>
              <a:t> media </a:t>
            </a:r>
            <a:r>
              <a:rPr lang="en-GB" dirty="0" err="1"/>
              <a:t>sosial</a:t>
            </a:r>
            <a:r>
              <a:rPr lang="en-GB" dirty="0"/>
              <a:t>. </a:t>
            </a:r>
            <a:r>
              <a:rPr lang="en-GB" dirty="0" err="1"/>
              <a:t>Namun</a:t>
            </a:r>
            <a:r>
              <a:rPr lang="en-GB" dirty="0"/>
              <a:t> </a:t>
            </a:r>
            <a:r>
              <a:rPr lang="en-GB" dirty="0" err="1"/>
              <a:t>bukan</a:t>
            </a:r>
            <a:r>
              <a:rPr lang="en-GB" dirty="0"/>
              <a:t> </a:t>
            </a:r>
            <a:r>
              <a:rPr lang="en-GB" dirty="0" err="1"/>
              <a:t>jumlah</a:t>
            </a:r>
            <a:r>
              <a:rPr lang="en-GB" dirty="0"/>
              <a:t> data yang </a:t>
            </a:r>
            <a:r>
              <a:rPr lang="en-GB" dirty="0" err="1"/>
              <a:t>penting</a:t>
            </a:r>
            <a:r>
              <a:rPr lang="en-GB" dirty="0"/>
              <a:t>. </a:t>
            </a:r>
            <a:r>
              <a:rPr lang="en-GB" dirty="0" err="1"/>
              <a:t>Apa</a:t>
            </a:r>
            <a:r>
              <a:rPr lang="en-GB" dirty="0"/>
              <a:t> yang </a:t>
            </a:r>
            <a:r>
              <a:rPr lang="en-GB" dirty="0" err="1"/>
              <a:t>dilakukan</a:t>
            </a:r>
            <a:r>
              <a:rPr lang="en-GB" dirty="0"/>
              <a:t> </a:t>
            </a:r>
            <a:r>
              <a:rPr lang="en-GB" dirty="0" err="1"/>
              <a:t>organisasi</a:t>
            </a:r>
            <a:r>
              <a:rPr lang="en-GB" dirty="0"/>
              <a:t> </a:t>
            </a:r>
            <a:r>
              <a:rPr lang="en-GB" dirty="0" err="1"/>
              <a:t>dengan</a:t>
            </a:r>
            <a:r>
              <a:rPr lang="en-GB" dirty="0"/>
              <a:t> data </a:t>
            </a:r>
            <a:r>
              <a:rPr lang="en-GB" dirty="0" err="1"/>
              <a:t>itulah</a:t>
            </a:r>
            <a:r>
              <a:rPr lang="en-GB" dirty="0"/>
              <a:t> yang </a:t>
            </a:r>
            <a:r>
              <a:rPr lang="en-GB" dirty="0" err="1"/>
              <a:t>penting</a:t>
            </a:r>
            <a:r>
              <a:rPr lang="en-GB" dirty="0"/>
              <a:t>. Big data </a:t>
            </a:r>
            <a:r>
              <a:rPr lang="en-GB" dirty="0" err="1"/>
              <a:t>dapat</a:t>
            </a:r>
            <a:r>
              <a:rPr lang="en-GB" dirty="0"/>
              <a:t> </a:t>
            </a:r>
            <a:r>
              <a:rPr lang="en-GB" dirty="0" err="1"/>
              <a:t>dianalisis</a:t>
            </a:r>
            <a:r>
              <a:rPr lang="en-GB" dirty="0"/>
              <a:t>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selanjutnya</a:t>
            </a:r>
            <a:r>
              <a:rPr lang="en-GB" dirty="0"/>
              <a:t> </a:t>
            </a:r>
            <a:r>
              <a:rPr lang="en-GB" dirty="0" err="1"/>
              <a:t>dipakai</a:t>
            </a:r>
            <a:r>
              <a:rPr lang="en-GB" dirty="0"/>
              <a:t> </a:t>
            </a:r>
            <a:r>
              <a:rPr lang="en-GB" dirty="0" err="1"/>
              <a:t>mengarahkan</a:t>
            </a:r>
            <a:r>
              <a:rPr lang="en-GB" dirty="0"/>
              <a:t> </a:t>
            </a:r>
            <a:r>
              <a:rPr lang="en-GB" dirty="0" err="1"/>
              <a:t>keputusan</a:t>
            </a:r>
            <a:r>
              <a:rPr lang="en-GB" dirty="0"/>
              <a:t> </a:t>
            </a:r>
            <a:r>
              <a:rPr lang="en-GB" dirty="0" err="1"/>
              <a:t>seseorang</a:t>
            </a:r>
            <a:r>
              <a:rPr lang="en-GB" dirty="0"/>
              <a:t>, </a:t>
            </a:r>
            <a:r>
              <a:rPr lang="en-GB" dirty="0" err="1"/>
              <a:t>memberikan</a:t>
            </a:r>
            <a:r>
              <a:rPr lang="en-GB" dirty="0"/>
              <a:t>  </a:t>
            </a:r>
            <a:r>
              <a:rPr lang="en-GB" dirty="0" err="1"/>
              <a:t>rekomendasi</a:t>
            </a:r>
            <a:r>
              <a:rPr lang="en-GB" dirty="0"/>
              <a:t>, </a:t>
            </a:r>
            <a:r>
              <a:rPr lang="en-GB" dirty="0" err="1"/>
              <a:t>atau</a:t>
            </a:r>
            <a:r>
              <a:rPr lang="en-GB" dirty="0"/>
              <a:t>	</a:t>
            </a:r>
            <a:r>
              <a:rPr lang="en-GB" dirty="0" err="1"/>
              <a:t>lainnya</a:t>
            </a:r>
            <a:r>
              <a:rPr lang="en-GB" dirty="0"/>
              <a:t>. </a:t>
            </a:r>
            <a:r>
              <a:rPr lang="en-GB" dirty="0" err="1"/>
              <a:t>Dalam</a:t>
            </a:r>
            <a:r>
              <a:rPr lang="en-GB" dirty="0"/>
              <a:t> </a:t>
            </a:r>
            <a:r>
              <a:rPr lang="en-GB" dirty="0" err="1"/>
              <a:t>organisasi</a:t>
            </a:r>
            <a:r>
              <a:rPr lang="en-GB" dirty="0"/>
              <a:t> dan </a:t>
            </a:r>
            <a:r>
              <a:rPr lang="en-GB" dirty="0" err="1"/>
              <a:t>bisnis</a:t>
            </a:r>
            <a:r>
              <a:rPr lang="en-GB" dirty="0"/>
              <a:t>, big data </a:t>
            </a:r>
            <a:r>
              <a:rPr lang="en-GB" dirty="0" err="1"/>
              <a:t>dapat</a:t>
            </a:r>
            <a:r>
              <a:rPr lang="en-GB" dirty="0"/>
              <a:t> </a:t>
            </a:r>
            <a:r>
              <a:rPr lang="en-GB" dirty="0" err="1"/>
              <a:t>dipakai</a:t>
            </a:r>
            <a:r>
              <a:rPr lang="en-GB" dirty="0"/>
              <a:t>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membantu</a:t>
            </a:r>
            <a:r>
              <a:rPr lang="en-GB" dirty="0"/>
              <a:t> proses </a:t>
            </a:r>
            <a:r>
              <a:rPr lang="en-GB" dirty="0" err="1"/>
              <a:t>pengambilan</a:t>
            </a:r>
            <a:r>
              <a:rPr lang="en-GB" dirty="0"/>
              <a:t> </a:t>
            </a:r>
            <a:r>
              <a:rPr lang="en-GB" dirty="0" err="1"/>
              <a:t>keputusan</a:t>
            </a:r>
            <a:r>
              <a:rPr lang="en-GB" dirty="0"/>
              <a:t> yang </a:t>
            </a:r>
            <a:r>
              <a:rPr lang="en-GB" dirty="0" err="1"/>
              <a:t>strategis</a:t>
            </a:r>
            <a:r>
              <a:rPr lang="en-GB" dirty="0"/>
              <a:t> </a:t>
            </a:r>
            <a:r>
              <a:rPr lang="en-GB" dirty="0" err="1"/>
              <a:t>dengan</a:t>
            </a:r>
            <a:r>
              <a:rPr lang="en-GB" dirty="0"/>
              <a:t> </a:t>
            </a:r>
            <a:r>
              <a:rPr lang="en-GB" dirty="0" err="1"/>
              <a:t>menggali</a:t>
            </a:r>
            <a:r>
              <a:rPr lang="en-GB" dirty="0"/>
              <a:t> </a:t>
            </a:r>
            <a:r>
              <a:rPr lang="en-GB" dirty="0" err="1"/>
              <a:t>halaman</a:t>
            </a:r>
            <a:r>
              <a:rPr lang="en-GB" dirty="0"/>
              <a:t> web yang </a:t>
            </a:r>
            <a:r>
              <a:rPr lang="en-GB" dirty="0" err="1"/>
              <a:t>dapat</a:t>
            </a:r>
            <a:r>
              <a:rPr lang="en-GB" dirty="0"/>
              <a:t> </a:t>
            </a:r>
            <a:r>
              <a:rPr lang="en-GB" dirty="0" err="1"/>
              <a:t>diakses</a:t>
            </a:r>
            <a:r>
              <a:rPr lang="en-GB" dirty="0"/>
              <a:t> </a:t>
            </a:r>
            <a:r>
              <a:rPr lang="en-GB" dirty="0" err="1"/>
              <a:t>secara</a:t>
            </a:r>
            <a:r>
              <a:rPr lang="en-GB" dirty="0"/>
              <a:t> </a:t>
            </a:r>
            <a:r>
              <a:rPr lang="en-GB" dirty="0" err="1"/>
              <a:t>publik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44075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2E9FF-D595-48EA-A66E-D3E4B1A030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6129" y="475962"/>
            <a:ext cx="8264236" cy="937202"/>
          </a:xfrm>
        </p:spPr>
        <p:txBody>
          <a:bodyPr/>
          <a:lstStyle/>
          <a:p>
            <a:r>
              <a:rPr lang="en-GB" dirty="0"/>
              <a:t>Artificial Intelligence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1A6A9E-D1A6-4D8A-9ED4-0C82B1B4E6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5"/>
            <a:ext cx="8652164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dirty="0" err="1"/>
              <a:t>Semula</a:t>
            </a:r>
            <a:r>
              <a:rPr lang="en-GB" dirty="0"/>
              <a:t>, </a:t>
            </a:r>
            <a:r>
              <a:rPr lang="en-GB" dirty="0" err="1"/>
              <a:t>kecerdasan</a:t>
            </a:r>
            <a:r>
              <a:rPr lang="en-GB" dirty="0"/>
              <a:t> </a:t>
            </a:r>
            <a:r>
              <a:rPr lang="en-GB" dirty="0" err="1"/>
              <a:t>buatan</a:t>
            </a:r>
            <a:r>
              <a:rPr lang="en-GB" dirty="0"/>
              <a:t> </a:t>
            </a:r>
            <a:r>
              <a:rPr lang="en-GB" dirty="0" err="1"/>
              <a:t>hanya</a:t>
            </a:r>
            <a:r>
              <a:rPr lang="en-GB" dirty="0"/>
              <a:t> </a:t>
            </a:r>
            <a:r>
              <a:rPr lang="en-GB" dirty="0" err="1"/>
              <a:t>dikaitkan</a:t>
            </a:r>
            <a:r>
              <a:rPr lang="en-GB" dirty="0"/>
              <a:t> </a:t>
            </a:r>
            <a:r>
              <a:rPr lang="en-GB" dirty="0" err="1"/>
              <a:t>dengan</a:t>
            </a:r>
            <a:r>
              <a:rPr lang="en-GB" dirty="0"/>
              <a:t> robot yang </a:t>
            </a:r>
            <a:r>
              <a:rPr lang="en-GB" dirty="0" err="1"/>
              <a:t>menggantikan</a:t>
            </a:r>
            <a:r>
              <a:rPr lang="en-GB" dirty="0"/>
              <a:t> </a:t>
            </a:r>
            <a:r>
              <a:rPr lang="en-GB" dirty="0" err="1"/>
              <a:t>peran</a:t>
            </a:r>
            <a:r>
              <a:rPr lang="en-GB" dirty="0"/>
              <a:t> </a:t>
            </a:r>
            <a:r>
              <a:rPr lang="en-GB" dirty="0" err="1"/>
              <a:t>manusia</a:t>
            </a:r>
            <a:r>
              <a:rPr lang="en-GB" dirty="0"/>
              <a:t>. </a:t>
            </a:r>
            <a:r>
              <a:rPr lang="en-GB" dirty="0" err="1"/>
              <a:t>Sekarang</a:t>
            </a:r>
            <a:r>
              <a:rPr lang="en-GB" dirty="0"/>
              <a:t>, </a:t>
            </a:r>
            <a:r>
              <a:rPr lang="en-GB" dirty="0" err="1"/>
              <a:t>kecerdasan</a:t>
            </a:r>
            <a:r>
              <a:rPr lang="en-GB" dirty="0"/>
              <a:t> </a:t>
            </a:r>
            <a:r>
              <a:rPr lang="en-GB" dirty="0" err="1"/>
              <a:t>buatan</a:t>
            </a:r>
            <a:r>
              <a:rPr lang="en-GB" dirty="0"/>
              <a:t> </a:t>
            </a:r>
            <a:r>
              <a:rPr lang="en-GB" dirty="0" err="1"/>
              <a:t>tidak</a:t>
            </a:r>
            <a:r>
              <a:rPr lang="en-GB" dirty="0"/>
              <a:t> </a:t>
            </a:r>
            <a:r>
              <a:rPr lang="en-GB" dirty="0" err="1"/>
              <a:t>hanya</a:t>
            </a:r>
            <a:r>
              <a:rPr lang="en-GB" dirty="0"/>
              <a:t> </a:t>
            </a:r>
            <a:r>
              <a:rPr lang="en-GB" dirty="0" err="1"/>
              <a:t>berkaitan</a:t>
            </a:r>
            <a:r>
              <a:rPr lang="en-GB" dirty="0"/>
              <a:t> </a:t>
            </a:r>
            <a:r>
              <a:rPr lang="en-GB" dirty="0" err="1"/>
              <a:t>dengan</a:t>
            </a:r>
            <a:r>
              <a:rPr lang="en-GB" dirty="0"/>
              <a:t> robot. </a:t>
            </a:r>
            <a:r>
              <a:rPr lang="en-GB" dirty="0" err="1"/>
              <a:t>Kecerdasan</a:t>
            </a:r>
            <a:r>
              <a:rPr lang="en-GB" dirty="0"/>
              <a:t> </a:t>
            </a:r>
            <a:r>
              <a:rPr lang="en-GB" dirty="0" err="1"/>
              <a:t>buatan</a:t>
            </a:r>
            <a:r>
              <a:rPr lang="en-GB" dirty="0"/>
              <a:t> (Artificial Intelligence/AI) </a:t>
            </a:r>
            <a:r>
              <a:rPr lang="en-GB" dirty="0" err="1"/>
              <a:t>memungkinkan</a:t>
            </a:r>
            <a:r>
              <a:rPr lang="en-GB" dirty="0"/>
              <a:t> </a:t>
            </a:r>
            <a:r>
              <a:rPr lang="en-GB" dirty="0" err="1"/>
              <a:t>mesin</a:t>
            </a:r>
            <a:r>
              <a:rPr lang="en-GB" dirty="0"/>
              <a:t>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belajar</a:t>
            </a:r>
            <a:r>
              <a:rPr lang="en-GB" dirty="0"/>
              <a:t> </a:t>
            </a:r>
            <a:r>
              <a:rPr lang="en-GB" dirty="0" err="1"/>
              <a:t>dari</a:t>
            </a:r>
            <a:r>
              <a:rPr lang="en-GB" dirty="0"/>
              <a:t> </a:t>
            </a:r>
            <a:r>
              <a:rPr lang="en-GB" dirty="0" err="1"/>
              <a:t>pengalaman</a:t>
            </a:r>
            <a:r>
              <a:rPr lang="en-GB" dirty="0"/>
              <a:t>, </a:t>
            </a:r>
            <a:r>
              <a:rPr lang="en-GB" dirty="0" err="1"/>
              <a:t>menyesuaikan</a:t>
            </a:r>
            <a:r>
              <a:rPr lang="en-GB" dirty="0"/>
              <a:t> input-input </a:t>
            </a:r>
            <a:r>
              <a:rPr lang="en-GB" dirty="0" err="1"/>
              <a:t>baru</a:t>
            </a:r>
            <a:r>
              <a:rPr lang="en-GB" dirty="0"/>
              <a:t> dan </a:t>
            </a:r>
            <a:r>
              <a:rPr lang="en-GB" dirty="0" err="1"/>
              <a:t>melaksanakan</a:t>
            </a:r>
            <a:r>
              <a:rPr lang="en-GB" dirty="0"/>
              <a:t> </a:t>
            </a:r>
            <a:r>
              <a:rPr lang="en-GB" dirty="0" err="1"/>
              <a:t>tugas</a:t>
            </a:r>
            <a:r>
              <a:rPr lang="en-GB" dirty="0"/>
              <a:t> </a:t>
            </a:r>
            <a:r>
              <a:rPr lang="en-GB" dirty="0" err="1"/>
              <a:t>seperti</a:t>
            </a:r>
            <a:r>
              <a:rPr lang="en-GB" dirty="0"/>
              <a:t> </a:t>
            </a:r>
            <a:r>
              <a:rPr lang="en-GB" dirty="0" err="1"/>
              <a:t>manusia</a:t>
            </a:r>
            <a:r>
              <a:rPr lang="en-GB" dirty="0"/>
              <a:t>. Sebagian </a:t>
            </a:r>
            <a:r>
              <a:rPr lang="en-GB" dirty="0" err="1"/>
              <a:t>besar</a:t>
            </a:r>
            <a:r>
              <a:rPr lang="en-GB" dirty="0"/>
              <a:t> </a:t>
            </a:r>
            <a:r>
              <a:rPr lang="en-GB" dirty="0" err="1"/>
              <a:t>contoh</a:t>
            </a:r>
            <a:r>
              <a:rPr lang="en-GB" dirty="0"/>
              <a:t> AI yang </a:t>
            </a:r>
            <a:r>
              <a:rPr lang="en-GB" dirty="0" err="1"/>
              <a:t>kita</a:t>
            </a:r>
            <a:r>
              <a:rPr lang="en-GB" dirty="0"/>
              <a:t> </a:t>
            </a:r>
            <a:r>
              <a:rPr lang="en-GB" dirty="0" err="1"/>
              <a:t>dengar</a:t>
            </a:r>
            <a:r>
              <a:rPr lang="en-GB" dirty="0"/>
              <a:t> </a:t>
            </a:r>
            <a:r>
              <a:rPr lang="en-GB" dirty="0" err="1"/>
              <a:t>dewasa</a:t>
            </a:r>
            <a:r>
              <a:rPr lang="en-GB" dirty="0"/>
              <a:t> </a:t>
            </a:r>
            <a:r>
              <a:rPr lang="en-GB" dirty="0" err="1"/>
              <a:t>ini</a:t>
            </a:r>
            <a:r>
              <a:rPr lang="en-GB" dirty="0"/>
              <a:t> – </a:t>
            </a:r>
            <a:r>
              <a:rPr lang="en-GB" dirty="0" err="1"/>
              <a:t>mulai</a:t>
            </a:r>
            <a:r>
              <a:rPr lang="en-GB" dirty="0"/>
              <a:t> </a:t>
            </a:r>
            <a:r>
              <a:rPr lang="en-GB" dirty="0" err="1"/>
              <a:t>dari</a:t>
            </a:r>
            <a:r>
              <a:rPr lang="en-GB" dirty="0"/>
              <a:t> </a:t>
            </a:r>
            <a:r>
              <a:rPr lang="en-GB" dirty="0" err="1"/>
              <a:t>komputer</a:t>
            </a:r>
            <a:r>
              <a:rPr lang="en-GB" dirty="0"/>
              <a:t> yang </a:t>
            </a:r>
            <a:r>
              <a:rPr lang="en-GB" dirty="0" err="1"/>
              <a:t>bermain</a:t>
            </a:r>
            <a:r>
              <a:rPr lang="en-GB" dirty="0"/>
              <a:t> </a:t>
            </a:r>
            <a:r>
              <a:rPr lang="en-GB" dirty="0" err="1"/>
              <a:t>catur</a:t>
            </a:r>
            <a:r>
              <a:rPr lang="en-GB" dirty="0"/>
              <a:t> </a:t>
            </a:r>
            <a:r>
              <a:rPr lang="en-GB" dirty="0" err="1"/>
              <a:t>hingga</a:t>
            </a:r>
            <a:r>
              <a:rPr lang="en-GB" dirty="0"/>
              <a:t> </a:t>
            </a:r>
            <a:r>
              <a:rPr lang="en-GB" dirty="0" err="1"/>
              <a:t>mobil</a:t>
            </a:r>
            <a:r>
              <a:rPr lang="en-GB" dirty="0"/>
              <a:t> </a:t>
            </a:r>
            <a:r>
              <a:rPr lang="en-GB" dirty="0" err="1"/>
              <a:t>tanpa</a:t>
            </a:r>
            <a:r>
              <a:rPr lang="en-GB" dirty="0"/>
              <a:t> </a:t>
            </a:r>
            <a:r>
              <a:rPr lang="en-GB" dirty="0" err="1"/>
              <a:t>awak</a:t>
            </a:r>
            <a:r>
              <a:rPr lang="en-GB" dirty="0"/>
              <a:t> (autonomous car) </a:t>
            </a:r>
            <a:r>
              <a:rPr lang="en-GB" dirty="0" err="1"/>
              <a:t>sangat</a:t>
            </a:r>
            <a:r>
              <a:rPr lang="en-GB" dirty="0"/>
              <a:t> </a:t>
            </a:r>
            <a:r>
              <a:rPr lang="en-GB" dirty="0" err="1"/>
              <a:t>mengandalkan</a:t>
            </a:r>
            <a:r>
              <a:rPr lang="en-GB" dirty="0"/>
              <a:t> </a:t>
            </a:r>
            <a:r>
              <a:rPr lang="en-GB" dirty="0" err="1"/>
              <a:t>pembelajaran</a:t>
            </a:r>
            <a:r>
              <a:rPr lang="en-GB" dirty="0"/>
              <a:t> </a:t>
            </a:r>
            <a:r>
              <a:rPr lang="en-GB" dirty="0" err="1"/>
              <a:t>mendalam</a:t>
            </a:r>
            <a:r>
              <a:rPr lang="en-GB" dirty="0"/>
              <a:t> dan </a:t>
            </a:r>
            <a:r>
              <a:rPr lang="en-GB" dirty="0" err="1"/>
              <a:t>pemrosesan</a:t>
            </a:r>
            <a:r>
              <a:rPr lang="en-GB" dirty="0"/>
              <a:t> </a:t>
            </a:r>
            <a:r>
              <a:rPr lang="en-GB" dirty="0" err="1"/>
              <a:t>bahasa</a:t>
            </a:r>
            <a:r>
              <a:rPr lang="en-GB" dirty="0"/>
              <a:t> </a:t>
            </a:r>
            <a:r>
              <a:rPr lang="en-GB" dirty="0" err="1"/>
              <a:t>alami</a:t>
            </a:r>
            <a:r>
              <a:rPr lang="en-GB" dirty="0"/>
              <a:t>. </a:t>
            </a:r>
            <a:r>
              <a:rPr lang="en-GB" dirty="0" err="1"/>
              <a:t>Dengan</a:t>
            </a:r>
            <a:r>
              <a:rPr lang="en-GB" dirty="0"/>
              <a:t> </a:t>
            </a:r>
            <a:r>
              <a:rPr lang="en-GB" dirty="0" err="1"/>
              <a:t>menggunakan</a:t>
            </a:r>
            <a:r>
              <a:rPr lang="en-GB" dirty="0"/>
              <a:t> </a:t>
            </a:r>
            <a:r>
              <a:rPr lang="en-GB" dirty="0" err="1"/>
              <a:t>teknologi</a:t>
            </a:r>
            <a:r>
              <a:rPr lang="en-GB" dirty="0"/>
              <a:t> </a:t>
            </a:r>
            <a:r>
              <a:rPr lang="en-GB" dirty="0" err="1"/>
              <a:t>ini</a:t>
            </a:r>
            <a:r>
              <a:rPr lang="en-GB" dirty="0"/>
              <a:t>, </a:t>
            </a:r>
            <a:r>
              <a:rPr lang="en-GB" dirty="0" err="1"/>
              <a:t>komputer</a:t>
            </a:r>
            <a:r>
              <a:rPr lang="en-GB" dirty="0"/>
              <a:t> </a:t>
            </a:r>
            <a:r>
              <a:rPr lang="en-GB" dirty="0" err="1"/>
              <a:t>dapat</a:t>
            </a:r>
            <a:r>
              <a:rPr lang="en-GB" dirty="0"/>
              <a:t> </a:t>
            </a:r>
            <a:r>
              <a:rPr lang="en-GB" dirty="0" err="1"/>
              <a:t>dilatih</a:t>
            </a:r>
            <a:r>
              <a:rPr lang="en-GB" dirty="0"/>
              <a:t>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menyelesaikan</a:t>
            </a:r>
            <a:r>
              <a:rPr lang="en-GB" dirty="0"/>
              <a:t> </a:t>
            </a:r>
            <a:r>
              <a:rPr lang="en-GB" dirty="0" err="1"/>
              <a:t>tugas</a:t>
            </a:r>
            <a:r>
              <a:rPr lang="en-GB" dirty="0"/>
              <a:t> </a:t>
            </a:r>
            <a:r>
              <a:rPr lang="en-GB" dirty="0" err="1"/>
              <a:t>tugas</a:t>
            </a:r>
            <a:r>
              <a:rPr lang="en-GB" dirty="0"/>
              <a:t> </a:t>
            </a:r>
            <a:r>
              <a:rPr lang="en-GB" dirty="0" err="1"/>
              <a:t>tertentu</a:t>
            </a:r>
            <a:r>
              <a:rPr lang="en-GB" dirty="0"/>
              <a:t> </a:t>
            </a:r>
            <a:r>
              <a:rPr lang="en-GB" dirty="0" err="1"/>
              <a:t>dengan</a:t>
            </a:r>
            <a:r>
              <a:rPr lang="en-GB" dirty="0"/>
              <a:t> </a:t>
            </a:r>
            <a:r>
              <a:rPr lang="en-GB" dirty="0" err="1"/>
              <a:t>memproses</a:t>
            </a:r>
            <a:r>
              <a:rPr lang="en-GB" dirty="0"/>
              <a:t> </a:t>
            </a:r>
            <a:r>
              <a:rPr lang="en-GB" dirty="0" err="1"/>
              <a:t>sejumlah</a:t>
            </a:r>
            <a:r>
              <a:rPr lang="en-GB" dirty="0"/>
              <a:t> </a:t>
            </a:r>
            <a:r>
              <a:rPr lang="en-GB" dirty="0" err="1"/>
              <a:t>besar</a:t>
            </a:r>
            <a:r>
              <a:rPr lang="en-GB" dirty="0"/>
              <a:t> data dan </a:t>
            </a:r>
            <a:r>
              <a:rPr lang="en-GB" dirty="0" err="1"/>
              <a:t>mengenali</a:t>
            </a:r>
            <a:r>
              <a:rPr lang="en-GB" dirty="0"/>
              <a:t> </a:t>
            </a:r>
            <a:r>
              <a:rPr lang="en-GB" dirty="0" err="1"/>
              <a:t>pola</a:t>
            </a:r>
            <a:r>
              <a:rPr lang="en-GB" dirty="0"/>
              <a:t> </a:t>
            </a:r>
            <a:r>
              <a:rPr lang="en-GB" dirty="0" err="1"/>
              <a:t>dalam</a:t>
            </a:r>
            <a:r>
              <a:rPr lang="en-GB" dirty="0"/>
              <a:t> data</a:t>
            </a:r>
          </a:p>
        </p:txBody>
      </p:sp>
    </p:spTree>
    <p:extLst>
      <p:ext uri="{BB962C8B-B14F-4D97-AF65-F5344CB8AC3E}">
        <p14:creationId xmlns:p14="http://schemas.microsoft.com/office/powerpoint/2010/main" val="3817079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E21304-EABC-4812-AFBB-D9186C170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4730" y="495755"/>
            <a:ext cx="6407727" cy="1034184"/>
          </a:xfrm>
        </p:spPr>
        <p:txBody>
          <a:bodyPr/>
          <a:lstStyle/>
          <a:p>
            <a:r>
              <a:rPr lang="en-GB" dirty="0" err="1"/>
              <a:t>Keterampilan</a:t>
            </a:r>
            <a:r>
              <a:rPr lang="en-GB" dirty="0"/>
              <a:t> </a:t>
            </a:r>
            <a:r>
              <a:rPr lang="en-GB" dirty="0" err="1"/>
              <a:t>Generik</a:t>
            </a:r>
            <a:endParaRPr lang="en-GB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EBDF476-5DC7-45B2-B2A7-DFBC76DC476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8120" t="30957" r="27664" b="21602"/>
          <a:stretch/>
        </p:blipFill>
        <p:spPr>
          <a:xfrm>
            <a:off x="1146248" y="2017956"/>
            <a:ext cx="7263459" cy="3989197"/>
          </a:xfrm>
        </p:spPr>
      </p:pic>
    </p:spTree>
    <p:extLst>
      <p:ext uri="{BB962C8B-B14F-4D97-AF65-F5344CB8AC3E}">
        <p14:creationId xmlns:p14="http://schemas.microsoft.com/office/powerpoint/2010/main" val="2130226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146498-5653-4B28-81F9-BC6F50476D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3565" y="2078181"/>
            <a:ext cx="9130144" cy="369685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dirty="0" err="1"/>
              <a:t>Informatika</a:t>
            </a:r>
            <a:r>
              <a:rPr lang="en-GB" sz="2400" dirty="0"/>
              <a:t> </a:t>
            </a:r>
            <a:r>
              <a:rPr lang="en-GB" sz="2400" dirty="0" err="1"/>
              <a:t>adalah</a:t>
            </a:r>
            <a:r>
              <a:rPr lang="en-GB" sz="2400" dirty="0"/>
              <a:t> </a:t>
            </a:r>
            <a:r>
              <a:rPr lang="en-GB" sz="2400" dirty="0" err="1"/>
              <a:t>bidang</a:t>
            </a:r>
            <a:r>
              <a:rPr lang="en-GB" sz="2400" dirty="0"/>
              <a:t> </a:t>
            </a:r>
            <a:r>
              <a:rPr lang="en-GB" sz="2400" dirty="0" err="1"/>
              <a:t>ilmu</a:t>
            </a:r>
            <a:r>
              <a:rPr lang="en-GB" sz="2400" dirty="0"/>
              <a:t> </a:t>
            </a:r>
            <a:r>
              <a:rPr lang="en-GB" sz="2400" dirty="0" err="1"/>
              <a:t>mengenai</a:t>
            </a:r>
            <a:r>
              <a:rPr lang="en-GB" sz="2400" dirty="0"/>
              <a:t> </a:t>
            </a:r>
            <a:r>
              <a:rPr lang="en-GB" sz="2400" dirty="0" err="1"/>
              <a:t>studi</a:t>
            </a:r>
            <a:r>
              <a:rPr lang="en-GB" sz="2400" dirty="0"/>
              <a:t>, </a:t>
            </a:r>
            <a:r>
              <a:rPr lang="en-GB" sz="2400" dirty="0" err="1"/>
              <a:t>perancangan</a:t>
            </a:r>
            <a:r>
              <a:rPr lang="en-GB" sz="2400" dirty="0"/>
              <a:t>, dan </a:t>
            </a:r>
            <a:r>
              <a:rPr lang="en-GB" sz="2400" dirty="0" err="1"/>
              <a:t>pembuatan</a:t>
            </a:r>
            <a:r>
              <a:rPr lang="en-GB" sz="2400" dirty="0"/>
              <a:t> </a:t>
            </a:r>
            <a:r>
              <a:rPr lang="en-GB" sz="2400" dirty="0" err="1"/>
              <a:t>sistem</a:t>
            </a:r>
            <a:r>
              <a:rPr lang="en-GB" sz="2400" dirty="0"/>
              <a:t> </a:t>
            </a:r>
            <a:r>
              <a:rPr lang="en-GB" sz="2400" dirty="0" err="1"/>
              <a:t>komputasi</a:t>
            </a:r>
            <a:r>
              <a:rPr lang="en-GB" sz="2400" dirty="0"/>
              <a:t>, </a:t>
            </a:r>
            <a:r>
              <a:rPr lang="en-GB" sz="2400" dirty="0" err="1"/>
              <a:t>serta</a:t>
            </a:r>
            <a:r>
              <a:rPr lang="en-GB" sz="2400" dirty="0"/>
              <a:t> </a:t>
            </a:r>
            <a:r>
              <a:rPr lang="en-GB" sz="2400" dirty="0" err="1"/>
              <a:t>prinsip-prinsip</a:t>
            </a:r>
            <a:r>
              <a:rPr lang="en-GB" sz="2400" dirty="0"/>
              <a:t> yang </a:t>
            </a:r>
            <a:r>
              <a:rPr lang="en-GB" sz="2400" dirty="0" err="1"/>
              <a:t>menjadi</a:t>
            </a:r>
            <a:r>
              <a:rPr lang="en-GB" sz="2400" dirty="0"/>
              <a:t> </a:t>
            </a:r>
            <a:r>
              <a:rPr lang="en-GB" sz="2400" dirty="0" err="1"/>
              <a:t>dasar</a:t>
            </a:r>
            <a:r>
              <a:rPr lang="en-GB" sz="2400" dirty="0"/>
              <a:t> </a:t>
            </a:r>
            <a:r>
              <a:rPr lang="en-GB" sz="2400" dirty="0" err="1"/>
              <a:t>perancangan</a:t>
            </a:r>
            <a:r>
              <a:rPr lang="en-GB" sz="2400" dirty="0"/>
              <a:t>  </a:t>
            </a:r>
            <a:r>
              <a:rPr lang="en-GB" sz="2400" dirty="0" err="1"/>
              <a:t>tersebut</a:t>
            </a:r>
            <a:r>
              <a:rPr lang="en-GB" sz="2400" dirty="0"/>
              <a:t>. </a:t>
            </a:r>
            <a:r>
              <a:rPr lang="en-GB" sz="2400" dirty="0" err="1"/>
              <a:t>Komputasi</a:t>
            </a:r>
            <a:r>
              <a:rPr lang="en-GB" sz="2400" dirty="0"/>
              <a:t> </a:t>
            </a:r>
            <a:r>
              <a:rPr lang="en-GB" sz="2400" dirty="0" err="1"/>
              <a:t>adalah</a:t>
            </a:r>
            <a:r>
              <a:rPr lang="en-GB" sz="2400" dirty="0"/>
              <a:t> </a:t>
            </a:r>
            <a:r>
              <a:rPr lang="en-GB" sz="2400" dirty="0" err="1"/>
              <a:t>ilmu</a:t>
            </a:r>
            <a:r>
              <a:rPr lang="en-GB" sz="2400" dirty="0"/>
              <a:t> yang </a:t>
            </a:r>
            <a:r>
              <a:rPr lang="en-GB" sz="2400" dirty="0" err="1"/>
              <a:t>berkaitan</a:t>
            </a:r>
            <a:r>
              <a:rPr lang="en-GB" sz="2400" dirty="0"/>
              <a:t> </a:t>
            </a:r>
            <a:r>
              <a:rPr lang="en-GB" sz="2400" dirty="0" err="1"/>
              <a:t>dengan</a:t>
            </a:r>
            <a:r>
              <a:rPr lang="en-GB" sz="2400" dirty="0"/>
              <a:t> </a:t>
            </a:r>
            <a:r>
              <a:rPr lang="en-GB" sz="2400" dirty="0" err="1"/>
              <a:t>pemodelan</a:t>
            </a:r>
            <a:r>
              <a:rPr lang="en-GB" sz="2400" dirty="0"/>
              <a:t> </a:t>
            </a:r>
            <a:r>
              <a:rPr lang="en-GB" sz="2400" dirty="0" err="1"/>
              <a:t>matematika</a:t>
            </a:r>
            <a:r>
              <a:rPr lang="en-GB" sz="2400" dirty="0"/>
              <a:t> dan </a:t>
            </a:r>
            <a:r>
              <a:rPr lang="en-GB" sz="2400" dirty="0" err="1"/>
              <a:t>penggunaan</a:t>
            </a:r>
            <a:r>
              <a:rPr lang="en-GB" sz="2400" dirty="0"/>
              <a:t> </a:t>
            </a:r>
            <a:r>
              <a:rPr lang="en-GB" sz="2400" dirty="0" err="1"/>
              <a:t>komputer</a:t>
            </a:r>
            <a:r>
              <a:rPr lang="en-GB" sz="2400" dirty="0"/>
              <a:t>  </a:t>
            </a:r>
            <a:r>
              <a:rPr lang="en-GB" sz="2400" dirty="0" err="1"/>
              <a:t>untuk</a:t>
            </a:r>
            <a:r>
              <a:rPr lang="en-GB" sz="2400" dirty="0"/>
              <a:t> </a:t>
            </a:r>
            <a:r>
              <a:rPr lang="en-GB" sz="2400" dirty="0" err="1"/>
              <a:t>memecahkan</a:t>
            </a:r>
            <a:r>
              <a:rPr lang="en-GB" sz="2400" dirty="0"/>
              <a:t> </a:t>
            </a:r>
            <a:r>
              <a:rPr lang="en-GB" sz="2400" dirty="0" err="1"/>
              <a:t>masalah-masalah</a:t>
            </a:r>
            <a:r>
              <a:rPr lang="en-GB" sz="2400" dirty="0"/>
              <a:t> sains. </a:t>
            </a:r>
            <a:r>
              <a:rPr lang="en-GB" sz="2400" dirty="0" err="1"/>
              <a:t>Istilah</a:t>
            </a:r>
            <a:r>
              <a:rPr lang="en-GB" sz="2400" dirty="0"/>
              <a:t> </a:t>
            </a:r>
            <a:r>
              <a:rPr lang="en-GB" sz="2400" dirty="0" err="1"/>
              <a:t>informatika</a:t>
            </a:r>
            <a:r>
              <a:rPr lang="en-GB" sz="2400" dirty="0"/>
              <a:t> </a:t>
            </a:r>
            <a:r>
              <a:rPr lang="en-GB" sz="2400" dirty="0" err="1"/>
              <a:t>sepadan</a:t>
            </a:r>
            <a:r>
              <a:rPr lang="en-GB" sz="2400" dirty="0"/>
              <a:t> </a:t>
            </a:r>
            <a:r>
              <a:rPr lang="en-GB" sz="2400" dirty="0" err="1"/>
              <a:t>dengan</a:t>
            </a:r>
            <a:r>
              <a:rPr lang="en-GB" sz="2400" dirty="0"/>
              <a:t> </a:t>
            </a:r>
            <a:r>
              <a:rPr lang="en-GB" sz="2400" dirty="0" err="1"/>
              <a:t>istilah</a:t>
            </a:r>
            <a:r>
              <a:rPr lang="en-GB" sz="2400" dirty="0"/>
              <a:t> </a:t>
            </a:r>
            <a:r>
              <a:rPr lang="en-GB" sz="2400" dirty="0" err="1"/>
              <a:t>dalam</a:t>
            </a:r>
            <a:r>
              <a:rPr lang="en-GB" sz="2400" dirty="0"/>
              <a:t> </a:t>
            </a:r>
            <a:r>
              <a:rPr lang="en-GB" sz="2400" dirty="0" err="1"/>
              <a:t>bahasa</a:t>
            </a:r>
            <a:r>
              <a:rPr lang="en-GB" sz="2400" dirty="0"/>
              <a:t> </a:t>
            </a:r>
            <a:r>
              <a:rPr lang="en-GB" sz="2400" dirty="0" err="1"/>
              <a:t>Inggris</a:t>
            </a:r>
            <a:r>
              <a:rPr lang="en-GB" sz="2400" dirty="0"/>
              <a:t> Informatics, Computing, </a:t>
            </a:r>
            <a:r>
              <a:rPr lang="en-GB" sz="2400" dirty="0" err="1"/>
              <a:t>atau</a:t>
            </a:r>
            <a:r>
              <a:rPr lang="en-GB" sz="2400" dirty="0"/>
              <a:t> Computer Science. </a:t>
            </a:r>
            <a:r>
              <a:rPr lang="en-GB" sz="2400" dirty="0" err="1"/>
              <a:t>Informatika</a:t>
            </a:r>
            <a:r>
              <a:rPr lang="en-GB" sz="2400" dirty="0"/>
              <a:t> </a:t>
            </a:r>
            <a:r>
              <a:rPr lang="en-GB" sz="2400" dirty="0" err="1"/>
              <a:t>mencakup</a:t>
            </a:r>
            <a:r>
              <a:rPr lang="en-GB" sz="2400" dirty="0"/>
              <a:t> </a:t>
            </a:r>
            <a:r>
              <a:rPr lang="en-GB" sz="2400" dirty="0" err="1"/>
              <a:t>pemodelan</a:t>
            </a:r>
            <a:r>
              <a:rPr lang="en-GB" sz="2400" dirty="0"/>
              <a:t> </a:t>
            </a:r>
            <a:r>
              <a:rPr lang="en-GB" sz="2400" dirty="0" err="1"/>
              <a:t>dari</a:t>
            </a:r>
            <a:r>
              <a:rPr lang="en-GB" sz="2400" dirty="0"/>
              <a:t> “</a:t>
            </a:r>
            <a:r>
              <a:rPr lang="en-GB" sz="2400" dirty="0" err="1"/>
              <a:t>komputasi</a:t>
            </a:r>
            <a:r>
              <a:rPr lang="en-GB" sz="2400" dirty="0"/>
              <a:t>” dan  </a:t>
            </a:r>
            <a:r>
              <a:rPr lang="en-GB" sz="2400" dirty="0" err="1"/>
              <a:t>aplikasinya</a:t>
            </a:r>
            <a:r>
              <a:rPr lang="en-GB" sz="2400" dirty="0"/>
              <a:t> </a:t>
            </a:r>
            <a:r>
              <a:rPr lang="en-GB" sz="2400" dirty="0" err="1"/>
              <a:t>dalam</a:t>
            </a:r>
            <a:r>
              <a:rPr lang="en-GB" sz="2400" dirty="0"/>
              <a:t> </a:t>
            </a:r>
            <a:r>
              <a:rPr lang="en-GB" sz="2400" dirty="0" err="1"/>
              <a:t>pengembangan</a:t>
            </a:r>
            <a:r>
              <a:rPr lang="en-GB" sz="2400" dirty="0"/>
              <a:t> system computer.</a:t>
            </a:r>
          </a:p>
        </p:txBody>
      </p:sp>
    </p:spTree>
    <p:extLst>
      <p:ext uri="{BB962C8B-B14F-4D97-AF65-F5344CB8AC3E}">
        <p14:creationId xmlns:p14="http://schemas.microsoft.com/office/powerpoint/2010/main" val="1638267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EE1298F-66BF-4B58-AED1-4A2B9CB0CE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0086" y="2005733"/>
            <a:ext cx="9014927" cy="389121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GB" sz="2800" dirty="0" err="1"/>
              <a:t>Informatika</a:t>
            </a:r>
            <a:r>
              <a:rPr lang="en-GB" sz="2800" dirty="0"/>
              <a:t> </a:t>
            </a:r>
            <a:r>
              <a:rPr lang="en-GB" sz="2800" dirty="0" err="1"/>
              <a:t>mencakup</a:t>
            </a:r>
            <a:r>
              <a:rPr lang="en-GB" sz="2800" dirty="0"/>
              <a:t> </a:t>
            </a:r>
            <a:r>
              <a:rPr lang="en-GB" sz="2800" dirty="0" err="1"/>
              <a:t>aspek</a:t>
            </a:r>
            <a:r>
              <a:rPr lang="en-GB" sz="2800" dirty="0"/>
              <a:t> </a:t>
            </a:r>
            <a:r>
              <a:rPr lang="en-GB" sz="2800" dirty="0" err="1"/>
              <a:t>teoretis</a:t>
            </a:r>
            <a:r>
              <a:rPr lang="en-GB" sz="2800" dirty="0"/>
              <a:t> dan </a:t>
            </a:r>
            <a:r>
              <a:rPr lang="en-GB" sz="2800" dirty="0" err="1"/>
              <a:t>praktis</a:t>
            </a:r>
            <a:r>
              <a:rPr lang="en-GB" sz="2800" dirty="0"/>
              <a:t>, </a:t>
            </a:r>
            <a:r>
              <a:rPr lang="en-GB" sz="2800" dirty="0" err="1"/>
              <a:t>mendorong</a:t>
            </a:r>
            <a:r>
              <a:rPr lang="en-GB" sz="2800" dirty="0"/>
              <a:t> kalian </a:t>
            </a:r>
            <a:r>
              <a:rPr lang="en-GB" sz="2800" dirty="0" err="1"/>
              <a:t>untuk</a:t>
            </a:r>
            <a:r>
              <a:rPr lang="en-GB" sz="2800" dirty="0"/>
              <a:t> </a:t>
            </a:r>
            <a:r>
              <a:rPr lang="en-GB" sz="2800" dirty="0" err="1"/>
              <a:t>mengembangkan</a:t>
            </a:r>
            <a:r>
              <a:rPr lang="en-GB" sz="2800" dirty="0"/>
              <a:t> </a:t>
            </a:r>
            <a:r>
              <a:rPr lang="en-GB" sz="2800" dirty="0" err="1"/>
              <a:t>daya</a:t>
            </a:r>
            <a:r>
              <a:rPr lang="en-GB" sz="2800" dirty="0"/>
              <a:t> </a:t>
            </a:r>
            <a:r>
              <a:rPr lang="en-GB" sz="2800" dirty="0" err="1"/>
              <a:t>pikir</a:t>
            </a:r>
            <a:r>
              <a:rPr lang="en-GB" sz="2800" dirty="0"/>
              <a:t> </a:t>
            </a:r>
            <a:r>
              <a:rPr lang="en-GB" sz="2800" dirty="0" err="1"/>
              <a:t>kritis</a:t>
            </a:r>
            <a:r>
              <a:rPr lang="en-GB" sz="2800" dirty="0"/>
              <a:t> dan </a:t>
            </a:r>
            <a:r>
              <a:rPr lang="en-GB" sz="2800" dirty="0" err="1"/>
              <a:t>kreatif</a:t>
            </a:r>
            <a:r>
              <a:rPr lang="en-GB" sz="2800" dirty="0"/>
              <a:t> </a:t>
            </a:r>
            <a:r>
              <a:rPr lang="en-GB" sz="2800" dirty="0" err="1"/>
              <a:t>untuk</a:t>
            </a:r>
            <a:r>
              <a:rPr lang="en-GB" sz="2800" dirty="0"/>
              <a:t> </a:t>
            </a:r>
            <a:r>
              <a:rPr lang="en-GB" sz="2800" dirty="0" err="1"/>
              <a:t>menghasilkan</a:t>
            </a:r>
            <a:r>
              <a:rPr lang="en-GB" sz="2800" dirty="0"/>
              <a:t> </a:t>
            </a:r>
            <a:r>
              <a:rPr lang="en-GB" sz="2800" dirty="0" err="1"/>
              <a:t>penemuan</a:t>
            </a:r>
            <a:r>
              <a:rPr lang="en-GB" sz="2800" dirty="0"/>
              <a:t> (invention) </a:t>
            </a:r>
            <a:r>
              <a:rPr lang="en-GB" sz="2800" dirty="0" err="1"/>
              <a:t>terkait</a:t>
            </a:r>
            <a:r>
              <a:rPr lang="en-GB" sz="2800" dirty="0"/>
              <a:t> </a:t>
            </a:r>
            <a:r>
              <a:rPr lang="en-GB" sz="2800" dirty="0" err="1"/>
              <a:t>komputer</a:t>
            </a:r>
            <a:r>
              <a:rPr lang="en-GB" sz="2800" dirty="0"/>
              <a:t> dan </a:t>
            </a:r>
            <a:r>
              <a:rPr lang="en-GB" sz="2800" dirty="0" err="1"/>
              <a:t>sistem</a:t>
            </a:r>
            <a:r>
              <a:rPr lang="en-GB" sz="2800" dirty="0"/>
              <a:t> </a:t>
            </a:r>
            <a:r>
              <a:rPr lang="en-GB" sz="2800" dirty="0" err="1"/>
              <a:t>komputasi</a:t>
            </a:r>
            <a:r>
              <a:rPr lang="en-GB" sz="2800" dirty="0"/>
              <a:t>. </a:t>
            </a:r>
            <a:r>
              <a:rPr lang="en-GB" sz="2800" dirty="0" err="1"/>
              <a:t>serta</a:t>
            </a:r>
            <a:r>
              <a:rPr lang="en-GB" sz="2800" dirty="0"/>
              <a:t> </a:t>
            </a:r>
            <a:r>
              <a:rPr lang="en-GB" sz="2800" dirty="0" err="1"/>
              <a:t>prinsip-prinsip</a:t>
            </a:r>
            <a:r>
              <a:rPr lang="en-GB" sz="2800" dirty="0"/>
              <a:t> yang </a:t>
            </a:r>
            <a:r>
              <a:rPr lang="en-GB" sz="2800" dirty="0" err="1"/>
              <a:t>menjadi</a:t>
            </a:r>
            <a:r>
              <a:rPr lang="en-GB" sz="2800" dirty="0"/>
              <a:t> </a:t>
            </a:r>
            <a:r>
              <a:rPr lang="en-GB" sz="2800" dirty="0" err="1"/>
              <a:t>dasar</a:t>
            </a:r>
            <a:r>
              <a:rPr lang="en-GB" sz="2800" dirty="0"/>
              <a:t> </a:t>
            </a:r>
            <a:r>
              <a:rPr lang="en-GB" sz="2800" dirty="0" err="1"/>
              <a:t>perancangan</a:t>
            </a:r>
            <a:r>
              <a:rPr lang="en-GB" sz="2800" dirty="0"/>
              <a:t> </a:t>
            </a:r>
            <a:r>
              <a:rPr lang="en-GB" sz="2800" dirty="0" err="1"/>
              <a:t>tersebut</a:t>
            </a:r>
            <a:r>
              <a:rPr lang="en-GB" sz="2800" dirty="0"/>
              <a:t>. </a:t>
            </a:r>
            <a:r>
              <a:rPr lang="en-GB" sz="2800" dirty="0" err="1"/>
              <a:t>Komputasi</a:t>
            </a:r>
            <a:r>
              <a:rPr lang="en-GB" sz="2800" dirty="0"/>
              <a:t> </a:t>
            </a:r>
            <a:r>
              <a:rPr lang="en-GB" sz="2800" dirty="0" err="1"/>
              <a:t>adalah</a:t>
            </a:r>
            <a:r>
              <a:rPr lang="en-GB" sz="2800" dirty="0"/>
              <a:t> </a:t>
            </a:r>
            <a:r>
              <a:rPr lang="en-GB" sz="2800" dirty="0" err="1"/>
              <a:t>ilmu</a:t>
            </a:r>
            <a:r>
              <a:rPr lang="en-GB" sz="2800" dirty="0"/>
              <a:t> yang </a:t>
            </a:r>
            <a:r>
              <a:rPr lang="en-GB" sz="2800" dirty="0" err="1"/>
              <a:t>berkaitan</a:t>
            </a:r>
            <a:r>
              <a:rPr lang="en-GB" sz="2800" dirty="0"/>
              <a:t> </a:t>
            </a:r>
            <a:r>
              <a:rPr lang="en-GB" sz="2800" dirty="0" err="1"/>
              <a:t>dengan</a:t>
            </a:r>
            <a:r>
              <a:rPr lang="en-GB" sz="2800" dirty="0"/>
              <a:t> </a:t>
            </a:r>
            <a:r>
              <a:rPr lang="en-GB" sz="2800" dirty="0" err="1"/>
              <a:t>pemodelan</a:t>
            </a:r>
            <a:r>
              <a:rPr lang="en-GB" sz="2800" dirty="0"/>
              <a:t> </a:t>
            </a:r>
            <a:r>
              <a:rPr lang="en-GB" sz="2800" dirty="0" err="1"/>
              <a:t>matematika</a:t>
            </a:r>
            <a:r>
              <a:rPr lang="en-GB" sz="2800" dirty="0"/>
              <a:t> dan </a:t>
            </a:r>
            <a:r>
              <a:rPr lang="en-GB" sz="2800" dirty="0" err="1"/>
              <a:t>penggunaan</a:t>
            </a:r>
            <a:r>
              <a:rPr lang="en-GB" sz="2800" dirty="0"/>
              <a:t> </a:t>
            </a:r>
            <a:r>
              <a:rPr lang="en-GB" sz="2800" dirty="0" err="1"/>
              <a:t>komputer</a:t>
            </a:r>
            <a:r>
              <a:rPr lang="en-GB" sz="2800" dirty="0"/>
              <a:t> </a:t>
            </a:r>
            <a:r>
              <a:rPr lang="en-GB" sz="2800" dirty="0" err="1"/>
              <a:t>untuk</a:t>
            </a:r>
            <a:r>
              <a:rPr lang="en-GB" sz="2800" dirty="0"/>
              <a:t> </a:t>
            </a:r>
            <a:r>
              <a:rPr lang="en-GB" sz="2800" dirty="0" err="1"/>
              <a:t>memecahkan</a:t>
            </a:r>
            <a:r>
              <a:rPr lang="en-GB" sz="2800" dirty="0"/>
              <a:t> </a:t>
            </a:r>
            <a:r>
              <a:rPr lang="en-GB" sz="2800" dirty="0" err="1"/>
              <a:t>masalah-masalah</a:t>
            </a:r>
            <a:r>
              <a:rPr lang="en-GB" sz="2800" dirty="0"/>
              <a:t> sains.	</a:t>
            </a:r>
          </a:p>
        </p:txBody>
      </p:sp>
    </p:spTree>
    <p:extLst>
      <p:ext uri="{BB962C8B-B14F-4D97-AF65-F5344CB8AC3E}">
        <p14:creationId xmlns:p14="http://schemas.microsoft.com/office/powerpoint/2010/main" val="2011524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C76F7E-86CA-4CDF-B548-B16FFBB932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1882" y="2187888"/>
            <a:ext cx="9788236" cy="3505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err="1"/>
              <a:t>Informatika</a:t>
            </a:r>
            <a:r>
              <a:rPr lang="en-GB" sz="2400" dirty="0"/>
              <a:t> </a:t>
            </a:r>
            <a:r>
              <a:rPr lang="en-GB" sz="2400" dirty="0" err="1"/>
              <a:t>mencakup</a:t>
            </a:r>
            <a:r>
              <a:rPr lang="en-GB" sz="2400" dirty="0"/>
              <a:t> </a:t>
            </a:r>
            <a:r>
              <a:rPr lang="en-GB" sz="2400" dirty="0" err="1"/>
              <a:t>pemodelan</a:t>
            </a:r>
            <a:r>
              <a:rPr lang="en-GB" sz="2400" dirty="0"/>
              <a:t> </a:t>
            </a:r>
            <a:r>
              <a:rPr lang="en-GB" sz="2400" dirty="0" err="1"/>
              <a:t>dari</a:t>
            </a:r>
            <a:r>
              <a:rPr lang="en-GB" sz="2400" dirty="0"/>
              <a:t> “</a:t>
            </a:r>
            <a:r>
              <a:rPr lang="en-GB" sz="2400" dirty="0" err="1"/>
              <a:t>komputasi</a:t>
            </a:r>
            <a:r>
              <a:rPr lang="en-GB" sz="2400" dirty="0"/>
              <a:t>” dan </a:t>
            </a:r>
            <a:r>
              <a:rPr lang="en-GB" sz="2400" dirty="0" err="1"/>
              <a:t>aplikasinya</a:t>
            </a:r>
            <a:r>
              <a:rPr lang="en-GB" sz="2400" dirty="0"/>
              <a:t> </a:t>
            </a:r>
            <a:r>
              <a:rPr lang="en-GB" sz="2400" dirty="0" err="1"/>
              <a:t>dalam</a:t>
            </a:r>
            <a:r>
              <a:rPr lang="en-GB" sz="2400" dirty="0"/>
              <a:t> </a:t>
            </a:r>
            <a:r>
              <a:rPr lang="en-GB" sz="2400" dirty="0" err="1"/>
              <a:t>pengembangan</a:t>
            </a:r>
            <a:r>
              <a:rPr lang="en-GB" sz="2400" dirty="0"/>
              <a:t> </a:t>
            </a:r>
            <a:r>
              <a:rPr lang="en-GB" sz="2400" dirty="0" err="1"/>
              <a:t>sistem</a:t>
            </a:r>
            <a:r>
              <a:rPr lang="en-GB" sz="2400" dirty="0"/>
              <a:t> </a:t>
            </a:r>
            <a:r>
              <a:rPr lang="en-GB" sz="2400" dirty="0" err="1"/>
              <a:t>komputer</a:t>
            </a:r>
            <a:r>
              <a:rPr lang="en-GB" sz="2400" dirty="0"/>
              <a:t>. </a:t>
            </a:r>
            <a:r>
              <a:rPr lang="en-GB" sz="2400" dirty="0" err="1"/>
              <a:t>Apa</a:t>
            </a:r>
            <a:r>
              <a:rPr lang="en-GB" sz="2400" dirty="0"/>
              <a:t> </a:t>
            </a:r>
            <a:r>
              <a:rPr lang="en-GB" sz="2400" dirty="0" err="1"/>
              <a:t>itu</a:t>
            </a:r>
            <a:r>
              <a:rPr lang="en-GB" sz="2400" dirty="0"/>
              <a:t> </a:t>
            </a:r>
            <a:r>
              <a:rPr lang="en-GB" sz="2400" dirty="0" err="1"/>
              <a:t>komputasi</a:t>
            </a:r>
            <a:r>
              <a:rPr lang="en-GB" sz="2400" dirty="0"/>
              <a:t>? </a:t>
            </a:r>
            <a:r>
              <a:rPr lang="en-GB" sz="2400" dirty="0" err="1"/>
              <a:t>Menurut</a:t>
            </a:r>
            <a:r>
              <a:rPr lang="en-GB" sz="2400" dirty="0"/>
              <a:t> KBBI, </a:t>
            </a:r>
            <a:r>
              <a:rPr lang="en-GB" sz="2400" dirty="0" err="1"/>
              <a:t>komputasi</a:t>
            </a:r>
            <a:r>
              <a:rPr lang="en-GB" sz="2400" dirty="0"/>
              <a:t> </a:t>
            </a:r>
            <a:r>
              <a:rPr lang="en-GB" sz="2400" dirty="0" err="1"/>
              <a:t>adalah</a:t>
            </a:r>
            <a:r>
              <a:rPr lang="en-GB" sz="2400" dirty="0"/>
              <a:t>: </a:t>
            </a:r>
          </a:p>
          <a:p>
            <a:pPr marL="514350" indent="-514350">
              <a:buAutoNum type="arabicParenBoth"/>
            </a:pPr>
            <a:r>
              <a:rPr lang="en-GB" sz="2400" dirty="0" err="1"/>
              <a:t>Penghitungan</a:t>
            </a:r>
            <a:r>
              <a:rPr lang="en-GB" sz="2400" dirty="0"/>
              <a:t> </a:t>
            </a:r>
            <a:r>
              <a:rPr lang="en-GB" sz="2400" dirty="0" err="1"/>
              <a:t>dengan</a:t>
            </a:r>
            <a:r>
              <a:rPr lang="en-GB" sz="2400" dirty="0"/>
              <a:t> </a:t>
            </a:r>
            <a:r>
              <a:rPr lang="en-GB" sz="2400" dirty="0" err="1"/>
              <a:t>menggunakan</a:t>
            </a:r>
            <a:r>
              <a:rPr lang="en-GB" sz="2400" dirty="0"/>
              <a:t> </a:t>
            </a:r>
            <a:r>
              <a:rPr lang="en-GB" sz="2400" dirty="0" err="1"/>
              <a:t>komputer</a:t>
            </a:r>
            <a:r>
              <a:rPr lang="en-GB" sz="2400" dirty="0"/>
              <a:t>;</a:t>
            </a:r>
          </a:p>
          <a:p>
            <a:pPr marL="514350" indent="-514350">
              <a:buAutoNum type="arabicParenBoth"/>
            </a:pPr>
            <a:r>
              <a:rPr lang="en-GB" sz="2400" dirty="0"/>
              <a:t> </a:t>
            </a:r>
            <a:r>
              <a:rPr lang="en-GB" sz="2400" dirty="0" err="1"/>
              <a:t>Dalam</a:t>
            </a:r>
            <a:r>
              <a:rPr lang="en-GB" sz="2400" dirty="0"/>
              <a:t> </a:t>
            </a:r>
            <a:r>
              <a:rPr lang="en-GB" sz="2400" dirty="0" err="1"/>
              <a:t>matematika</a:t>
            </a:r>
            <a:r>
              <a:rPr lang="en-GB" sz="2400" dirty="0"/>
              <a:t>, </a:t>
            </a:r>
            <a:r>
              <a:rPr lang="en-GB" sz="2400" dirty="0" err="1"/>
              <a:t>penghitungan</a:t>
            </a:r>
            <a:r>
              <a:rPr lang="en-GB" sz="2400" dirty="0"/>
              <a:t> </a:t>
            </a:r>
            <a:r>
              <a:rPr lang="en-GB" sz="2400" dirty="0" err="1"/>
              <a:t>dengan</a:t>
            </a:r>
            <a:r>
              <a:rPr lang="en-GB" sz="2400" dirty="0"/>
              <a:t> </a:t>
            </a:r>
            <a:r>
              <a:rPr lang="en-GB" sz="2400" dirty="0" err="1"/>
              <a:t>menggunakan</a:t>
            </a:r>
            <a:r>
              <a:rPr lang="en-GB" sz="2400" dirty="0"/>
              <a:t> </a:t>
            </a:r>
            <a:r>
              <a:rPr lang="en-GB" sz="2400" dirty="0" err="1"/>
              <a:t>bilangan-bilangan</a:t>
            </a:r>
            <a:r>
              <a:rPr lang="en-GB" sz="2400" dirty="0"/>
              <a:t> </a:t>
            </a:r>
            <a:r>
              <a:rPr lang="en-GB" sz="2400" dirty="0" err="1"/>
              <a:t>atau</a:t>
            </a:r>
            <a:r>
              <a:rPr lang="en-GB" sz="2400" dirty="0"/>
              <a:t> </a:t>
            </a:r>
            <a:r>
              <a:rPr lang="en-GB" sz="2400" dirty="0" err="1"/>
              <a:t>peubah-peubah</a:t>
            </a:r>
            <a:r>
              <a:rPr lang="en-GB" sz="2400" dirty="0"/>
              <a:t> yang </a:t>
            </a:r>
            <a:r>
              <a:rPr lang="en-GB" sz="2400" dirty="0" err="1"/>
              <a:t>dilaksanakan</a:t>
            </a:r>
            <a:r>
              <a:rPr lang="en-GB" sz="2400" dirty="0"/>
              <a:t> </a:t>
            </a:r>
            <a:r>
              <a:rPr lang="en-GB" sz="2400" dirty="0" err="1"/>
              <a:t>berdasarkan</a:t>
            </a:r>
            <a:r>
              <a:rPr lang="en-GB" sz="2400" dirty="0"/>
              <a:t> </a:t>
            </a:r>
            <a:r>
              <a:rPr lang="en-GB" sz="2400" dirty="0" err="1"/>
              <a:t>urutan</a:t>
            </a:r>
            <a:r>
              <a:rPr lang="en-GB" sz="2400" dirty="0"/>
              <a:t> </a:t>
            </a:r>
            <a:r>
              <a:rPr lang="en-GB" sz="2400" dirty="0" err="1"/>
              <a:t>langkah</a:t>
            </a:r>
            <a:r>
              <a:rPr lang="en-GB" sz="2400" dirty="0"/>
              <a:t> yang </a:t>
            </a:r>
            <a:r>
              <a:rPr lang="en-GB" sz="2400" dirty="0" err="1"/>
              <a:t>diberikan</a:t>
            </a:r>
            <a:r>
              <a:rPr lang="en-GB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19292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914620-D10A-4C65-B1DB-C98B8BDC77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2164" y="2008910"/>
            <a:ext cx="8693727" cy="3366654"/>
          </a:xfrm>
        </p:spPr>
        <p:txBody>
          <a:bodyPr/>
          <a:lstStyle/>
          <a:p>
            <a:pPr marL="0" indent="0" algn="just">
              <a:buNone/>
            </a:pPr>
            <a:r>
              <a:rPr lang="en-GB" dirty="0" err="1"/>
              <a:t>Landasan</a:t>
            </a:r>
            <a:r>
              <a:rPr lang="en-GB" dirty="0"/>
              <a:t> </a:t>
            </a:r>
            <a:r>
              <a:rPr lang="en-GB" dirty="0" err="1"/>
              <a:t>berpikir</a:t>
            </a:r>
            <a:r>
              <a:rPr lang="en-GB" dirty="0"/>
              <a:t>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belajar</a:t>
            </a:r>
            <a:r>
              <a:rPr lang="en-GB" dirty="0"/>
              <a:t> </a:t>
            </a:r>
            <a:r>
              <a:rPr lang="en-GB" dirty="0" err="1"/>
              <a:t>informatika</a:t>
            </a:r>
            <a:r>
              <a:rPr lang="en-GB" dirty="0"/>
              <a:t> </a:t>
            </a:r>
            <a:r>
              <a:rPr lang="en-GB" dirty="0" err="1"/>
              <a:t>dinamakan</a:t>
            </a:r>
            <a:r>
              <a:rPr lang="en-GB" dirty="0"/>
              <a:t> </a:t>
            </a:r>
            <a:r>
              <a:rPr lang="en-GB" dirty="0" err="1"/>
              <a:t>berpikir</a:t>
            </a:r>
            <a:r>
              <a:rPr lang="en-GB" dirty="0"/>
              <a:t> </a:t>
            </a:r>
            <a:r>
              <a:rPr lang="en-GB" dirty="0" err="1"/>
              <a:t>komputasional</a:t>
            </a:r>
            <a:r>
              <a:rPr lang="en-GB" dirty="0"/>
              <a:t> (Computational Thinking). </a:t>
            </a:r>
            <a:r>
              <a:rPr lang="en-GB" dirty="0" err="1"/>
              <a:t>Berpikir</a:t>
            </a:r>
            <a:r>
              <a:rPr lang="en-GB" dirty="0"/>
              <a:t> </a:t>
            </a:r>
            <a:r>
              <a:rPr lang="en-GB" dirty="0" err="1"/>
              <a:t>komputasional</a:t>
            </a:r>
            <a:r>
              <a:rPr lang="en-GB" dirty="0"/>
              <a:t> </a:t>
            </a:r>
            <a:r>
              <a:rPr lang="en-GB" dirty="0" err="1"/>
              <a:t>ini</a:t>
            </a:r>
            <a:r>
              <a:rPr lang="en-GB" dirty="0"/>
              <a:t> </a:t>
            </a:r>
            <a:r>
              <a:rPr lang="en-GB" dirty="0" err="1"/>
              <a:t>merupakan</a:t>
            </a:r>
            <a:r>
              <a:rPr lang="en-GB" dirty="0"/>
              <a:t> </a:t>
            </a:r>
            <a:r>
              <a:rPr lang="en-GB" dirty="0" err="1"/>
              <a:t>suatu</a:t>
            </a:r>
            <a:r>
              <a:rPr lang="en-GB" dirty="0"/>
              <a:t> </a:t>
            </a:r>
            <a:r>
              <a:rPr lang="en-GB" dirty="0" err="1"/>
              <a:t>kerangka</a:t>
            </a:r>
            <a:r>
              <a:rPr lang="en-GB" dirty="0"/>
              <a:t> dan proses </a:t>
            </a:r>
            <a:r>
              <a:rPr lang="en-GB" dirty="0" err="1"/>
              <a:t>berpikir</a:t>
            </a:r>
            <a:r>
              <a:rPr lang="en-GB" dirty="0"/>
              <a:t> yang </a:t>
            </a:r>
            <a:r>
              <a:rPr lang="en-GB" dirty="0" err="1"/>
              <a:t>mencakup</a:t>
            </a:r>
            <a:r>
              <a:rPr lang="en-GB" dirty="0"/>
              <a:t> </a:t>
            </a:r>
            <a:r>
              <a:rPr lang="en-GB" dirty="0" err="1"/>
              <a:t>perangkat</a:t>
            </a:r>
            <a:r>
              <a:rPr lang="en-GB" dirty="0"/>
              <a:t> </a:t>
            </a:r>
            <a:r>
              <a:rPr lang="en-GB" dirty="0" err="1"/>
              <a:t>keras</a:t>
            </a:r>
            <a:r>
              <a:rPr lang="en-GB" dirty="0"/>
              <a:t>, </a:t>
            </a:r>
            <a:r>
              <a:rPr lang="en-GB" dirty="0" err="1"/>
              <a:t>perangkat</a:t>
            </a:r>
            <a:r>
              <a:rPr lang="en-GB" dirty="0"/>
              <a:t> </a:t>
            </a:r>
            <a:r>
              <a:rPr lang="en-GB" dirty="0" err="1"/>
              <a:t>lunak</a:t>
            </a:r>
            <a:r>
              <a:rPr lang="en-GB" dirty="0"/>
              <a:t>, dan </a:t>
            </a:r>
            <a:r>
              <a:rPr lang="en-GB" dirty="0" err="1"/>
              <a:t>menalar</a:t>
            </a:r>
            <a:r>
              <a:rPr lang="en-GB" dirty="0"/>
              <a:t> (reasoning) </a:t>
            </a:r>
            <a:r>
              <a:rPr lang="en-GB" dirty="0" err="1"/>
              <a:t>mengenai</a:t>
            </a:r>
            <a:r>
              <a:rPr lang="en-GB" dirty="0"/>
              <a:t> </a:t>
            </a:r>
            <a:r>
              <a:rPr lang="en-GB" dirty="0" err="1"/>
              <a:t>sistem</a:t>
            </a:r>
            <a:r>
              <a:rPr lang="en-GB" dirty="0"/>
              <a:t> dan </a:t>
            </a:r>
            <a:r>
              <a:rPr lang="en-GB" dirty="0" err="1"/>
              <a:t>persoalan</a:t>
            </a:r>
            <a:r>
              <a:rPr lang="en-GB" dirty="0"/>
              <a:t>. </a:t>
            </a:r>
            <a:r>
              <a:rPr lang="en-GB" dirty="0" err="1"/>
              <a:t>Moda</a:t>
            </a:r>
            <a:r>
              <a:rPr lang="en-GB" dirty="0"/>
              <a:t> </a:t>
            </a:r>
            <a:r>
              <a:rPr lang="en-GB" dirty="0" err="1"/>
              <a:t>berpikir</a:t>
            </a:r>
            <a:r>
              <a:rPr lang="en-GB" dirty="0"/>
              <a:t> (thinking mode) </a:t>
            </a:r>
            <a:r>
              <a:rPr lang="en-GB" dirty="0" err="1"/>
              <a:t>ini</a:t>
            </a:r>
            <a:r>
              <a:rPr lang="en-GB" dirty="0"/>
              <a:t> </a:t>
            </a:r>
            <a:r>
              <a:rPr lang="en-GB" dirty="0" err="1"/>
              <a:t>didukung</a:t>
            </a:r>
            <a:r>
              <a:rPr lang="en-GB" dirty="0"/>
              <a:t> dan </a:t>
            </a:r>
            <a:r>
              <a:rPr lang="en-GB" dirty="0" err="1"/>
              <a:t>dilengkapi</a:t>
            </a:r>
            <a:r>
              <a:rPr lang="en-GB" dirty="0"/>
              <a:t> </a:t>
            </a:r>
            <a:r>
              <a:rPr lang="en-GB" dirty="0" err="1"/>
              <a:t>dengan</a:t>
            </a:r>
            <a:r>
              <a:rPr lang="en-GB" dirty="0"/>
              <a:t> </a:t>
            </a:r>
            <a:r>
              <a:rPr lang="en-GB" dirty="0" err="1"/>
              <a:t>pengetahuan</a:t>
            </a:r>
            <a:r>
              <a:rPr lang="en-GB" dirty="0"/>
              <a:t> </a:t>
            </a:r>
            <a:r>
              <a:rPr lang="en-GB" dirty="0" err="1"/>
              <a:t>teoritis</a:t>
            </a:r>
            <a:r>
              <a:rPr lang="en-GB" dirty="0"/>
              <a:t> dan </a:t>
            </a:r>
            <a:r>
              <a:rPr lang="en-GB" dirty="0" err="1"/>
              <a:t>praktis</a:t>
            </a:r>
            <a:r>
              <a:rPr lang="en-GB" dirty="0"/>
              <a:t>, </a:t>
            </a:r>
            <a:r>
              <a:rPr lang="en-GB" dirty="0" err="1"/>
              <a:t>serta</a:t>
            </a:r>
            <a:r>
              <a:rPr lang="en-GB" dirty="0"/>
              <a:t> </a:t>
            </a:r>
            <a:r>
              <a:rPr lang="en-GB" dirty="0" err="1"/>
              <a:t>teknik</a:t>
            </a:r>
            <a:r>
              <a:rPr lang="en-GB" dirty="0"/>
              <a:t>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menganalisis</a:t>
            </a:r>
            <a:r>
              <a:rPr lang="en-GB" dirty="0"/>
              <a:t>, </a:t>
            </a:r>
            <a:r>
              <a:rPr lang="en-GB" dirty="0" err="1"/>
              <a:t>memodelkan</a:t>
            </a:r>
            <a:r>
              <a:rPr lang="en-GB" dirty="0"/>
              <a:t> dan </a:t>
            </a:r>
            <a:r>
              <a:rPr lang="en-GB" dirty="0" err="1"/>
              <a:t>memecahkan</a:t>
            </a:r>
            <a:r>
              <a:rPr lang="en-GB" dirty="0"/>
              <a:t> </a:t>
            </a:r>
            <a:r>
              <a:rPr lang="en-GB" dirty="0" err="1"/>
              <a:t>persoalan</a:t>
            </a:r>
            <a:r>
              <a:rPr lang="en-GB" dirty="0"/>
              <a:t>. </a:t>
            </a:r>
            <a:r>
              <a:rPr lang="en-GB" dirty="0" err="1"/>
              <a:t>Siswa</a:t>
            </a:r>
            <a:r>
              <a:rPr lang="en-GB" dirty="0"/>
              <a:t> yang </a:t>
            </a:r>
            <a:r>
              <a:rPr lang="en-GB" dirty="0" err="1"/>
              <a:t>belajar</a:t>
            </a:r>
            <a:r>
              <a:rPr lang="en-GB" dirty="0"/>
              <a:t> </a:t>
            </a:r>
            <a:r>
              <a:rPr lang="en-GB" dirty="0" err="1"/>
              <a:t>informatika</a:t>
            </a:r>
            <a:r>
              <a:rPr lang="en-GB" dirty="0"/>
              <a:t> </a:t>
            </a:r>
            <a:r>
              <a:rPr lang="en-GB" dirty="0" err="1"/>
              <a:t>akan</a:t>
            </a:r>
            <a:r>
              <a:rPr lang="en-GB" dirty="0"/>
              <a:t> </a:t>
            </a:r>
            <a:r>
              <a:rPr lang="en-GB" dirty="0" err="1"/>
              <a:t>mendalami</a:t>
            </a:r>
            <a:r>
              <a:rPr lang="en-GB" dirty="0"/>
              <a:t> </a:t>
            </a:r>
            <a:r>
              <a:rPr lang="en-GB" dirty="0" err="1"/>
              <a:t>bagaimana</a:t>
            </a:r>
            <a:r>
              <a:rPr lang="en-GB" dirty="0"/>
              <a:t> </a:t>
            </a:r>
            <a:r>
              <a:rPr lang="en-GB" dirty="0" err="1"/>
              <a:t>suatu</a:t>
            </a:r>
            <a:r>
              <a:rPr lang="en-GB" dirty="0"/>
              <a:t> “</a:t>
            </a:r>
            <a:r>
              <a:rPr lang="en-GB" dirty="0" err="1"/>
              <a:t>sistem</a:t>
            </a:r>
            <a:r>
              <a:rPr lang="en-GB" dirty="0"/>
              <a:t> </a:t>
            </a:r>
            <a:r>
              <a:rPr lang="en-GB" dirty="0" err="1"/>
              <a:t>komputasional</a:t>
            </a:r>
            <a:r>
              <a:rPr lang="en-GB" dirty="0"/>
              <a:t>” </a:t>
            </a:r>
            <a:r>
              <a:rPr lang="en-GB" dirty="0" err="1"/>
              <a:t>berfungsi</a:t>
            </a:r>
            <a:r>
              <a:rPr lang="en-GB" dirty="0"/>
              <a:t>, </a:t>
            </a:r>
            <a:r>
              <a:rPr lang="en-GB" dirty="0" err="1"/>
              <a:t>baik</a:t>
            </a:r>
            <a:r>
              <a:rPr lang="en-GB" dirty="0"/>
              <a:t> yang </a:t>
            </a:r>
            <a:r>
              <a:rPr lang="en-GB" dirty="0" err="1"/>
              <a:t>mengandung</a:t>
            </a:r>
            <a:r>
              <a:rPr lang="en-GB" dirty="0"/>
              <a:t> </a:t>
            </a:r>
            <a:r>
              <a:rPr lang="en-GB" dirty="0" err="1"/>
              <a:t>komputer</a:t>
            </a:r>
            <a:r>
              <a:rPr lang="en-GB" dirty="0"/>
              <a:t> </a:t>
            </a:r>
            <a:r>
              <a:rPr lang="en-GB" dirty="0" err="1"/>
              <a:t>maupun</a:t>
            </a:r>
            <a:r>
              <a:rPr lang="en-GB" dirty="0"/>
              <a:t> </a:t>
            </a:r>
            <a:r>
              <a:rPr lang="en-GB" dirty="0" err="1"/>
              <a:t>tidak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12915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EC2750-D86F-4863-8317-0ABB1CCAD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92035"/>
            <a:ext cx="9232900" cy="3664239"/>
          </a:xfrm>
        </p:spPr>
        <p:txBody>
          <a:bodyPr/>
          <a:lstStyle/>
          <a:p>
            <a:pPr marL="0" indent="0">
              <a:buNone/>
            </a:pPr>
            <a:r>
              <a:rPr lang="en-GB" dirty="0" err="1"/>
              <a:t>Saat</a:t>
            </a:r>
            <a:r>
              <a:rPr lang="en-GB" dirty="0"/>
              <a:t> </a:t>
            </a:r>
            <a:r>
              <a:rPr lang="en-GB" dirty="0" err="1"/>
              <a:t>ini</a:t>
            </a:r>
            <a:r>
              <a:rPr lang="en-GB" dirty="0"/>
              <a:t> </a:t>
            </a:r>
            <a:r>
              <a:rPr lang="en-GB" dirty="0" err="1"/>
              <a:t>manusia</a:t>
            </a:r>
            <a:r>
              <a:rPr lang="en-GB" dirty="0"/>
              <a:t> </a:t>
            </a:r>
            <a:r>
              <a:rPr lang="en-GB" dirty="0" err="1"/>
              <a:t>hidup</a:t>
            </a:r>
            <a:r>
              <a:rPr lang="en-GB" dirty="0"/>
              <a:t> di era digital yang </a:t>
            </a:r>
            <a:r>
              <a:rPr lang="en-GB" dirty="0" err="1"/>
              <a:t>sering</a:t>
            </a:r>
            <a:r>
              <a:rPr lang="en-GB" dirty="0"/>
              <a:t> </a:t>
            </a:r>
            <a:r>
              <a:rPr lang="en-GB" dirty="0" err="1"/>
              <a:t>disebut</a:t>
            </a:r>
            <a:r>
              <a:rPr lang="en-GB" dirty="0"/>
              <a:t> </a:t>
            </a:r>
            <a:r>
              <a:rPr lang="en-GB" dirty="0" err="1"/>
              <a:t>Industri</a:t>
            </a:r>
            <a:r>
              <a:rPr lang="en-GB" dirty="0"/>
              <a:t> 4.0. </a:t>
            </a:r>
            <a:r>
              <a:rPr lang="en-GB" dirty="0" err="1"/>
              <a:t>Dalam</a:t>
            </a:r>
            <a:r>
              <a:rPr lang="en-GB" dirty="0"/>
              <a:t>	 industry 4.0,  </a:t>
            </a:r>
            <a:r>
              <a:rPr lang="en-GB" dirty="0" err="1"/>
              <a:t>banyak</a:t>
            </a:r>
            <a:r>
              <a:rPr lang="en-GB" dirty="0"/>
              <a:t> </a:t>
            </a:r>
            <a:r>
              <a:rPr lang="en-GB" dirty="0" err="1"/>
              <a:t>hal</a:t>
            </a:r>
            <a:r>
              <a:rPr lang="en-GB" dirty="0"/>
              <a:t>	 </a:t>
            </a:r>
            <a:r>
              <a:rPr lang="en-GB" dirty="0" err="1"/>
              <a:t>dilakukan</a:t>
            </a:r>
            <a:r>
              <a:rPr lang="en-GB" dirty="0"/>
              <a:t> oleh </a:t>
            </a:r>
            <a:r>
              <a:rPr lang="en-GB" dirty="0" err="1"/>
              <a:t>manusia</a:t>
            </a:r>
            <a:r>
              <a:rPr lang="en-GB" dirty="0"/>
              <a:t> </a:t>
            </a:r>
            <a:r>
              <a:rPr lang="en-GB" dirty="0" err="1"/>
              <a:t>dengan</a:t>
            </a:r>
            <a:r>
              <a:rPr lang="en-GB" dirty="0"/>
              <a:t> </a:t>
            </a:r>
            <a:r>
              <a:rPr lang="en-GB" dirty="0" err="1"/>
              <a:t>memanfaatkan</a:t>
            </a:r>
            <a:r>
              <a:rPr lang="en-GB" dirty="0"/>
              <a:t> </a:t>
            </a:r>
            <a:r>
              <a:rPr lang="en-GB" dirty="0" err="1"/>
              <a:t>mesin</a:t>
            </a:r>
            <a:r>
              <a:rPr lang="en-GB" dirty="0"/>
              <a:t> </a:t>
            </a:r>
            <a:r>
              <a:rPr lang="en-GB" dirty="0" err="1"/>
              <a:t>cerdas</a:t>
            </a:r>
            <a:r>
              <a:rPr lang="en-GB" dirty="0"/>
              <a:t> </a:t>
            </a:r>
            <a:r>
              <a:rPr lang="en-GB" dirty="0" err="1"/>
              <a:t>berbasis</a:t>
            </a:r>
            <a:r>
              <a:rPr lang="en-GB" dirty="0"/>
              <a:t>	 </a:t>
            </a:r>
            <a:r>
              <a:rPr lang="en-GB" dirty="0" err="1"/>
              <a:t>Komputer</a:t>
            </a:r>
            <a:r>
              <a:rPr lang="en-GB" dirty="0"/>
              <a:t> dan internet.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DE47C20-055C-4C3C-88A9-7C9812C9CC46}"/>
              </a:ext>
            </a:extLst>
          </p:cNvPr>
          <p:cNvSpPr txBox="1"/>
          <p:nvPr/>
        </p:nvSpPr>
        <p:spPr>
          <a:xfrm>
            <a:off x="1320800" y="283259"/>
            <a:ext cx="6489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/>
              <a:t>Informatika di Era Industri 4.0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4BDEB2C-7984-402F-940B-F3DC36DC7B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746" y="3429000"/>
            <a:ext cx="4561480" cy="2459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3029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77213E-F7A5-440A-9994-C3DFC4D4C3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237" y="1946058"/>
            <a:ext cx="8943109" cy="3651178"/>
          </a:xfrm>
        </p:spPr>
        <p:txBody>
          <a:bodyPr/>
          <a:lstStyle/>
          <a:p>
            <a:pPr marL="0" indent="0" algn="just">
              <a:buNone/>
            </a:pPr>
            <a:r>
              <a:rPr lang="en-GB" dirty="0" err="1"/>
              <a:t>Bidang-bidang</a:t>
            </a:r>
            <a:r>
              <a:rPr lang="en-GB" dirty="0"/>
              <a:t> </a:t>
            </a:r>
            <a:r>
              <a:rPr lang="en-GB" dirty="0" err="1"/>
              <a:t>pengetahuan</a:t>
            </a:r>
            <a:r>
              <a:rPr lang="en-GB" dirty="0"/>
              <a:t> </a:t>
            </a:r>
            <a:r>
              <a:rPr lang="en-GB" dirty="0" err="1"/>
              <a:t>Informatika</a:t>
            </a:r>
            <a:r>
              <a:rPr lang="en-GB" dirty="0"/>
              <a:t>, yang </a:t>
            </a:r>
            <a:r>
              <a:rPr lang="en-GB" dirty="0" err="1"/>
              <a:t>dikelompokkan</a:t>
            </a:r>
            <a:r>
              <a:rPr lang="en-GB" dirty="0"/>
              <a:t> </a:t>
            </a:r>
            <a:r>
              <a:rPr lang="en-GB" dirty="0" err="1"/>
              <a:t>menjadi</a:t>
            </a:r>
            <a:r>
              <a:rPr lang="en-GB" dirty="0"/>
              <a:t> </a:t>
            </a:r>
            <a:r>
              <a:rPr lang="en-GB" dirty="0" err="1"/>
              <a:t>Berpikir</a:t>
            </a:r>
            <a:r>
              <a:rPr lang="en-GB" dirty="0"/>
              <a:t> </a:t>
            </a:r>
            <a:r>
              <a:rPr lang="en-GB" dirty="0" err="1"/>
              <a:t>Komputasional</a:t>
            </a:r>
            <a:r>
              <a:rPr lang="en-GB" dirty="0"/>
              <a:t> (BK), </a:t>
            </a:r>
            <a:r>
              <a:rPr lang="en-GB" dirty="0" err="1"/>
              <a:t>Teknologi</a:t>
            </a:r>
            <a:r>
              <a:rPr lang="en-GB" dirty="0"/>
              <a:t> </a:t>
            </a:r>
            <a:r>
              <a:rPr lang="en-GB" dirty="0" err="1"/>
              <a:t>Informasi</a:t>
            </a:r>
            <a:r>
              <a:rPr lang="en-GB" dirty="0"/>
              <a:t> dan </a:t>
            </a:r>
            <a:r>
              <a:rPr lang="en-GB" dirty="0" err="1"/>
              <a:t>Komunikasi</a:t>
            </a:r>
            <a:r>
              <a:rPr lang="en-GB" dirty="0"/>
              <a:t> (TIK), </a:t>
            </a:r>
            <a:r>
              <a:rPr lang="en-GB" dirty="0" err="1"/>
              <a:t>Sistem</a:t>
            </a:r>
            <a:r>
              <a:rPr lang="en-GB" dirty="0"/>
              <a:t> </a:t>
            </a:r>
            <a:r>
              <a:rPr lang="en-GB" dirty="0" err="1"/>
              <a:t>Komputer</a:t>
            </a:r>
            <a:r>
              <a:rPr lang="en-GB" dirty="0"/>
              <a:t> (SK), </a:t>
            </a:r>
            <a:r>
              <a:rPr lang="en-GB" dirty="0" err="1"/>
              <a:t>Jaringan</a:t>
            </a:r>
            <a:r>
              <a:rPr lang="en-GB" dirty="0"/>
              <a:t> </a:t>
            </a:r>
            <a:r>
              <a:rPr lang="en-GB" dirty="0" err="1"/>
              <a:t>Komputer</a:t>
            </a:r>
            <a:r>
              <a:rPr lang="en-GB" dirty="0"/>
              <a:t> dan Internet (JKI), </a:t>
            </a:r>
            <a:r>
              <a:rPr lang="en-GB" dirty="0" err="1"/>
              <a:t>Analisis</a:t>
            </a:r>
            <a:r>
              <a:rPr lang="en-GB" dirty="0"/>
              <a:t> Data (AD), </a:t>
            </a:r>
            <a:r>
              <a:rPr lang="en-GB" dirty="0" err="1"/>
              <a:t>Algoritma</a:t>
            </a:r>
            <a:r>
              <a:rPr lang="en-GB" dirty="0"/>
              <a:t> dan </a:t>
            </a:r>
            <a:r>
              <a:rPr lang="en-GB" dirty="0" err="1"/>
              <a:t>Pemrograman</a:t>
            </a:r>
            <a:r>
              <a:rPr lang="en-GB" dirty="0"/>
              <a:t> (AP), </a:t>
            </a:r>
            <a:r>
              <a:rPr lang="en-GB" dirty="0" err="1"/>
              <a:t>Dampak</a:t>
            </a:r>
            <a:r>
              <a:rPr lang="en-GB" dirty="0"/>
              <a:t> Sosial </a:t>
            </a:r>
            <a:r>
              <a:rPr lang="en-GB" dirty="0" err="1"/>
              <a:t>Informatika</a:t>
            </a:r>
            <a:r>
              <a:rPr lang="en-GB" dirty="0"/>
              <a:t> (DSI), dan </a:t>
            </a:r>
            <a:r>
              <a:rPr lang="en-GB" dirty="0" err="1"/>
              <a:t>Praktik</a:t>
            </a:r>
            <a:r>
              <a:rPr lang="en-GB" dirty="0"/>
              <a:t> Lintas </a:t>
            </a:r>
            <a:r>
              <a:rPr lang="en-GB" dirty="0" err="1"/>
              <a:t>Bidang</a:t>
            </a:r>
            <a:r>
              <a:rPr lang="en-GB" dirty="0"/>
              <a:t> (PLB). </a:t>
            </a:r>
            <a:r>
              <a:rPr lang="en-GB" dirty="0" err="1"/>
              <a:t>Dalam</a:t>
            </a:r>
            <a:r>
              <a:rPr lang="en-GB" dirty="0"/>
              <a:t> </a:t>
            </a:r>
            <a:r>
              <a:rPr lang="en-GB" dirty="0" err="1"/>
              <a:t>bahasa</a:t>
            </a:r>
            <a:r>
              <a:rPr lang="en-GB" dirty="0"/>
              <a:t> </a:t>
            </a:r>
            <a:r>
              <a:rPr lang="en-GB" dirty="0" err="1"/>
              <a:t>Inggris</a:t>
            </a:r>
            <a:r>
              <a:rPr lang="en-GB" dirty="0"/>
              <a:t>, </a:t>
            </a:r>
            <a:r>
              <a:rPr lang="en-GB" dirty="0" err="1"/>
              <a:t>bidang</a:t>
            </a:r>
            <a:r>
              <a:rPr lang="en-GB" dirty="0"/>
              <a:t> </a:t>
            </a:r>
            <a:r>
              <a:rPr lang="en-GB" dirty="0" err="1"/>
              <a:t>itu</a:t>
            </a:r>
            <a:r>
              <a:rPr lang="en-GB" dirty="0"/>
              <a:t> </a:t>
            </a:r>
            <a:r>
              <a:rPr lang="en-GB" dirty="0" err="1"/>
              <a:t>disebut</a:t>
            </a:r>
            <a:r>
              <a:rPr lang="en-GB" dirty="0"/>
              <a:t>: Computational Thinking (CT), Information and Communication Technology (ICT), Computing System (CE), Computer Network (NW), Data Analysis (DA), Algorithm &amp; Programming (AP), Social Impact of Informatics (SOC), Computing Practices (CP)</a:t>
            </a:r>
          </a:p>
        </p:txBody>
      </p:sp>
    </p:spTree>
    <p:extLst>
      <p:ext uri="{BB962C8B-B14F-4D97-AF65-F5344CB8AC3E}">
        <p14:creationId xmlns:p14="http://schemas.microsoft.com/office/powerpoint/2010/main" val="1993939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8E74AA2-710A-4CB7-9F71-7F2F4C9E1F1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2500" t="25443" r="51137" b="53335"/>
          <a:stretch/>
        </p:blipFill>
        <p:spPr>
          <a:xfrm>
            <a:off x="888981" y="2263485"/>
            <a:ext cx="4664922" cy="355542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41EBB72-0A7A-4A91-9E1B-170767DC4D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47166" y="2263485"/>
            <a:ext cx="4555853" cy="3251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6010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E9B3557-110E-4F3F-8818-58ED1DFA847D}"/>
              </a:ext>
            </a:extLst>
          </p:cNvPr>
          <p:cNvSpPr txBox="1"/>
          <p:nvPr/>
        </p:nvSpPr>
        <p:spPr>
          <a:xfrm>
            <a:off x="1302327" y="498702"/>
            <a:ext cx="77308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err="1"/>
              <a:t>Informatika</a:t>
            </a:r>
            <a:r>
              <a:rPr lang="es-ES" sz="3200" dirty="0"/>
              <a:t> dan </a:t>
            </a:r>
            <a:r>
              <a:rPr lang="es-ES" sz="3200" dirty="0" err="1"/>
              <a:t>Profil</a:t>
            </a:r>
            <a:r>
              <a:rPr lang="es-ES" sz="3200" dirty="0"/>
              <a:t> </a:t>
            </a:r>
            <a:r>
              <a:rPr lang="es-ES" sz="3200" dirty="0" err="1"/>
              <a:t>Pelajar</a:t>
            </a:r>
            <a:r>
              <a:rPr lang="es-ES" sz="3200" dirty="0"/>
              <a:t> </a:t>
            </a:r>
            <a:r>
              <a:rPr lang="es-ES" sz="3200" dirty="0" err="1"/>
              <a:t>Pancasila</a:t>
            </a:r>
            <a:endParaRPr lang="en-GB" sz="32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3E4C2FA-E7B1-4C4C-9543-A572C7091DA4}"/>
              </a:ext>
            </a:extLst>
          </p:cNvPr>
          <p:cNvSpPr txBox="1"/>
          <p:nvPr/>
        </p:nvSpPr>
        <p:spPr>
          <a:xfrm>
            <a:off x="1185717" y="2233458"/>
            <a:ext cx="890847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menyiapkan</a:t>
            </a:r>
            <a:r>
              <a:rPr lang="en-GB" dirty="0"/>
              <a:t>	</a:t>
            </a:r>
            <a:r>
              <a:rPr lang="en-GB" dirty="0" err="1"/>
              <a:t>diri</a:t>
            </a:r>
            <a:r>
              <a:rPr lang="en-GB" dirty="0"/>
              <a:t> </a:t>
            </a:r>
            <a:r>
              <a:rPr lang="en-GB" dirty="0" err="1"/>
              <a:t>menghadapi</a:t>
            </a:r>
            <a:r>
              <a:rPr lang="en-GB" dirty="0"/>
              <a:t> masa </a:t>
            </a:r>
            <a:r>
              <a:rPr lang="en-GB" dirty="0" err="1"/>
              <a:t>depan</a:t>
            </a:r>
            <a:r>
              <a:rPr lang="en-GB" dirty="0"/>
              <a:t>	di era digital, </a:t>
            </a:r>
            <a:r>
              <a:rPr lang="en-GB" dirty="0" err="1"/>
              <a:t>siswa</a:t>
            </a:r>
            <a:r>
              <a:rPr lang="en-GB" dirty="0"/>
              <a:t>	</a:t>
            </a:r>
            <a:r>
              <a:rPr lang="en-GB" dirty="0" err="1"/>
              <a:t>kelas</a:t>
            </a:r>
            <a:r>
              <a:rPr lang="en-GB" dirty="0"/>
              <a:t> X juga	</a:t>
            </a:r>
          </a:p>
          <a:p>
            <a:pPr algn="just"/>
            <a:r>
              <a:rPr lang="en-GB" dirty="0" err="1"/>
              <a:t>perlu</a:t>
            </a:r>
            <a:r>
              <a:rPr lang="en-GB" dirty="0"/>
              <a:t> </a:t>
            </a:r>
            <a:r>
              <a:rPr lang="en-GB" dirty="0" err="1"/>
              <a:t>membangun</a:t>
            </a:r>
            <a:r>
              <a:rPr lang="en-GB" dirty="0"/>
              <a:t> </a:t>
            </a:r>
            <a:r>
              <a:rPr lang="en-GB" dirty="0" err="1"/>
              <a:t>kebiasaan-kebiasaan</a:t>
            </a:r>
            <a:r>
              <a:rPr lang="en-GB" dirty="0"/>
              <a:t> </a:t>
            </a:r>
            <a:r>
              <a:rPr lang="en-GB" dirty="0" err="1"/>
              <a:t>baik</a:t>
            </a:r>
            <a:r>
              <a:rPr lang="en-GB" dirty="0"/>
              <a:t> yang </a:t>
            </a:r>
            <a:r>
              <a:rPr lang="en-GB" dirty="0" err="1"/>
              <a:t>menumbuhkan</a:t>
            </a:r>
            <a:r>
              <a:rPr lang="en-GB" dirty="0"/>
              <a:t> </a:t>
            </a:r>
            <a:r>
              <a:rPr lang="en-GB" dirty="0" err="1"/>
              <a:t>karakter</a:t>
            </a:r>
            <a:r>
              <a:rPr lang="en-GB" dirty="0"/>
              <a:t> yang </a:t>
            </a:r>
          </a:p>
          <a:p>
            <a:pPr algn="just"/>
            <a:r>
              <a:rPr lang="en-GB" dirty="0" err="1"/>
              <a:t>baik</a:t>
            </a:r>
            <a:r>
              <a:rPr lang="en-GB" dirty="0"/>
              <a:t> di dunia </a:t>
            </a:r>
            <a:r>
              <a:rPr lang="en-GB" dirty="0" err="1"/>
              <a:t>nyata</a:t>
            </a:r>
            <a:r>
              <a:rPr lang="en-GB" dirty="0"/>
              <a:t> </a:t>
            </a:r>
            <a:r>
              <a:rPr lang="en-GB" dirty="0" err="1"/>
              <a:t>maupun</a:t>
            </a:r>
            <a:r>
              <a:rPr lang="en-GB" dirty="0"/>
              <a:t> dunia digital, </a:t>
            </a:r>
            <a:r>
              <a:rPr lang="en-GB" dirty="0" err="1"/>
              <a:t>karena</a:t>
            </a:r>
            <a:r>
              <a:rPr lang="en-GB" dirty="0"/>
              <a:t> </a:t>
            </a:r>
            <a:r>
              <a:rPr lang="en-GB" dirty="0" err="1"/>
              <a:t>citra</a:t>
            </a:r>
            <a:r>
              <a:rPr lang="en-GB" dirty="0"/>
              <a:t> </a:t>
            </a:r>
            <a:r>
              <a:rPr lang="en-GB" dirty="0" err="1"/>
              <a:t>bangsa</a:t>
            </a:r>
            <a:r>
              <a:rPr lang="en-GB" dirty="0"/>
              <a:t> Indonesia </a:t>
            </a:r>
            <a:r>
              <a:rPr lang="en-GB" dirty="0" err="1"/>
              <a:t>terpapar</a:t>
            </a:r>
            <a:r>
              <a:rPr lang="en-GB" dirty="0"/>
              <a:t> </a:t>
            </a:r>
          </a:p>
          <a:p>
            <a:pPr algn="just"/>
            <a:r>
              <a:rPr lang="en-GB" dirty="0"/>
              <a:t>di dunia digital yang </a:t>
            </a:r>
            <a:r>
              <a:rPr lang="en-GB" dirty="0" err="1"/>
              <a:t>sangat</a:t>
            </a:r>
            <a:r>
              <a:rPr lang="en-GB" dirty="0"/>
              <a:t> </a:t>
            </a:r>
            <a:r>
              <a:rPr lang="en-GB" dirty="0" err="1"/>
              <a:t>terbuka</a:t>
            </a:r>
            <a:r>
              <a:rPr lang="en-GB" dirty="0"/>
              <a:t> </a:t>
            </a:r>
            <a:r>
              <a:rPr lang="en-GB" dirty="0" err="1"/>
              <a:t>akibat</a:t>
            </a:r>
            <a:r>
              <a:rPr lang="en-GB" dirty="0"/>
              <a:t> </a:t>
            </a:r>
            <a:r>
              <a:rPr lang="en-GB" dirty="0" err="1"/>
              <a:t>kemunculan</a:t>
            </a:r>
            <a:r>
              <a:rPr lang="en-GB" dirty="0"/>
              <a:t> dan posting </a:t>
            </a:r>
            <a:r>
              <a:rPr lang="en-GB" dirty="0" err="1"/>
              <a:t>konten</a:t>
            </a:r>
            <a:r>
              <a:rPr lang="en-GB" dirty="0"/>
              <a:t>  orang	 Indonesia.  </a:t>
            </a:r>
            <a:r>
              <a:rPr lang="en-GB" dirty="0" err="1"/>
              <a:t>Bagi</a:t>
            </a:r>
            <a:r>
              <a:rPr lang="en-GB" dirty="0"/>
              <a:t> </a:t>
            </a:r>
            <a:r>
              <a:rPr lang="en-GB" dirty="0" err="1"/>
              <a:t>pelajar</a:t>
            </a:r>
            <a:r>
              <a:rPr lang="en-GB" dirty="0"/>
              <a:t> Indonesia, </a:t>
            </a:r>
            <a:r>
              <a:rPr lang="en-GB" dirty="0" err="1"/>
              <a:t>karakter</a:t>
            </a:r>
            <a:r>
              <a:rPr lang="en-GB" dirty="0"/>
              <a:t> yang	</a:t>
            </a:r>
            <a:r>
              <a:rPr lang="en-GB" dirty="0" err="1"/>
              <a:t>baik</a:t>
            </a:r>
            <a:r>
              <a:rPr lang="en-GB" dirty="0"/>
              <a:t>  </a:t>
            </a:r>
            <a:r>
              <a:rPr lang="en-GB" dirty="0" err="1"/>
              <a:t>ini</a:t>
            </a:r>
            <a:r>
              <a:rPr lang="en-GB" dirty="0"/>
              <a:t> </a:t>
            </a:r>
            <a:r>
              <a:rPr lang="en-GB" dirty="0" err="1"/>
              <a:t>dirumuskan</a:t>
            </a:r>
            <a:r>
              <a:rPr lang="en-GB" dirty="0"/>
              <a:t> </a:t>
            </a:r>
            <a:r>
              <a:rPr lang="en-GB" dirty="0" err="1"/>
              <a:t>sebagai</a:t>
            </a:r>
            <a:r>
              <a:rPr lang="en-GB" dirty="0"/>
              <a:t>	</a:t>
            </a:r>
          </a:p>
          <a:p>
            <a:pPr algn="just"/>
            <a:r>
              <a:rPr lang="en-GB" dirty="0" err="1"/>
              <a:t>Profil</a:t>
            </a:r>
            <a:r>
              <a:rPr lang="en-GB" dirty="0"/>
              <a:t> </a:t>
            </a:r>
            <a:r>
              <a:rPr lang="en-GB" dirty="0" err="1"/>
              <a:t>Pelajar</a:t>
            </a:r>
            <a:r>
              <a:rPr lang="en-GB" dirty="0"/>
              <a:t> Pancasila, yang </a:t>
            </a:r>
            <a:r>
              <a:rPr lang="en-GB" dirty="0" err="1"/>
              <a:t>memiliki</a:t>
            </a:r>
            <a:r>
              <a:rPr lang="en-GB" dirty="0"/>
              <a:t> </a:t>
            </a:r>
            <a:r>
              <a:rPr lang="en-GB" dirty="0" err="1"/>
              <a:t>ciri-ciri</a:t>
            </a:r>
            <a:r>
              <a:rPr lang="en-GB" dirty="0"/>
              <a:t> </a:t>
            </a:r>
            <a:r>
              <a:rPr lang="en-GB" dirty="0" err="1"/>
              <a:t>berikut</a:t>
            </a:r>
            <a:r>
              <a:rPr lang="en-GB" dirty="0"/>
              <a:t> </a:t>
            </a:r>
            <a:r>
              <a:rPr lang="en-GB" dirty="0" err="1"/>
              <a:t>ini</a:t>
            </a:r>
            <a:r>
              <a:rPr lang="en-GB" dirty="0"/>
              <a:t>:	</a:t>
            </a:r>
          </a:p>
          <a:p>
            <a:pPr marL="342900" indent="-342900" algn="just">
              <a:buAutoNum type="alphaLcParenBoth"/>
            </a:pPr>
            <a:r>
              <a:rPr lang="en-GB" dirty="0" err="1"/>
              <a:t>Beriman</a:t>
            </a:r>
            <a:r>
              <a:rPr lang="en-GB" dirty="0"/>
              <a:t> </a:t>
            </a:r>
            <a:r>
              <a:rPr lang="en-GB" dirty="0" err="1"/>
              <a:t>bertakwa</a:t>
            </a:r>
            <a:r>
              <a:rPr lang="en-GB" dirty="0"/>
              <a:t> </a:t>
            </a:r>
            <a:r>
              <a:rPr lang="en-GB" dirty="0" err="1"/>
              <a:t>kepada</a:t>
            </a:r>
            <a:r>
              <a:rPr lang="en-GB" dirty="0"/>
              <a:t> </a:t>
            </a:r>
            <a:r>
              <a:rPr lang="en-GB" dirty="0" err="1"/>
              <a:t>Tuhan</a:t>
            </a:r>
            <a:r>
              <a:rPr lang="en-GB" dirty="0"/>
              <a:t> yang </a:t>
            </a:r>
            <a:r>
              <a:rPr lang="en-GB" dirty="0" err="1"/>
              <a:t>Maha</a:t>
            </a:r>
            <a:r>
              <a:rPr lang="en-GB" dirty="0"/>
              <a:t> </a:t>
            </a:r>
            <a:r>
              <a:rPr lang="en-GB" dirty="0" err="1"/>
              <a:t>Esa</a:t>
            </a:r>
            <a:r>
              <a:rPr lang="en-GB" dirty="0"/>
              <a:t>, dan </a:t>
            </a:r>
            <a:r>
              <a:rPr lang="en-GB" dirty="0" err="1"/>
              <a:t>berakhlak</a:t>
            </a:r>
            <a:r>
              <a:rPr lang="en-GB" dirty="0"/>
              <a:t>	</a:t>
            </a:r>
            <a:r>
              <a:rPr lang="en-GB" dirty="0" err="1"/>
              <a:t>mulia</a:t>
            </a:r>
            <a:endParaRPr lang="en-GB" dirty="0"/>
          </a:p>
          <a:p>
            <a:pPr algn="just"/>
            <a:r>
              <a:rPr lang="en-GB" dirty="0"/>
              <a:t>(b) </a:t>
            </a:r>
            <a:r>
              <a:rPr lang="en-GB" dirty="0" err="1"/>
              <a:t>Berkebhinekaan</a:t>
            </a:r>
            <a:r>
              <a:rPr lang="en-GB" dirty="0"/>
              <a:t>  global</a:t>
            </a:r>
          </a:p>
          <a:p>
            <a:pPr algn="just"/>
            <a:r>
              <a:rPr lang="en-GB" dirty="0"/>
              <a:t>(c) </a:t>
            </a:r>
            <a:r>
              <a:rPr lang="en-GB" dirty="0" err="1"/>
              <a:t>Mandiri</a:t>
            </a:r>
            <a:endParaRPr lang="en-GB" dirty="0"/>
          </a:p>
          <a:p>
            <a:pPr algn="just"/>
            <a:r>
              <a:rPr lang="en-GB" dirty="0"/>
              <a:t>(d) </a:t>
            </a:r>
            <a:r>
              <a:rPr lang="en-GB" dirty="0" err="1"/>
              <a:t>Bergotong</a:t>
            </a:r>
            <a:r>
              <a:rPr lang="en-GB" dirty="0"/>
              <a:t> Royong	</a:t>
            </a:r>
          </a:p>
          <a:p>
            <a:pPr algn="just"/>
            <a:r>
              <a:rPr lang="en-GB" dirty="0"/>
              <a:t>(e) </a:t>
            </a:r>
            <a:r>
              <a:rPr lang="en-GB" dirty="0" err="1"/>
              <a:t>Bernalar</a:t>
            </a:r>
            <a:r>
              <a:rPr lang="en-GB" dirty="0"/>
              <a:t> </a:t>
            </a:r>
            <a:r>
              <a:rPr lang="en-GB" dirty="0" err="1"/>
              <a:t>kritis</a:t>
            </a:r>
            <a:endParaRPr lang="en-GB" dirty="0"/>
          </a:p>
          <a:p>
            <a:pPr algn="just"/>
            <a:r>
              <a:rPr lang="en-GB" dirty="0"/>
              <a:t>(f) </a:t>
            </a:r>
            <a:r>
              <a:rPr lang="en-GB" dirty="0" err="1"/>
              <a:t>Kreatif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36190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451</TotalTime>
  <Words>823</Words>
  <Application>Microsoft Office PowerPoint</Application>
  <PresentationFormat>Widescreen</PresentationFormat>
  <Paragraphs>29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Gill Sans MT</vt:lpstr>
      <vt:lpstr>Gallery</vt:lpstr>
      <vt:lpstr>Informatika dan  Keterampilan Generik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Big data</vt:lpstr>
      <vt:lpstr>Artificial Intelligence</vt:lpstr>
      <vt:lpstr>Keterampilan Generik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Informatika dan  Keterampilan Generik</dc:title>
  <dc:creator>Windows User</dc:creator>
  <cp:lastModifiedBy>Windows User</cp:lastModifiedBy>
  <cp:revision>35</cp:revision>
  <dcterms:created xsi:type="dcterms:W3CDTF">2021-07-16T04:02:59Z</dcterms:created>
  <dcterms:modified xsi:type="dcterms:W3CDTF">2021-07-19T05:22:53Z</dcterms:modified>
</cp:coreProperties>
</file>