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689A-E507-4C42-817F-D4BD2DCEA8D7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3A7D-2FCE-44D4-BBED-107656A9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WhatsApp Image 2021-07-21 at 10.37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ownloads\WhatsApp Image 2021-07-21 at 10.37.1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0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ownloads\WhatsApp Image 2021-07-21 at 10.37.14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ownloads\WhatsApp Image 2021-07-21 at 10.37.14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0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ownloads\WhatsApp Image 2021-07-21 at 10.37.14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0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WhatsApp Image 2021-07-21 at 10.37.1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wnloads\WhatsApp Image 2021-07-21 at 10.37.1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ownloads\WhatsApp Image 2021-07-21 at 10.37.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WhatsApp Image 2021-07-21 at 10.37.1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wnloads\WhatsApp Image 2021-07-21 at 10.37.15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ownloads\WhatsApp Image 2021-07-21 at 10.37.15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ownloads\WhatsApp Image 2021-07-21 at 10.37.15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ownloads\WhatsApp Image 2021-07-21 at 10.37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8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2021-07-21T03:47:08Z</dcterms:created>
  <dcterms:modified xsi:type="dcterms:W3CDTF">2021-07-21T03:56:39Z</dcterms:modified>
</cp:coreProperties>
</file>