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60" r:id="rId4"/>
    <p:sldId id="388" r:id="rId5"/>
    <p:sldId id="395" r:id="rId6"/>
    <p:sldId id="288" r:id="rId7"/>
    <p:sldId id="275" r:id="rId8"/>
    <p:sldId id="4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131D1-0584-41EA-A59A-A2DF4C94A5EE}" type="doc">
      <dgm:prSet loTypeId="urn:microsoft.com/office/officeart/2005/8/layout/lProcess3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25E6172-3EF5-4292-AF78-F86948C716BB}">
      <dgm:prSet phldrT="[Text]" custT="1"/>
      <dgm:spPr/>
      <dgm:t>
        <a:bodyPr/>
        <a:lstStyle/>
        <a:p>
          <a:r>
            <a:rPr lang="id-ID" sz="2400" b="1" dirty="0">
              <a:latin typeface="Arial" pitchFamily="34" charset="0"/>
              <a:cs typeface="Arial" pitchFamily="34" charset="0"/>
            </a:rPr>
            <a:t>Indeks Harga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2477AD7-B550-4F8E-85E6-B3E96D372520}" type="parTrans" cxnId="{6FA90809-9C8F-4BCD-BE8F-3A423BE561BD}">
      <dgm:prSet/>
      <dgm:spPr/>
      <dgm:t>
        <a:bodyPr/>
        <a:lstStyle/>
        <a:p>
          <a:endParaRPr lang="en-US"/>
        </a:p>
      </dgm:t>
    </dgm:pt>
    <dgm:pt modelId="{605BFB75-6C0C-4968-A968-FD02482063DC}" type="sibTrans" cxnId="{6FA90809-9C8F-4BCD-BE8F-3A423BE561BD}">
      <dgm:prSet/>
      <dgm:spPr/>
      <dgm:t>
        <a:bodyPr/>
        <a:lstStyle/>
        <a:p>
          <a:endParaRPr lang="en-US"/>
        </a:p>
      </dgm:t>
    </dgm:pt>
    <dgm:pt modelId="{895592D6-46B5-41A2-A2E4-C1DB788E6554}">
      <dgm:prSet phldrT="[Text]" custT="1"/>
      <dgm:spPr/>
      <dgm:t>
        <a:bodyPr/>
        <a:lstStyle/>
        <a:p>
          <a:r>
            <a:rPr lang="id-ID" sz="1600" dirty="0">
              <a:latin typeface="Arial" pitchFamily="34" charset="0"/>
              <a:cs typeface="Arial" pitchFamily="34" charset="0"/>
            </a:rPr>
            <a:t>Apa itu indeks harga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A4C3E00-658A-47F2-8E49-3F80579610EB}" type="parTrans" cxnId="{B8157A72-32F8-426A-916E-B59932C4730C}">
      <dgm:prSet/>
      <dgm:spPr/>
      <dgm:t>
        <a:bodyPr/>
        <a:lstStyle/>
        <a:p>
          <a:endParaRPr lang="en-US"/>
        </a:p>
      </dgm:t>
    </dgm:pt>
    <dgm:pt modelId="{CDC0056B-566B-4D14-A8F6-9AEB6D863E6E}" type="sibTrans" cxnId="{B8157A72-32F8-426A-916E-B59932C4730C}">
      <dgm:prSet/>
      <dgm:spPr/>
      <dgm:t>
        <a:bodyPr/>
        <a:lstStyle/>
        <a:p>
          <a:endParaRPr lang="en-US"/>
        </a:p>
      </dgm:t>
    </dgm:pt>
    <dgm:pt modelId="{9D55D96C-529C-45DB-B477-4E64E45CD0B4}">
      <dgm:prSet phldrT="[Text]" custT="1"/>
      <dgm:spPr/>
      <dgm:t>
        <a:bodyPr/>
        <a:lstStyle/>
        <a:p>
          <a:r>
            <a:rPr lang="id-ID" sz="1600" dirty="0">
              <a:latin typeface="Arial" pitchFamily="34" charset="0"/>
              <a:cs typeface="Arial" pitchFamily="34" charset="0"/>
            </a:rPr>
            <a:t>Apa tujuan penghitungan indeks harga?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5987ACF-B18D-421A-8075-EFFEFB52B096}" type="parTrans" cxnId="{869452D7-8886-4B3C-B08A-947FBBDF4A74}">
      <dgm:prSet/>
      <dgm:spPr/>
      <dgm:t>
        <a:bodyPr/>
        <a:lstStyle/>
        <a:p>
          <a:endParaRPr lang="en-US"/>
        </a:p>
      </dgm:t>
    </dgm:pt>
    <dgm:pt modelId="{F9697238-74C7-444D-B147-948431F43A56}" type="sibTrans" cxnId="{869452D7-8886-4B3C-B08A-947FBBDF4A74}">
      <dgm:prSet/>
      <dgm:spPr/>
      <dgm:t>
        <a:bodyPr/>
        <a:lstStyle/>
        <a:p>
          <a:endParaRPr lang="en-US"/>
        </a:p>
      </dgm:t>
    </dgm:pt>
    <dgm:pt modelId="{8CA21107-06DC-4276-9336-C6AB17FA60C0}" type="pres">
      <dgm:prSet presAssocID="{267131D1-0584-41EA-A59A-A2DF4C94A5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E693B3-602A-4D30-9943-B3857B6574D6}" type="pres">
      <dgm:prSet presAssocID="{A25E6172-3EF5-4292-AF78-F86948C716BB}" presName="horFlow" presStyleCnt="0"/>
      <dgm:spPr/>
    </dgm:pt>
    <dgm:pt modelId="{AD391BE1-9664-410D-B360-832C0AF8DB0D}" type="pres">
      <dgm:prSet presAssocID="{A25E6172-3EF5-4292-AF78-F86948C716BB}" presName="bigChev" presStyleLbl="node1" presStyleIdx="0" presStyleCnt="1"/>
      <dgm:spPr/>
    </dgm:pt>
    <dgm:pt modelId="{ECC14381-E531-4109-8B47-665BC25DB40E}" type="pres">
      <dgm:prSet presAssocID="{AA4C3E00-658A-47F2-8E49-3F80579610EB}" presName="parTrans" presStyleCnt="0"/>
      <dgm:spPr/>
    </dgm:pt>
    <dgm:pt modelId="{196211A9-41E7-4A48-9001-1C56E046F706}" type="pres">
      <dgm:prSet presAssocID="{895592D6-46B5-41A2-A2E4-C1DB788E6554}" presName="node" presStyleLbl="alignAccFollowNode1" presStyleIdx="0" presStyleCnt="2">
        <dgm:presLayoutVars>
          <dgm:bulletEnabled val="1"/>
        </dgm:presLayoutVars>
      </dgm:prSet>
      <dgm:spPr/>
    </dgm:pt>
    <dgm:pt modelId="{3AE82F7C-316A-48A8-BC01-24503AED3452}" type="pres">
      <dgm:prSet presAssocID="{CDC0056B-566B-4D14-A8F6-9AEB6D863E6E}" presName="sibTrans" presStyleCnt="0"/>
      <dgm:spPr/>
    </dgm:pt>
    <dgm:pt modelId="{FD46AB17-76D0-4752-955D-98F8428D045C}" type="pres">
      <dgm:prSet presAssocID="{9D55D96C-529C-45DB-B477-4E64E45CD0B4}" presName="node" presStyleLbl="alignAccFollowNode1" presStyleIdx="1" presStyleCnt="2" custScaleX="142726">
        <dgm:presLayoutVars>
          <dgm:bulletEnabled val="1"/>
        </dgm:presLayoutVars>
      </dgm:prSet>
      <dgm:spPr/>
    </dgm:pt>
  </dgm:ptLst>
  <dgm:cxnLst>
    <dgm:cxn modelId="{6FA90809-9C8F-4BCD-BE8F-3A423BE561BD}" srcId="{267131D1-0584-41EA-A59A-A2DF4C94A5EE}" destId="{A25E6172-3EF5-4292-AF78-F86948C716BB}" srcOrd="0" destOrd="0" parTransId="{D2477AD7-B550-4F8E-85E6-B3E96D372520}" sibTransId="{605BFB75-6C0C-4968-A968-FD02482063DC}"/>
    <dgm:cxn modelId="{BD2A5920-E167-4D16-B2A8-4DE78FD67FD7}" type="presOf" srcId="{9D55D96C-529C-45DB-B477-4E64E45CD0B4}" destId="{FD46AB17-76D0-4752-955D-98F8428D045C}" srcOrd="0" destOrd="0" presId="urn:microsoft.com/office/officeart/2005/8/layout/lProcess3"/>
    <dgm:cxn modelId="{26B5A429-E853-4C27-91A5-CE1F33A8C2B0}" type="presOf" srcId="{A25E6172-3EF5-4292-AF78-F86948C716BB}" destId="{AD391BE1-9664-410D-B360-832C0AF8DB0D}" srcOrd="0" destOrd="0" presId="urn:microsoft.com/office/officeart/2005/8/layout/lProcess3"/>
    <dgm:cxn modelId="{B8157A72-32F8-426A-916E-B59932C4730C}" srcId="{A25E6172-3EF5-4292-AF78-F86948C716BB}" destId="{895592D6-46B5-41A2-A2E4-C1DB788E6554}" srcOrd="0" destOrd="0" parTransId="{AA4C3E00-658A-47F2-8E49-3F80579610EB}" sibTransId="{CDC0056B-566B-4D14-A8F6-9AEB6D863E6E}"/>
    <dgm:cxn modelId="{6A1D1F75-ACDF-40C9-B53D-9CCBD1F33F2E}" type="presOf" srcId="{895592D6-46B5-41A2-A2E4-C1DB788E6554}" destId="{196211A9-41E7-4A48-9001-1C56E046F706}" srcOrd="0" destOrd="0" presId="urn:microsoft.com/office/officeart/2005/8/layout/lProcess3"/>
    <dgm:cxn modelId="{869452D7-8886-4B3C-B08A-947FBBDF4A74}" srcId="{A25E6172-3EF5-4292-AF78-F86948C716BB}" destId="{9D55D96C-529C-45DB-B477-4E64E45CD0B4}" srcOrd="1" destOrd="0" parTransId="{45987ACF-B18D-421A-8075-EFFEFB52B096}" sibTransId="{F9697238-74C7-444D-B147-948431F43A56}"/>
    <dgm:cxn modelId="{ABFA5EFA-1797-4622-AB00-B660FC85FBF1}" type="presOf" srcId="{267131D1-0584-41EA-A59A-A2DF4C94A5EE}" destId="{8CA21107-06DC-4276-9336-C6AB17FA60C0}" srcOrd="0" destOrd="0" presId="urn:microsoft.com/office/officeart/2005/8/layout/lProcess3"/>
    <dgm:cxn modelId="{4AAE300D-79AE-48BB-99AB-8A7F07D470A8}" type="presParOf" srcId="{8CA21107-06DC-4276-9336-C6AB17FA60C0}" destId="{FAE693B3-602A-4D30-9943-B3857B6574D6}" srcOrd="0" destOrd="0" presId="urn:microsoft.com/office/officeart/2005/8/layout/lProcess3"/>
    <dgm:cxn modelId="{79A3F313-613A-44BD-BC66-EA2EF2FFCE8F}" type="presParOf" srcId="{FAE693B3-602A-4D30-9943-B3857B6574D6}" destId="{AD391BE1-9664-410D-B360-832C0AF8DB0D}" srcOrd="0" destOrd="0" presId="urn:microsoft.com/office/officeart/2005/8/layout/lProcess3"/>
    <dgm:cxn modelId="{ABF12315-0010-4C47-8EE5-14BDF749F8B8}" type="presParOf" srcId="{FAE693B3-602A-4D30-9943-B3857B6574D6}" destId="{ECC14381-E531-4109-8B47-665BC25DB40E}" srcOrd="1" destOrd="0" presId="urn:microsoft.com/office/officeart/2005/8/layout/lProcess3"/>
    <dgm:cxn modelId="{6D9CCFBB-7528-413E-8CB9-083976EAA343}" type="presParOf" srcId="{FAE693B3-602A-4D30-9943-B3857B6574D6}" destId="{196211A9-41E7-4A48-9001-1C56E046F706}" srcOrd="2" destOrd="0" presId="urn:microsoft.com/office/officeart/2005/8/layout/lProcess3"/>
    <dgm:cxn modelId="{04E29CFB-1A12-4163-AE00-31882384367E}" type="presParOf" srcId="{FAE693B3-602A-4D30-9943-B3857B6574D6}" destId="{3AE82F7C-316A-48A8-BC01-24503AED3452}" srcOrd="3" destOrd="0" presId="urn:microsoft.com/office/officeart/2005/8/layout/lProcess3"/>
    <dgm:cxn modelId="{1002BD9E-9DF4-46D6-8E01-180996823C6A}" type="presParOf" srcId="{FAE693B3-602A-4D30-9943-B3857B6574D6}" destId="{FD46AB17-76D0-4752-955D-98F8428D045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59F04-1F8A-4959-81AC-19748E494371}" type="doc">
      <dgm:prSet loTypeId="urn:microsoft.com/office/officeart/2005/8/layout/pyramid2" loCatId="pyramid" qsTypeId="urn:microsoft.com/office/officeart/2005/8/quickstyle/3d7" qsCatId="3D" csTypeId="urn:microsoft.com/office/officeart/2005/8/colors/colorful5" csCatId="colorful" phldr="1"/>
      <dgm:spPr/>
    </dgm:pt>
    <dgm:pt modelId="{E6735369-FD58-4389-919F-165E2C2B3396}">
      <dgm:prSet phldrT="[Text]" custT="1"/>
      <dgm:spPr/>
      <dgm:t>
        <a:bodyPr/>
        <a:lstStyle/>
        <a:p>
          <a:r>
            <a:rPr lang="en-US" sz="1600" dirty="0" err="1">
              <a:latin typeface="Arial" pitchFamily="34" charset="0"/>
              <a:cs typeface="Arial" pitchFamily="34" charset="0"/>
            </a:rPr>
            <a:t>Sebagai</a:t>
          </a:r>
          <a:r>
            <a:rPr lang="en-US" sz="1600" dirty="0">
              <a:latin typeface="Arial" pitchFamily="34" charset="0"/>
              <a:cs typeface="Arial" pitchFamily="34" charset="0"/>
            </a:rPr>
            <a:t> data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menghitung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inflasi</a:t>
          </a:r>
          <a:endParaRPr lang="en-US" sz="1600" dirty="0"/>
        </a:p>
      </dgm:t>
    </dgm:pt>
    <dgm:pt modelId="{B59C25ED-D884-4086-8ADB-778938A01D4A}" type="parTrans" cxnId="{D7AD86E2-E905-4892-9F76-3E536323676D}">
      <dgm:prSet/>
      <dgm:spPr/>
      <dgm:t>
        <a:bodyPr/>
        <a:lstStyle/>
        <a:p>
          <a:endParaRPr lang="en-US"/>
        </a:p>
      </dgm:t>
    </dgm:pt>
    <dgm:pt modelId="{6B493900-8851-48B5-BC36-1553A11D4123}" type="sibTrans" cxnId="{D7AD86E2-E905-4892-9F76-3E536323676D}">
      <dgm:prSet/>
      <dgm:spPr/>
      <dgm:t>
        <a:bodyPr/>
        <a:lstStyle/>
        <a:p>
          <a:endParaRPr lang="en-US"/>
        </a:p>
      </dgm:t>
    </dgm:pt>
    <dgm:pt modelId="{B313D13F-9882-45CB-9470-33D97BD52D1B}">
      <dgm:prSet custT="1"/>
      <dgm:spPr/>
      <dgm:t>
        <a:bodyPr/>
        <a:lstStyle/>
        <a:p>
          <a:r>
            <a:rPr lang="en-US" sz="1600" dirty="0" err="1">
              <a:latin typeface="Arial" pitchFamily="34" charset="0"/>
              <a:cs typeface="Arial" pitchFamily="34" charset="0"/>
            </a:rPr>
            <a:t>Pedoman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menentukan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kebijakan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ekonomi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masa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depan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28A99E6-CEA4-4D93-8616-3FAC57248702}" type="parTrans" cxnId="{49AF963A-8C1B-42C4-B72C-D4A054DBFA1F}">
      <dgm:prSet/>
      <dgm:spPr/>
      <dgm:t>
        <a:bodyPr/>
        <a:lstStyle/>
        <a:p>
          <a:endParaRPr lang="en-US"/>
        </a:p>
      </dgm:t>
    </dgm:pt>
    <dgm:pt modelId="{F7B3DDD3-0014-43DC-9510-9D82FE45AE48}" type="sibTrans" cxnId="{49AF963A-8C1B-42C4-B72C-D4A054DBFA1F}">
      <dgm:prSet/>
      <dgm:spPr/>
      <dgm:t>
        <a:bodyPr/>
        <a:lstStyle/>
        <a:p>
          <a:endParaRPr lang="en-US"/>
        </a:p>
      </dgm:t>
    </dgm:pt>
    <dgm:pt modelId="{3A2304E4-8FC9-4E1F-BC2F-3304722D3F84}">
      <dgm:prSet custT="1"/>
      <dgm:spPr/>
      <dgm:t>
        <a:bodyPr/>
        <a:lstStyle/>
        <a:p>
          <a:r>
            <a:rPr lang="en-US" sz="1600" dirty="0">
              <a:latin typeface="Arial" pitchFamily="34" charset="0"/>
              <a:cs typeface="Arial" pitchFamily="34" charset="0"/>
            </a:rPr>
            <a:t>Data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acuan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menentukan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penyesuaian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upah</a:t>
          </a:r>
          <a:r>
            <a:rPr lang="en-US" sz="1600" dirty="0">
              <a:latin typeface="Arial" pitchFamily="34" charset="0"/>
              <a:cs typeface="Arial" pitchFamily="34" charset="0"/>
            </a:rPr>
            <a:t> minimum</a:t>
          </a:r>
        </a:p>
      </dgm:t>
    </dgm:pt>
    <dgm:pt modelId="{DC280B4B-FA2D-440C-89B8-B53BC18E5648}" type="parTrans" cxnId="{5F4307D6-F43A-4D27-AB75-422A550EF969}">
      <dgm:prSet/>
      <dgm:spPr/>
      <dgm:t>
        <a:bodyPr/>
        <a:lstStyle/>
        <a:p>
          <a:endParaRPr lang="en-US"/>
        </a:p>
      </dgm:t>
    </dgm:pt>
    <dgm:pt modelId="{95E60670-43B3-4101-AF33-17F5004383D3}" type="sibTrans" cxnId="{5F4307D6-F43A-4D27-AB75-422A550EF969}">
      <dgm:prSet/>
      <dgm:spPr/>
      <dgm:t>
        <a:bodyPr/>
        <a:lstStyle/>
        <a:p>
          <a:endParaRPr lang="en-US"/>
        </a:p>
      </dgm:t>
    </dgm:pt>
    <dgm:pt modelId="{77A96762-B0CD-49D1-8E2D-F6828A53284F}">
      <dgm:prSet custT="1"/>
      <dgm:spPr/>
      <dgm:t>
        <a:bodyPr/>
        <a:lstStyle/>
        <a:p>
          <a:r>
            <a:rPr lang="en-US" sz="1600" dirty="0" err="1">
              <a:latin typeface="Arial" pitchFamily="34" charset="0"/>
              <a:cs typeface="Arial" pitchFamily="34" charset="0"/>
            </a:rPr>
            <a:t>Memudahkan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pemantauan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penawaran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permintaan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barang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kebutuhan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7D3F0C04-15E0-40BF-B897-5C10DDD0DFA6}" type="parTrans" cxnId="{19F5B586-46BC-41B7-B227-33A6EF5C9A21}">
      <dgm:prSet/>
      <dgm:spPr/>
      <dgm:t>
        <a:bodyPr/>
        <a:lstStyle/>
        <a:p>
          <a:endParaRPr lang="en-US"/>
        </a:p>
      </dgm:t>
    </dgm:pt>
    <dgm:pt modelId="{A11813F3-D939-45AE-857F-772A8788B576}" type="sibTrans" cxnId="{19F5B586-46BC-41B7-B227-33A6EF5C9A21}">
      <dgm:prSet/>
      <dgm:spPr/>
      <dgm:t>
        <a:bodyPr/>
        <a:lstStyle/>
        <a:p>
          <a:endParaRPr lang="en-US"/>
        </a:p>
      </dgm:t>
    </dgm:pt>
    <dgm:pt modelId="{8E7C138D-9BAD-41B5-9E53-02A2E7991CC8}">
      <dgm:prSet custT="1"/>
      <dgm:spPr/>
      <dgm:t>
        <a:bodyPr/>
        <a:lstStyle/>
        <a:p>
          <a:r>
            <a:rPr lang="en-US" sz="1600" dirty="0" err="1">
              <a:latin typeface="Arial" pitchFamily="34" charset="0"/>
              <a:cs typeface="Arial" pitchFamily="34" charset="0"/>
            </a:rPr>
            <a:t>Mengetahui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perkembangan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harga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barang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/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jasa</a:t>
          </a:r>
          <a:endParaRPr lang="en-US" sz="1600" dirty="0"/>
        </a:p>
      </dgm:t>
    </dgm:pt>
    <dgm:pt modelId="{CE75F4F8-26D7-4B8E-87C5-F58C129954BC}" type="parTrans" cxnId="{09AD5CD5-EC38-4C96-A7B7-392D18939DCD}">
      <dgm:prSet/>
      <dgm:spPr/>
      <dgm:t>
        <a:bodyPr/>
        <a:lstStyle/>
        <a:p>
          <a:endParaRPr lang="en-US"/>
        </a:p>
      </dgm:t>
    </dgm:pt>
    <dgm:pt modelId="{D45F77EC-74BE-456A-BC75-BC73911F1B9F}" type="sibTrans" cxnId="{09AD5CD5-EC38-4C96-A7B7-392D18939DCD}">
      <dgm:prSet/>
      <dgm:spPr/>
      <dgm:t>
        <a:bodyPr/>
        <a:lstStyle/>
        <a:p>
          <a:endParaRPr lang="en-US"/>
        </a:p>
      </dgm:t>
    </dgm:pt>
    <dgm:pt modelId="{FE249C6F-AFA4-4948-BDAE-A26BCC38E9A3}" type="pres">
      <dgm:prSet presAssocID="{C6A59F04-1F8A-4959-81AC-19748E494371}" presName="compositeShape" presStyleCnt="0">
        <dgm:presLayoutVars>
          <dgm:dir/>
          <dgm:resizeHandles/>
        </dgm:presLayoutVars>
      </dgm:prSet>
      <dgm:spPr/>
    </dgm:pt>
    <dgm:pt modelId="{32AA987D-667C-4485-A896-0E51EF9BCF33}" type="pres">
      <dgm:prSet presAssocID="{C6A59F04-1F8A-4959-81AC-19748E494371}" presName="pyramid" presStyleLbl="node1" presStyleIdx="0" presStyleCnt="1"/>
      <dgm:spPr/>
    </dgm:pt>
    <dgm:pt modelId="{03EFFB19-4ACA-424D-95E2-558512987F8E}" type="pres">
      <dgm:prSet presAssocID="{C6A59F04-1F8A-4959-81AC-19748E494371}" presName="theList" presStyleCnt="0"/>
      <dgm:spPr/>
    </dgm:pt>
    <dgm:pt modelId="{D6BBA7AA-3FC4-480D-8811-CE352A5FC0FB}" type="pres">
      <dgm:prSet presAssocID="{E6735369-FD58-4389-919F-165E2C2B3396}" presName="aNode" presStyleLbl="fgAcc1" presStyleIdx="0" presStyleCnt="5">
        <dgm:presLayoutVars>
          <dgm:bulletEnabled val="1"/>
        </dgm:presLayoutVars>
      </dgm:prSet>
      <dgm:spPr/>
    </dgm:pt>
    <dgm:pt modelId="{2DA43D40-98D6-48F7-AE5D-A81B76F54BCD}" type="pres">
      <dgm:prSet presAssocID="{E6735369-FD58-4389-919F-165E2C2B3396}" presName="aSpace" presStyleCnt="0"/>
      <dgm:spPr/>
    </dgm:pt>
    <dgm:pt modelId="{97A63A86-7616-4BA8-A6DB-CF82B273829A}" type="pres">
      <dgm:prSet presAssocID="{B313D13F-9882-45CB-9470-33D97BD52D1B}" presName="aNode" presStyleLbl="fgAcc1" presStyleIdx="1" presStyleCnt="5">
        <dgm:presLayoutVars>
          <dgm:bulletEnabled val="1"/>
        </dgm:presLayoutVars>
      </dgm:prSet>
      <dgm:spPr/>
    </dgm:pt>
    <dgm:pt modelId="{1C492679-845E-4D6F-B9F0-5250AF5C0795}" type="pres">
      <dgm:prSet presAssocID="{B313D13F-9882-45CB-9470-33D97BD52D1B}" presName="aSpace" presStyleCnt="0"/>
      <dgm:spPr/>
    </dgm:pt>
    <dgm:pt modelId="{F6650277-914B-4D8B-A8F1-711318AE96D4}" type="pres">
      <dgm:prSet presAssocID="{3A2304E4-8FC9-4E1F-BC2F-3304722D3F84}" presName="aNode" presStyleLbl="fgAcc1" presStyleIdx="2" presStyleCnt="5">
        <dgm:presLayoutVars>
          <dgm:bulletEnabled val="1"/>
        </dgm:presLayoutVars>
      </dgm:prSet>
      <dgm:spPr/>
    </dgm:pt>
    <dgm:pt modelId="{145ECA56-C1A7-4B64-8F06-D6BE4D2CFC42}" type="pres">
      <dgm:prSet presAssocID="{3A2304E4-8FC9-4E1F-BC2F-3304722D3F84}" presName="aSpace" presStyleCnt="0"/>
      <dgm:spPr/>
    </dgm:pt>
    <dgm:pt modelId="{B962E494-5F95-4219-906C-9DCC0403BB37}" type="pres">
      <dgm:prSet presAssocID="{77A96762-B0CD-49D1-8E2D-F6828A53284F}" presName="aNode" presStyleLbl="fgAcc1" presStyleIdx="3" presStyleCnt="5">
        <dgm:presLayoutVars>
          <dgm:bulletEnabled val="1"/>
        </dgm:presLayoutVars>
      </dgm:prSet>
      <dgm:spPr/>
    </dgm:pt>
    <dgm:pt modelId="{D9BD0AEF-B127-4E3A-89D1-1A68FF8A11C2}" type="pres">
      <dgm:prSet presAssocID="{77A96762-B0CD-49D1-8E2D-F6828A53284F}" presName="aSpace" presStyleCnt="0"/>
      <dgm:spPr/>
    </dgm:pt>
    <dgm:pt modelId="{8BF75D6E-3E68-4AFD-96F8-F6FF34C72102}" type="pres">
      <dgm:prSet presAssocID="{8E7C138D-9BAD-41B5-9E53-02A2E7991CC8}" presName="aNode" presStyleLbl="fgAcc1" presStyleIdx="4" presStyleCnt="5">
        <dgm:presLayoutVars>
          <dgm:bulletEnabled val="1"/>
        </dgm:presLayoutVars>
      </dgm:prSet>
      <dgm:spPr/>
    </dgm:pt>
    <dgm:pt modelId="{8795219E-A1E7-44E7-8CFB-37B2B0D8BCD2}" type="pres">
      <dgm:prSet presAssocID="{8E7C138D-9BAD-41B5-9E53-02A2E7991CC8}" presName="aSpace" presStyleCnt="0"/>
      <dgm:spPr/>
    </dgm:pt>
  </dgm:ptLst>
  <dgm:cxnLst>
    <dgm:cxn modelId="{64BFE607-C372-46CC-88D6-2034557CFC80}" type="presOf" srcId="{77A96762-B0CD-49D1-8E2D-F6828A53284F}" destId="{B962E494-5F95-4219-906C-9DCC0403BB37}" srcOrd="0" destOrd="0" presId="urn:microsoft.com/office/officeart/2005/8/layout/pyramid2"/>
    <dgm:cxn modelId="{86911133-78D6-417F-9B82-1378E70B12CE}" type="presOf" srcId="{E6735369-FD58-4389-919F-165E2C2B3396}" destId="{D6BBA7AA-3FC4-480D-8811-CE352A5FC0FB}" srcOrd="0" destOrd="0" presId="urn:microsoft.com/office/officeart/2005/8/layout/pyramid2"/>
    <dgm:cxn modelId="{49AF963A-8C1B-42C4-B72C-D4A054DBFA1F}" srcId="{C6A59F04-1F8A-4959-81AC-19748E494371}" destId="{B313D13F-9882-45CB-9470-33D97BD52D1B}" srcOrd="1" destOrd="0" parTransId="{A28A99E6-CEA4-4D93-8616-3FAC57248702}" sibTransId="{F7B3DDD3-0014-43DC-9510-9D82FE45AE48}"/>
    <dgm:cxn modelId="{4E0F0141-9F46-439A-9DA1-963E0A1E1A80}" type="presOf" srcId="{3A2304E4-8FC9-4E1F-BC2F-3304722D3F84}" destId="{F6650277-914B-4D8B-A8F1-711318AE96D4}" srcOrd="0" destOrd="0" presId="urn:microsoft.com/office/officeart/2005/8/layout/pyramid2"/>
    <dgm:cxn modelId="{D99AF367-D595-47DF-A2AD-CCBA86A39E5E}" type="presOf" srcId="{8E7C138D-9BAD-41B5-9E53-02A2E7991CC8}" destId="{8BF75D6E-3E68-4AFD-96F8-F6FF34C72102}" srcOrd="0" destOrd="0" presId="urn:microsoft.com/office/officeart/2005/8/layout/pyramid2"/>
    <dgm:cxn modelId="{E4A9DD4C-03F7-4CEC-A11A-DB77738EFB7B}" type="presOf" srcId="{C6A59F04-1F8A-4959-81AC-19748E494371}" destId="{FE249C6F-AFA4-4948-BDAE-A26BCC38E9A3}" srcOrd="0" destOrd="0" presId="urn:microsoft.com/office/officeart/2005/8/layout/pyramid2"/>
    <dgm:cxn modelId="{012C544E-EB77-4465-A258-8FA2EBB9967C}" type="presOf" srcId="{B313D13F-9882-45CB-9470-33D97BD52D1B}" destId="{97A63A86-7616-4BA8-A6DB-CF82B273829A}" srcOrd="0" destOrd="0" presId="urn:microsoft.com/office/officeart/2005/8/layout/pyramid2"/>
    <dgm:cxn modelId="{19F5B586-46BC-41B7-B227-33A6EF5C9A21}" srcId="{C6A59F04-1F8A-4959-81AC-19748E494371}" destId="{77A96762-B0CD-49D1-8E2D-F6828A53284F}" srcOrd="3" destOrd="0" parTransId="{7D3F0C04-15E0-40BF-B897-5C10DDD0DFA6}" sibTransId="{A11813F3-D939-45AE-857F-772A8788B576}"/>
    <dgm:cxn modelId="{09AD5CD5-EC38-4C96-A7B7-392D18939DCD}" srcId="{C6A59F04-1F8A-4959-81AC-19748E494371}" destId="{8E7C138D-9BAD-41B5-9E53-02A2E7991CC8}" srcOrd="4" destOrd="0" parTransId="{CE75F4F8-26D7-4B8E-87C5-F58C129954BC}" sibTransId="{D45F77EC-74BE-456A-BC75-BC73911F1B9F}"/>
    <dgm:cxn modelId="{5F4307D6-F43A-4D27-AB75-422A550EF969}" srcId="{C6A59F04-1F8A-4959-81AC-19748E494371}" destId="{3A2304E4-8FC9-4E1F-BC2F-3304722D3F84}" srcOrd="2" destOrd="0" parTransId="{DC280B4B-FA2D-440C-89B8-B53BC18E5648}" sibTransId="{95E60670-43B3-4101-AF33-17F5004383D3}"/>
    <dgm:cxn modelId="{D7AD86E2-E905-4892-9F76-3E536323676D}" srcId="{C6A59F04-1F8A-4959-81AC-19748E494371}" destId="{E6735369-FD58-4389-919F-165E2C2B3396}" srcOrd="0" destOrd="0" parTransId="{B59C25ED-D884-4086-8ADB-778938A01D4A}" sibTransId="{6B493900-8851-48B5-BC36-1553A11D4123}"/>
    <dgm:cxn modelId="{2E728047-E9FC-4593-9624-B32229413AD0}" type="presParOf" srcId="{FE249C6F-AFA4-4948-BDAE-A26BCC38E9A3}" destId="{32AA987D-667C-4485-A896-0E51EF9BCF33}" srcOrd="0" destOrd="0" presId="urn:microsoft.com/office/officeart/2005/8/layout/pyramid2"/>
    <dgm:cxn modelId="{256BDD60-C17B-43EB-A747-293228D09146}" type="presParOf" srcId="{FE249C6F-AFA4-4948-BDAE-A26BCC38E9A3}" destId="{03EFFB19-4ACA-424D-95E2-558512987F8E}" srcOrd="1" destOrd="0" presId="urn:microsoft.com/office/officeart/2005/8/layout/pyramid2"/>
    <dgm:cxn modelId="{154E9F06-D31B-4CAE-BF7E-252098024B92}" type="presParOf" srcId="{03EFFB19-4ACA-424D-95E2-558512987F8E}" destId="{D6BBA7AA-3FC4-480D-8811-CE352A5FC0FB}" srcOrd="0" destOrd="0" presId="urn:microsoft.com/office/officeart/2005/8/layout/pyramid2"/>
    <dgm:cxn modelId="{9069A5BC-3079-40EA-A71A-6A678E8248BD}" type="presParOf" srcId="{03EFFB19-4ACA-424D-95E2-558512987F8E}" destId="{2DA43D40-98D6-48F7-AE5D-A81B76F54BCD}" srcOrd="1" destOrd="0" presId="urn:microsoft.com/office/officeart/2005/8/layout/pyramid2"/>
    <dgm:cxn modelId="{A2E66DB4-C765-4286-84EE-47DAEE4A8F1D}" type="presParOf" srcId="{03EFFB19-4ACA-424D-95E2-558512987F8E}" destId="{97A63A86-7616-4BA8-A6DB-CF82B273829A}" srcOrd="2" destOrd="0" presId="urn:microsoft.com/office/officeart/2005/8/layout/pyramid2"/>
    <dgm:cxn modelId="{112FAE05-A546-45EC-81CF-2A909F62E286}" type="presParOf" srcId="{03EFFB19-4ACA-424D-95E2-558512987F8E}" destId="{1C492679-845E-4D6F-B9F0-5250AF5C0795}" srcOrd="3" destOrd="0" presId="urn:microsoft.com/office/officeart/2005/8/layout/pyramid2"/>
    <dgm:cxn modelId="{DBC1BACF-0136-42FF-BCF2-BB0A9E057875}" type="presParOf" srcId="{03EFFB19-4ACA-424D-95E2-558512987F8E}" destId="{F6650277-914B-4D8B-A8F1-711318AE96D4}" srcOrd="4" destOrd="0" presId="urn:microsoft.com/office/officeart/2005/8/layout/pyramid2"/>
    <dgm:cxn modelId="{9CD54D27-4FF8-47D6-AB2C-F91BE305DB74}" type="presParOf" srcId="{03EFFB19-4ACA-424D-95E2-558512987F8E}" destId="{145ECA56-C1A7-4B64-8F06-D6BE4D2CFC42}" srcOrd="5" destOrd="0" presId="urn:microsoft.com/office/officeart/2005/8/layout/pyramid2"/>
    <dgm:cxn modelId="{6C008A22-22AF-4DA3-8BF8-7A4E035E2AB6}" type="presParOf" srcId="{03EFFB19-4ACA-424D-95E2-558512987F8E}" destId="{B962E494-5F95-4219-906C-9DCC0403BB37}" srcOrd="6" destOrd="0" presId="urn:microsoft.com/office/officeart/2005/8/layout/pyramid2"/>
    <dgm:cxn modelId="{6C4379DE-5AA2-43E7-BB91-D3E709B3175B}" type="presParOf" srcId="{03EFFB19-4ACA-424D-95E2-558512987F8E}" destId="{D9BD0AEF-B127-4E3A-89D1-1A68FF8A11C2}" srcOrd="7" destOrd="0" presId="urn:microsoft.com/office/officeart/2005/8/layout/pyramid2"/>
    <dgm:cxn modelId="{B3328E2B-63A3-4DEA-8F20-E41A79852C82}" type="presParOf" srcId="{03EFFB19-4ACA-424D-95E2-558512987F8E}" destId="{8BF75D6E-3E68-4AFD-96F8-F6FF34C72102}" srcOrd="8" destOrd="0" presId="urn:microsoft.com/office/officeart/2005/8/layout/pyramid2"/>
    <dgm:cxn modelId="{69948093-9234-4E52-BD48-249395B3A01F}" type="presParOf" srcId="{03EFFB19-4ACA-424D-95E2-558512987F8E}" destId="{8795219E-A1E7-44E7-8CFB-37B2B0D8BCD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65687-2A95-43A1-8FCD-02A3CFB470CE}" type="doc">
      <dgm:prSet loTypeId="urn:microsoft.com/office/officeart/2005/8/layout/radial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1C6FF7-B424-4AF4-B985-423D311B131C}">
      <dgm:prSet phldrT="[Text]"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Indeks Harga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0E4DD3-07FB-4DFB-8832-A2F90CEB8BA8}" type="parTrans" cxnId="{D8644E6C-8889-4CAF-B757-155F58FE1EC8}">
      <dgm:prSet/>
      <dgm:spPr/>
      <dgm:t>
        <a:bodyPr/>
        <a:lstStyle/>
        <a:p>
          <a:endParaRPr lang="en-US"/>
        </a:p>
      </dgm:t>
    </dgm:pt>
    <dgm:pt modelId="{B365991E-8D18-4BA5-A7A2-1E2511DE98F8}" type="sibTrans" cxnId="{D8644E6C-8889-4CAF-B757-155F58FE1EC8}">
      <dgm:prSet/>
      <dgm:spPr/>
      <dgm:t>
        <a:bodyPr/>
        <a:lstStyle/>
        <a:p>
          <a:endParaRPr lang="en-US"/>
        </a:p>
      </dgm:t>
    </dgm:pt>
    <dgm:pt modelId="{E1F642B9-1E76-460C-A441-5F3187F5A91F}">
      <dgm:prSet phldrT="[Text]" custT="1"/>
      <dgm:spPr/>
      <dgm:t>
        <a:bodyPr/>
        <a:lstStyle/>
        <a:p>
          <a:r>
            <a:rPr lang="en-US" sz="1600" baseline="0" dirty="0">
              <a:latin typeface="Arial" pitchFamily="34" charset="0"/>
              <a:cs typeface="Arial" pitchFamily="34" charset="0"/>
            </a:rPr>
            <a:t>Indeks harga produsen (IHP)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D3ABAC5-E0AA-4924-B4DC-E0A0AF2CA7DB}" type="parTrans" cxnId="{DBCC4699-BC58-4C20-8A3D-499C9D89B8F6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24C0758-78C5-4168-861E-F5EFB339CD60}" type="sibTrans" cxnId="{DBCC4699-BC58-4C20-8A3D-499C9D89B8F6}">
      <dgm:prSet/>
      <dgm:spPr/>
      <dgm:t>
        <a:bodyPr/>
        <a:lstStyle/>
        <a:p>
          <a:endParaRPr lang="en-US"/>
        </a:p>
      </dgm:t>
    </dgm:pt>
    <dgm:pt modelId="{0D8C9B58-7FF8-4C8A-A941-081641F49029}">
      <dgm:prSet phldrT="[Text]" custT="1"/>
      <dgm:spPr/>
      <dgm:t>
        <a:bodyPr/>
        <a:lstStyle/>
        <a:p>
          <a:r>
            <a:rPr lang="en-US" sz="1600" baseline="0" dirty="0">
              <a:latin typeface="Arial" pitchFamily="34" charset="0"/>
              <a:cs typeface="Arial" pitchFamily="34" charset="0"/>
            </a:rPr>
            <a:t>Indeks harga implisit </a:t>
          </a:r>
          <a:r>
            <a:rPr lang="id-ID" sz="1600" baseline="0" dirty="0">
              <a:latin typeface="Arial" pitchFamily="34" charset="0"/>
              <a:cs typeface="Arial" pitchFamily="34" charset="0"/>
            </a:rPr>
            <a:t>      </a:t>
          </a:r>
          <a:r>
            <a:rPr lang="en-US" sz="1600" baseline="0" dirty="0">
              <a:latin typeface="Arial" pitchFamily="34" charset="0"/>
              <a:cs typeface="Arial" pitchFamily="34" charset="0"/>
            </a:rPr>
            <a:t>(PDB deflator)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B476D567-D861-4DC5-B2C1-096FE723B3BC}" type="parTrans" cxnId="{BCAF6515-0BB8-42FC-8E34-1051DAC643C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155EB45-55C6-404A-B25E-951A1EB4E846}" type="sibTrans" cxnId="{BCAF6515-0BB8-42FC-8E34-1051DAC643C1}">
      <dgm:prSet/>
      <dgm:spPr/>
      <dgm:t>
        <a:bodyPr/>
        <a:lstStyle/>
        <a:p>
          <a:endParaRPr lang="en-US"/>
        </a:p>
      </dgm:t>
    </dgm:pt>
    <dgm:pt modelId="{B497B92E-4580-432B-8982-087ED82EFA60}">
      <dgm:prSet phldrT="[Text]" custT="1"/>
      <dgm:spPr/>
      <dgm:t>
        <a:bodyPr/>
        <a:lstStyle/>
        <a:p>
          <a:r>
            <a:rPr lang="en-US" sz="1600" baseline="0" dirty="0">
              <a:latin typeface="Arial" pitchFamily="34" charset="0"/>
              <a:cs typeface="Arial" pitchFamily="34" charset="0"/>
            </a:rPr>
            <a:t>Indeks harga konsumen (IHK)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500BF31-1B57-4842-AD0D-EA731544803E}" type="parTrans" cxnId="{ADFC6C7F-0555-47C8-A061-D364EFF04D01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6893568-A558-481D-B01E-B83B6A289E56}" type="sibTrans" cxnId="{ADFC6C7F-0555-47C8-A061-D364EFF04D01}">
      <dgm:prSet/>
      <dgm:spPr/>
      <dgm:t>
        <a:bodyPr/>
        <a:lstStyle/>
        <a:p>
          <a:endParaRPr lang="en-US"/>
        </a:p>
      </dgm:t>
    </dgm:pt>
    <dgm:pt modelId="{A10FDB8A-D83C-424B-8093-EAD8B04E6C4F}">
      <dgm:prSet custT="1"/>
      <dgm:spPr/>
      <dgm:t>
        <a:bodyPr/>
        <a:lstStyle/>
        <a:p>
          <a:r>
            <a:rPr lang="en-US" sz="1600" baseline="0" dirty="0">
              <a:latin typeface="Arial" pitchFamily="34" charset="0"/>
              <a:cs typeface="Arial" pitchFamily="34" charset="0"/>
            </a:rPr>
            <a:t>Indeks harga yang </a:t>
          </a:r>
          <a:r>
            <a:rPr lang="id-ID" sz="1600" baseline="0" dirty="0">
              <a:latin typeface="Arial" pitchFamily="34" charset="0"/>
              <a:cs typeface="Arial" pitchFamily="34" charset="0"/>
            </a:rPr>
            <a:t>h</a:t>
          </a:r>
          <a:r>
            <a:rPr lang="en-US" sz="1600" baseline="0" dirty="0">
              <a:latin typeface="Arial" pitchFamily="34" charset="0"/>
              <a:cs typeface="Arial" pitchFamily="34" charset="0"/>
            </a:rPr>
            <a:t>arus dibayar dan diterima petani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6985FA5F-0FB3-43CF-AF21-FBD44E375622}" type="parTrans" cxnId="{520078DD-946B-4751-9738-C021EC0CF2FD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E130903-7BA8-47C3-95F9-13968AA8056E}" type="sibTrans" cxnId="{520078DD-946B-4751-9738-C021EC0CF2FD}">
      <dgm:prSet/>
      <dgm:spPr/>
      <dgm:t>
        <a:bodyPr/>
        <a:lstStyle/>
        <a:p>
          <a:endParaRPr lang="en-US"/>
        </a:p>
      </dgm:t>
    </dgm:pt>
    <dgm:pt modelId="{71F33A7C-CF72-4042-A3DF-3A65534AC490}" type="pres">
      <dgm:prSet presAssocID="{F4E65687-2A95-43A1-8FCD-02A3CFB470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6DAF07-D0DF-49C4-A7DE-61DF576DF50A}" type="pres">
      <dgm:prSet presAssocID="{AB1C6FF7-B424-4AF4-B985-423D311B131C}" presName="centerShape" presStyleLbl="node0" presStyleIdx="0" presStyleCnt="1"/>
      <dgm:spPr/>
    </dgm:pt>
    <dgm:pt modelId="{9E372601-E286-4C7B-B1EA-71137EEE25FF}" type="pres">
      <dgm:prSet presAssocID="{2D3ABAC5-E0AA-4924-B4DC-E0A0AF2CA7DB}" presName="parTrans" presStyleLbl="sibTrans2D1" presStyleIdx="0" presStyleCnt="4" custLinFactNeighborX="-6705" custLinFactNeighborY="568"/>
      <dgm:spPr/>
    </dgm:pt>
    <dgm:pt modelId="{A883711B-C760-46C9-A820-991238BD99C2}" type="pres">
      <dgm:prSet presAssocID="{2D3ABAC5-E0AA-4924-B4DC-E0A0AF2CA7DB}" presName="connectorText" presStyleLbl="sibTrans2D1" presStyleIdx="0" presStyleCnt="4"/>
      <dgm:spPr/>
    </dgm:pt>
    <dgm:pt modelId="{9F36D262-4D69-4D4E-A28C-CF493E108CF7}" type="pres">
      <dgm:prSet presAssocID="{E1F642B9-1E76-460C-A441-5F3187F5A91F}" presName="node" presStyleLbl="node1" presStyleIdx="0" presStyleCnt="4" custScaleX="139988" custScaleY="101470">
        <dgm:presLayoutVars>
          <dgm:bulletEnabled val="1"/>
        </dgm:presLayoutVars>
      </dgm:prSet>
      <dgm:spPr/>
    </dgm:pt>
    <dgm:pt modelId="{431C7D7F-B5A4-494F-A88F-11A71D6C0F2D}" type="pres">
      <dgm:prSet presAssocID="{B476D567-D861-4DC5-B2C1-096FE723B3BC}" presName="parTrans" presStyleLbl="sibTrans2D1" presStyleIdx="1" presStyleCnt="4"/>
      <dgm:spPr/>
    </dgm:pt>
    <dgm:pt modelId="{D99C5F2B-83C8-4E98-B749-367378C95978}" type="pres">
      <dgm:prSet presAssocID="{B476D567-D861-4DC5-B2C1-096FE723B3BC}" presName="connectorText" presStyleLbl="sibTrans2D1" presStyleIdx="1" presStyleCnt="4"/>
      <dgm:spPr/>
    </dgm:pt>
    <dgm:pt modelId="{A63F6B9F-14BE-4332-91B9-0DECBEEE5E55}" type="pres">
      <dgm:prSet presAssocID="{0D8C9B58-7FF8-4C8A-A941-081641F49029}" presName="node" presStyleLbl="node1" presStyleIdx="1" presStyleCnt="4" custScaleX="149495" custScaleY="122019">
        <dgm:presLayoutVars>
          <dgm:bulletEnabled val="1"/>
        </dgm:presLayoutVars>
      </dgm:prSet>
      <dgm:spPr/>
    </dgm:pt>
    <dgm:pt modelId="{96700B86-9EFE-45CA-9887-DACB0BC39983}" type="pres">
      <dgm:prSet presAssocID="{6985FA5F-0FB3-43CF-AF21-FBD44E375622}" presName="parTrans" presStyleLbl="sibTrans2D1" presStyleIdx="2" presStyleCnt="4"/>
      <dgm:spPr/>
    </dgm:pt>
    <dgm:pt modelId="{7DF75D2B-F97D-4383-B73A-D48EE458B5D7}" type="pres">
      <dgm:prSet presAssocID="{6985FA5F-0FB3-43CF-AF21-FBD44E375622}" presName="connectorText" presStyleLbl="sibTrans2D1" presStyleIdx="2" presStyleCnt="4"/>
      <dgm:spPr/>
    </dgm:pt>
    <dgm:pt modelId="{C1BC9CE2-D70F-4D0F-8543-FF0D48BF1C80}" type="pres">
      <dgm:prSet presAssocID="{A10FDB8A-D83C-424B-8093-EAD8B04E6C4F}" presName="node" presStyleLbl="node1" presStyleIdx="2" presStyleCnt="4" custScaleX="152029" custScaleY="117842">
        <dgm:presLayoutVars>
          <dgm:bulletEnabled val="1"/>
        </dgm:presLayoutVars>
      </dgm:prSet>
      <dgm:spPr/>
    </dgm:pt>
    <dgm:pt modelId="{6F0E4365-49A6-4440-B6BC-07485CDD898B}" type="pres">
      <dgm:prSet presAssocID="{4500BF31-1B57-4842-AD0D-EA731544803E}" presName="parTrans" presStyleLbl="sibTrans2D1" presStyleIdx="3" presStyleCnt="4"/>
      <dgm:spPr/>
    </dgm:pt>
    <dgm:pt modelId="{0BBB1BEC-BF29-4B06-B4F7-6FA0A77285F6}" type="pres">
      <dgm:prSet presAssocID="{4500BF31-1B57-4842-AD0D-EA731544803E}" presName="connectorText" presStyleLbl="sibTrans2D1" presStyleIdx="3" presStyleCnt="4"/>
      <dgm:spPr/>
    </dgm:pt>
    <dgm:pt modelId="{49E26594-922C-4783-A820-68F95C6B672A}" type="pres">
      <dgm:prSet presAssocID="{B497B92E-4580-432B-8982-087ED82EFA60}" presName="node" presStyleLbl="node1" presStyleIdx="3" presStyleCnt="4" custScaleX="140201" custScaleY="122818">
        <dgm:presLayoutVars>
          <dgm:bulletEnabled val="1"/>
        </dgm:presLayoutVars>
      </dgm:prSet>
      <dgm:spPr/>
    </dgm:pt>
  </dgm:ptLst>
  <dgm:cxnLst>
    <dgm:cxn modelId="{BCAF6515-0BB8-42FC-8E34-1051DAC643C1}" srcId="{AB1C6FF7-B424-4AF4-B985-423D311B131C}" destId="{0D8C9B58-7FF8-4C8A-A941-081641F49029}" srcOrd="1" destOrd="0" parTransId="{B476D567-D861-4DC5-B2C1-096FE723B3BC}" sibTransId="{8155EB45-55C6-404A-B25E-951A1EB4E846}"/>
    <dgm:cxn modelId="{35CAED31-F0F1-481D-9499-3DF13248C7EE}" type="presOf" srcId="{0D8C9B58-7FF8-4C8A-A941-081641F49029}" destId="{A63F6B9F-14BE-4332-91B9-0DECBEEE5E55}" srcOrd="0" destOrd="0" presId="urn:microsoft.com/office/officeart/2005/8/layout/radial5"/>
    <dgm:cxn modelId="{90615B47-1368-4F59-B59E-C97DB1A1B132}" type="presOf" srcId="{B497B92E-4580-432B-8982-087ED82EFA60}" destId="{49E26594-922C-4783-A820-68F95C6B672A}" srcOrd="0" destOrd="0" presId="urn:microsoft.com/office/officeart/2005/8/layout/radial5"/>
    <dgm:cxn modelId="{AD8AFA6B-35DD-4334-87A3-EBEAEA03447E}" type="presOf" srcId="{B476D567-D861-4DC5-B2C1-096FE723B3BC}" destId="{431C7D7F-B5A4-494F-A88F-11A71D6C0F2D}" srcOrd="0" destOrd="0" presId="urn:microsoft.com/office/officeart/2005/8/layout/radial5"/>
    <dgm:cxn modelId="{D8644E6C-8889-4CAF-B757-155F58FE1EC8}" srcId="{F4E65687-2A95-43A1-8FCD-02A3CFB470CE}" destId="{AB1C6FF7-B424-4AF4-B985-423D311B131C}" srcOrd="0" destOrd="0" parTransId="{A70E4DD3-07FB-4DFB-8832-A2F90CEB8BA8}" sibTransId="{B365991E-8D18-4BA5-A7A2-1E2511DE98F8}"/>
    <dgm:cxn modelId="{4F8E8375-64B9-42BA-A6F9-D2A4AD972809}" type="presOf" srcId="{E1F642B9-1E76-460C-A441-5F3187F5A91F}" destId="{9F36D262-4D69-4D4E-A28C-CF493E108CF7}" srcOrd="0" destOrd="0" presId="urn:microsoft.com/office/officeart/2005/8/layout/radial5"/>
    <dgm:cxn modelId="{E5B9077A-8572-4940-A2BC-3B2B4443EBAD}" type="presOf" srcId="{4500BF31-1B57-4842-AD0D-EA731544803E}" destId="{6F0E4365-49A6-4440-B6BC-07485CDD898B}" srcOrd="0" destOrd="0" presId="urn:microsoft.com/office/officeart/2005/8/layout/radial5"/>
    <dgm:cxn modelId="{ADFC6C7F-0555-47C8-A061-D364EFF04D01}" srcId="{AB1C6FF7-B424-4AF4-B985-423D311B131C}" destId="{B497B92E-4580-432B-8982-087ED82EFA60}" srcOrd="3" destOrd="0" parTransId="{4500BF31-1B57-4842-AD0D-EA731544803E}" sibTransId="{B6893568-A558-481D-B01E-B83B6A289E56}"/>
    <dgm:cxn modelId="{BA4B6997-3869-4828-A02B-EAD3502299EA}" type="presOf" srcId="{F4E65687-2A95-43A1-8FCD-02A3CFB470CE}" destId="{71F33A7C-CF72-4042-A3DF-3A65534AC490}" srcOrd="0" destOrd="0" presId="urn:microsoft.com/office/officeart/2005/8/layout/radial5"/>
    <dgm:cxn modelId="{DBCC4699-BC58-4C20-8A3D-499C9D89B8F6}" srcId="{AB1C6FF7-B424-4AF4-B985-423D311B131C}" destId="{E1F642B9-1E76-460C-A441-5F3187F5A91F}" srcOrd="0" destOrd="0" parTransId="{2D3ABAC5-E0AA-4924-B4DC-E0A0AF2CA7DB}" sibTransId="{224C0758-78C5-4168-861E-F5EFB339CD60}"/>
    <dgm:cxn modelId="{47CBFCA1-408D-4E9F-9542-D1C074AED66B}" type="presOf" srcId="{AB1C6FF7-B424-4AF4-B985-423D311B131C}" destId="{B76DAF07-D0DF-49C4-A7DE-61DF576DF50A}" srcOrd="0" destOrd="0" presId="urn:microsoft.com/office/officeart/2005/8/layout/radial5"/>
    <dgm:cxn modelId="{5CFDAAA7-5D29-4FDC-82F9-C3785754A345}" type="presOf" srcId="{2D3ABAC5-E0AA-4924-B4DC-E0A0AF2CA7DB}" destId="{9E372601-E286-4C7B-B1EA-71137EEE25FF}" srcOrd="0" destOrd="0" presId="urn:microsoft.com/office/officeart/2005/8/layout/radial5"/>
    <dgm:cxn modelId="{D0463DBC-47D1-48B2-8F06-1273196541F4}" type="presOf" srcId="{A10FDB8A-D83C-424B-8093-EAD8B04E6C4F}" destId="{C1BC9CE2-D70F-4D0F-8543-FF0D48BF1C80}" srcOrd="0" destOrd="0" presId="urn:microsoft.com/office/officeart/2005/8/layout/radial5"/>
    <dgm:cxn modelId="{31B541CF-445E-4A34-B853-0F08C83DABA5}" type="presOf" srcId="{B476D567-D861-4DC5-B2C1-096FE723B3BC}" destId="{D99C5F2B-83C8-4E98-B749-367378C95978}" srcOrd="1" destOrd="0" presId="urn:microsoft.com/office/officeart/2005/8/layout/radial5"/>
    <dgm:cxn modelId="{0DCB95D0-0316-4C50-A476-55116B8F63B1}" type="presOf" srcId="{4500BF31-1B57-4842-AD0D-EA731544803E}" destId="{0BBB1BEC-BF29-4B06-B4F7-6FA0A77285F6}" srcOrd="1" destOrd="0" presId="urn:microsoft.com/office/officeart/2005/8/layout/radial5"/>
    <dgm:cxn modelId="{520078DD-946B-4751-9738-C021EC0CF2FD}" srcId="{AB1C6FF7-B424-4AF4-B985-423D311B131C}" destId="{A10FDB8A-D83C-424B-8093-EAD8B04E6C4F}" srcOrd="2" destOrd="0" parTransId="{6985FA5F-0FB3-43CF-AF21-FBD44E375622}" sibTransId="{7E130903-7BA8-47C3-95F9-13968AA8056E}"/>
    <dgm:cxn modelId="{A0620CED-8D4E-49D6-9B42-4E6478FC5037}" type="presOf" srcId="{6985FA5F-0FB3-43CF-AF21-FBD44E375622}" destId="{96700B86-9EFE-45CA-9887-DACB0BC39983}" srcOrd="0" destOrd="0" presId="urn:microsoft.com/office/officeart/2005/8/layout/radial5"/>
    <dgm:cxn modelId="{1A38E5F1-F791-4CE0-91D9-A388D6DD8F68}" type="presOf" srcId="{2D3ABAC5-E0AA-4924-B4DC-E0A0AF2CA7DB}" destId="{A883711B-C760-46C9-A820-991238BD99C2}" srcOrd="1" destOrd="0" presId="urn:microsoft.com/office/officeart/2005/8/layout/radial5"/>
    <dgm:cxn modelId="{7C115AF6-57C3-4DA3-9F41-6E94788241C4}" type="presOf" srcId="{6985FA5F-0FB3-43CF-AF21-FBD44E375622}" destId="{7DF75D2B-F97D-4383-B73A-D48EE458B5D7}" srcOrd="1" destOrd="0" presId="urn:microsoft.com/office/officeart/2005/8/layout/radial5"/>
    <dgm:cxn modelId="{D083326E-9E9F-4123-AAFC-BE8B686CE458}" type="presParOf" srcId="{71F33A7C-CF72-4042-A3DF-3A65534AC490}" destId="{B76DAF07-D0DF-49C4-A7DE-61DF576DF50A}" srcOrd="0" destOrd="0" presId="urn:microsoft.com/office/officeart/2005/8/layout/radial5"/>
    <dgm:cxn modelId="{B273D4B8-F48C-4A5E-9E14-1389A2922490}" type="presParOf" srcId="{71F33A7C-CF72-4042-A3DF-3A65534AC490}" destId="{9E372601-E286-4C7B-B1EA-71137EEE25FF}" srcOrd="1" destOrd="0" presId="urn:microsoft.com/office/officeart/2005/8/layout/radial5"/>
    <dgm:cxn modelId="{495567E6-7C51-44E2-9FC2-FAF049BA88D7}" type="presParOf" srcId="{9E372601-E286-4C7B-B1EA-71137EEE25FF}" destId="{A883711B-C760-46C9-A820-991238BD99C2}" srcOrd="0" destOrd="0" presId="urn:microsoft.com/office/officeart/2005/8/layout/radial5"/>
    <dgm:cxn modelId="{1A104452-331E-41B2-AE0B-4BA2F15D1271}" type="presParOf" srcId="{71F33A7C-CF72-4042-A3DF-3A65534AC490}" destId="{9F36D262-4D69-4D4E-A28C-CF493E108CF7}" srcOrd="2" destOrd="0" presId="urn:microsoft.com/office/officeart/2005/8/layout/radial5"/>
    <dgm:cxn modelId="{31C6018E-7182-4170-846F-3BC3DCD4452A}" type="presParOf" srcId="{71F33A7C-CF72-4042-A3DF-3A65534AC490}" destId="{431C7D7F-B5A4-494F-A88F-11A71D6C0F2D}" srcOrd="3" destOrd="0" presId="urn:microsoft.com/office/officeart/2005/8/layout/radial5"/>
    <dgm:cxn modelId="{D598EC1A-4AA8-487E-8379-ED66F67A1AB9}" type="presParOf" srcId="{431C7D7F-B5A4-494F-A88F-11A71D6C0F2D}" destId="{D99C5F2B-83C8-4E98-B749-367378C95978}" srcOrd="0" destOrd="0" presId="urn:microsoft.com/office/officeart/2005/8/layout/radial5"/>
    <dgm:cxn modelId="{55336829-0716-4C59-B530-FF4722D3E3EE}" type="presParOf" srcId="{71F33A7C-CF72-4042-A3DF-3A65534AC490}" destId="{A63F6B9F-14BE-4332-91B9-0DECBEEE5E55}" srcOrd="4" destOrd="0" presId="urn:microsoft.com/office/officeart/2005/8/layout/radial5"/>
    <dgm:cxn modelId="{E457B9A8-590E-40E0-9BCA-99FEB7E4BAAA}" type="presParOf" srcId="{71F33A7C-CF72-4042-A3DF-3A65534AC490}" destId="{96700B86-9EFE-45CA-9887-DACB0BC39983}" srcOrd="5" destOrd="0" presId="urn:microsoft.com/office/officeart/2005/8/layout/radial5"/>
    <dgm:cxn modelId="{25EAED00-7822-4462-B4CF-3C299923CC51}" type="presParOf" srcId="{96700B86-9EFE-45CA-9887-DACB0BC39983}" destId="{7DF75D2B-F97D-4383-B73A-D48EE458B5D7}" srcOrd="0" destOrd="0" presId="urn:microsoft.com/office/officeart/2005/8/layout/radial5"/>
    <dgm:cxn modelId="{4FBC51C8-8C4C-4E21-9D34-6B07649DA4A4}" type="presParOf" srcId="{71F33A7C-CF72-4042-A3DF-3A65534AC490}" destId="{C1BC9CE2-D70F-4D0F-8543-FF0D48BF1C80}" srcOrd="6" destOrd="0" presId="urn:microsoft.com/office/officeart/2005/8/layout/radial5"/>
    <dgm:cxn modelId="{FAE791CC-2D37-4D98-8305-897764304BE6}" type="presParOf" srcId="{71F33A7C-CF72-4042-A3DF-3A65534AC490}" destId="{6F0E4365-49A6-4440-B6BC-07485CDD898B}" srcOrd="7" destOrd="0" presId="urn:microsoft.com/office/officeart/2005/8/layout/radial5"/>
    <dgm:cxn modelId="{7620A709-15AD-439C-ACE3-C04A52AA79D3}" type="presParOf" srcId="{6F0E4365-49A6-4440-B6BC-07485CDD898B}" destId="{0BBB1BEC-BF29-4B06-B4F7-6FA0A77285F6}" srcOrd="0" destOrd="0" presId="urn:microsoft.com/office/officeart/2005/8/layout/radial5"/>
    <dgm:cxn modelId="{7118619D-F0BC-4057-BB20-F03F62C65F1B}" type="presParOf" srcId="{71F33A7C-CF72-4042-A3DF-3A65534AC490}" destId="{49E26594-922C-4783-A820-68F95C6B672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70870-B795-4AFD-AE18-3F2C9BC24B90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DC94CA0-9F6D-4B7A-9A44-3E87A455B323}">
      <dgm:prSet/>
      <dgm:spPr/>
      <dgm:t>
        <a:bodyPr/>
        <a:lstStyle/>
        <a:p>
          <a:pPr rtl="0"/>
          <a:r>
            <a:rPr lang="en-US" b="1" dirty="0" err="1"/>
            <a:t>Metode</a:t>
          </a:r>
          <a:r>
            <a:rPr lang="en-US" b="1" dirty="0"/>
            <a:t> </a:t>
          </a:r>
          <a:r>
            <a:rPr lang="en-US" b="1" dirty="0" err="1"/>
            <a:t>indeks</a:t>
          </a:r>
          <a:r>
            <a:rPr lang="en-US" b="1" dirty="0"/>
            <a:t> </a:t>
          </a:r>
          <a:r>
            <a:rPr lang="en-US" b="1" dirty="0" err="1"/>
            <a:t>harga</a:t>
          </a:r>
          <a:r>
            <a:rPr lang="en-US" b="1" dirty="0"/>
            <a:t> </a:t>
          </a:r>
          <a:r>
            <a:rPr lang="en-US" b="1" dirty="0" err="1"/>
            <a:t>tertimbang</a:t>
          </a:r>
          <a:endParaRPr lang="en-US" b="1" dirty="0"/>
        </a:p>
      </dgm:t>
    </dgm:pt>
    <dgm:pt modelId="{552AC877-D9E6-431D-BC4A-E90A4DFA6000}" type="parTrans" cxnId="{1AA13E9D-F7D7-44C2-9B7B-C609C875C965}">
      <dgm:prSet/>
      <dgm:spPr/>
      <dgm:t>
        <a:bodyPr/>
        <a:lstStyle/>
        <a:p>
          <a:endParaRPr lang="en-US"/>
        </a:p>
      </dgm:t>
    </dgm:pt>
    <dgm:pt modelId="{10B4541E-722B-46D4-8648-7710EF09978F}" type="sibTrans" cxnId="{1AA13E9D-F7D7-44C2-9B7B-C609C875C965}">
      <dgm:prSet/>
      <dgm:spPr/>
      <dgm:t>
        <a:bodyPr/>
        <a:lstStyle/>
        <a:p>
          <a:endParaRPr lang="en-US"/>
        </a:p>
      </dgm:t>
    </dgm:pt>
    <dgm:pt modelId="{8EF1E210-5A91-40CF-BF95-EDD3FE580291}">
      <dgm:prSet/>
      <dgm:spPr/>
      <dgm:t>
        <a:bodyPr/>
        <a:lstStyle/>
        <a:p>
          <a:pPr rtl="0"/>
          <a:r>
            <a:rPr lang="en-US" b="1" dirty="0" err="1"/>
            <a:t>Indeks</a:t>
          </a:r>
          <a:r>
            <a:rPr lang="en-US" b="1" i="1" dirty="0"/>
            <a:t> </a:t>
          </a:r>
          <a:r>
            <a:rPr lang="en-US" b="1" i="1" dirty="0" err="1"/>
            <a:t>Laspeyres</a:t>
          </a:r>
          <a:endParaRPr lang="en-US" dirty="0"/>
        </a:p>
      </dgm:t>
    </dgm:pt>
    <dgm:pt modelId="{A3B04B52-8B20-490D-9B2E-E5FB242ECBD7}" type="parTrans" cxnId="{C726BA7F-4E8B-4D74-87EF-8678DA00CC91}">
      <dgm:prSet/>
      <dgm:spPr/>
      <dgm:t>
        <a:bodyPr/>
        <a:lstStyle/>
        <a:p>
          <a:endParaRPr lang="en-US"/>
        </a:p>
      </dgm:t>
    </dgm:pt>
    <dgm:pt modelId="{613085F0-ABE4-4DCD-9865-759E7D9295E0}" type="sibTrans" cxnId="{C726BA7F-4E8B-4D74-87EF-8678DA00CC91}">
      <dgm:prSet/>
      <dgm:spPr/>
      <dgm:t>
        <a:bodyPr/>
        <a:lstStyle/>
        <a:p>
          <a:endParaRPr lang="en-US"/>
        </a:p>
      </dgm:t>
    </dgm:pt>
    <dgm:pt modelId="{7C89C651-4D95-47FB-8A65-FB7700F374B2}">
      <dgm:prSet/>
      <dgm:spPr/>
      <dgm:t>
        <a:bodyPr/>
        <a:lstStyle/>
        <a:p>
          <a:pPr rtl="0"/>
          <a:endParaRPr lang="en-US" dirty="0"/>
        </a:p>
      </dgm:t>
    </dgm:pt>
    <dgm:pt modelId="{12DE183A-0FB4-42F0-B8D7-62C8D4DC7072}" type="parTrans" cxnId="{1AA48F9E-7882-44F3-B738-32F970BEC781}">
      <dgm:prSet/>
      <dgm:spPr/>
      <dgm:t>
        <a:bodyPr/>
        <a:lstStyle/>
        <a:p>
          <a:endParaRPr lang="en-US"/>
        </a:p>
      </dgm:t>
    </dgm:pt>
    <dgm:pt modelId="{54FDBFC0-DF6D-4A22-ABC4-79698665BC77}" type="sibTrans" cxnId="{1AA48F9E-7882-44F3-B738-32F970BEC781}">
      <dgm:prSet/>
      <dgm:spPr/>
      <dgm:t>
        <a:bodyPr/>
        <a:lstStyle/>
        <a:p>
          <a:endParaRPr lang="en-US"/>
        </a:p>
      </dgm:t>
    </dgm:pt>
    <dgm:pt modelId="{542A4398-90CF-46C2-8C12-530AE7A37023}">
      <dgm:prSet/>
      <dgm:spPr/>
      <dgm:t>
        <a:bodyPr/>
        <a:lstStyle/>
        <a:p>
          <a:pPr rtl="0"/>
          <a:endParaRPr lang="en-US" dirty="0"/>
        </a:p>
      </dgm:t>
    </dgm:pt>
    <dgm:pt modelId="{BC0908A6-B0A3-4913-BF06-F39A41A5FFD8}" type="parTrans" cxnId="{D7044228-6D42-4EA5-81E0-DA0F5DAA95B1}">
      <dgm:prSet/>
      <dgm:spPr/>
      <dgm:t>
        <a:bodyPr/>
        <a:lstStyle/>
        <a:p>
          <a:endParaRPr lang="en-US"/>
        </a:p>
      </dgm:t>
    </dgm:pt>
    <dgm:pt modelId="{B5643CFA-0E4C-4D74-942B-872AC1BE338A}" type="sibTrans" cxnId="{D7044228-6D42-4EA5-81E0-DA0F5DAA95B1}">
      <dgm:prSet/>
      <dgm:spPr/>
      <dgm:t>
        <a:bodyPr/>
        <a:lstStyle/>
        <a:p>
          <a:endParaRPr lang="en-US"/>
        </a:p>
      </dgm:t>
    </dgm:pt>
    <dgm:pt modelId="{A46BD69A-A941-47B5-B767-F34619FE115E}">
      <dgm:prSet/>
      <dgm:spPr/>
      <dgm:t>
        <a:bodyPr/>
        <a:lstStyle/>
        <a:p>
          <a:pPr rtl="0"/>
          <a:endParaRPr lang="en-US" dirty="0"/>
        </a:p>
      </dgm:t>
    </dgm:pt>
    <dgm:pt modelId="{E802F51D-0495-437D-9B17-044D27B078F3}" type="parTrans" cxnId="{1514D661-DD2E-4C79-B0F0-4E79EC882FAF}">
      <dgm:prSet/>
      <dgm:spPr/>
      <dgm:t>
        <a:bodyPr/>
        <a:lstStyle/>
        <a:p>
          <a:endParaRPr lang="en-US"/>
        </a:p>
      </dgm:t>
    </dgm:pt>
    <dgm:pt modelId="{709877F3-A1DA-4F14-9C35-FFE4687E34A2}" type="sibTrans" cxnId="{1514D661-DD2E-4C79-B0F0-4E79EC882FAF}">
      <dgm:prSet/>
      <dgm:spPr/>
      <dgm:t>
        <a:bodyPr/>
        <a:lstStyle/>
        <a:p>
          <a:endParaRPr lang="en-US"/>
        </a:p>
      </dgm:t>
    </dgm:pt>
    <dgm:pt modelId="{63D73432-B77C-4B6B-80ED-3C2529E6DE88}">
      <dgm:prSet/>
      <dgm:spPr/>
      <dgm:t>
        <a:bodyPr/>
        <a:lstStyle/>
        <a:p>
          <a:pPr rtl="0"/>
          <a:r>
            <a:rPr lang="en-US" b="1" dirty="0" err="1"/>
            <a:t>Indeks</a:t>
          </a:r>
          <a:r>
            <a:rPr lang="en-US" b="1" i="1" dirty="0"/>
            <a:t> </a:t>
          </a:r>
          <a:r>
            <a:rPr lang="en-US" b="1" i="1" dirty="0" err="1"/>
            <a:t>Paasche</a:t>
          </a:r>
          <a:endParaRPr lang="en-US" dirty="0"/>
        </a:p>
      </dgm:t>
    </dgm:pt>
    <dgm:pt modelId="{415DE906-5D51-46AE-AE6D-AA9578F79D64}" type="parTrans" cxnId="{BE78B1A5-38E7-4365-81E7-E8B2A5AF9949}">
      <dgm:prSet/>
      <dgm:spPr/>
      <dgm:t>
        <a:bodyPr/>
        <a:lstStyle/>
        <a:p>
          <a:endParaRPr lang="en-US"/>
        </a:p>
      </dgm:t>
    </dgm:pt>
    <dgm:pt modelId="{6348ED84-2B20-4574-A7A7-3788DD1E00AD}" type="sibTrans" cxnId="{BE78B1A5-38E7-4365-81E7-E8B2A5AF9949}">
      <dgm:prSet/>
      <dgm:spPr/>
      <dgm:t>
        <a:bodyPr/>
        <a:lstStyle/>
        <a:p>
          <a:endParaRPr lang="en-US"/>
        </a:p>
      </dgm:t>
    </dgm:pt>
    <dgm:pt modelId="{A9212DCA-47D4-4C23-AF93-CA236E51DF05}">
      <dgm:prSet/>
      <dgm:spPr/>
      <dgm:t>
        <a:bodyPr/>
        <a:lstStyle/>
        <a:p>
          <a:pPr rtl="0"/>
          <a:endParaRPr lang="en-US" dirty="0"/>
        </a:p>
      </dgm:t>
    </dgm:pt>
    <dgm:pt modelId="{801AE851-FDD4-42E6-8D94-F4E013207862}" type="parTrans" cxnId="{4381F7DB-D074-4DF7-AAA8-821C43132980}">
      <dgm:prSet/>
      <dgm:spPr/>
      <dgm:t>
        <a:bodyPr/>
        <a:lstStyle/>
        <a:p>
          <a:endParaRPr lang="en-US"/>
        </a:p>
      </dgm:t>
    </dgm:pt>
    <dgm:pt modelId="{485A04CB-3A9C-41A1-8567-CDE42E7916CE}" type="sibTrans" cxnId="{4381F7DB-D074-4DF7-AAA8-821C43132980}">
      <dgm:prSet/>
      <dgm:spPr/>
      <dgm:t>
        <a:bodyPr/>
        <a:lstStyle/>
        <a:p>
          <a:endParaRPr lang="en-US"/>
        </a:p>
      </dgm:t>
    </dgm:pt>
    <dgm:pt modelId="{1FBE339B-5769-441F-AD68-B9F32119A3BA}">
      <dgm:prSet/>
      <dgm:spPr/>
      <dgm:t>
        <a:bodyPr/>
        <a:lstStyle/>
        <a:p>
          <a:pPr rtl="0"/>
          <a:endParaRPr lang="en-US" dirty="0"/>
        </a:p>
      </dgm:t>
    </dgm:pt>
    <dgm:pt modelId="{F73779C2-7F66-423F-B594-9CF86DEBE162}" type="parTrans" cxnId="{8B8E26D5-B510-4698-AC09-289419C0F6CF}">
      <dgm:prSet/>
      <dgm:spPr/>
      <dgm:t>
        <a:bodyPr/>
        <a:lstStyle/>
        <a:p>
          <a:endParaRPr lang="en-US"/>
        </a:p>
      </dgm:t>
    </dgm:pt>
    <dgm:pt modelId="{72AC9C69-2CAE-41DE-9369-85FCFFFA3EA5}" type="sibTrans" cxnId="{8B8E26D5-B510-4698-AC09-289419C0F6CF}">
      <dgm:prSet/>
      <dgm:spPr/>
      <dgm:t>
        <a:bodyPr/>
        <a:lstStyle/>
        <a:p>
          <a:endParaRPr lang="en-US"/>
        </a:p>
      </dgm:t>
    </dgm:pt>
    <dgm:pt modelId="{C6146FF5-0DC9-4697-AD15-52755B91859F}" type="pres">
      <dgm:prSet presAssocID="{ED770870-B795-4AFD-AE18-3F2C9BC24B90}" presName="Name0" presStyleCnt="0">
        <dgm:presLayoutVars>
          <dgm:dir/>
          <dgm:animLvl val="lvl"/>
          <dgm:resizeHandles val="exact"/>
        </dgm:presLayoutVars>
      </dgm:prSet>
      <dgm:spPr/>
    </dgm:pt>
    <dgm:pt modelId="{FD3D1620-800E-4C7A-A1D7-43E34650252D}" type="pres">
      <dgm:prSet presAssocID="{FDC94CA0-9F6D-4B7A-9A44-3E87A455B323}" presName="composite" presStyleCnt="0"/>
      <dgm:spPr/>
    </dgm:pt>
    <dgm:pt modelId="{2033FB69-2E99-4DEA-9E4C-7D1D4A550AD2}" type="pres">
      <dgm:prSet presAssocID="{FDC94CA0-9F6D-4B7A-9A44-3E87A455B323}" presName="parTx" presStyleLbl="alignNode1" presStyleIdx="0" presStyleCnt="1" custLinFactY="-68303" custLinFactNeighborX="95918" custLinFactNeighborY="-100000">
        <dgm:presLayoutVars>
          <dgm:chMax val="0"/>
          <dgm:chPref val="0"/>
          <dgm:bulletEnabled val="1"/>
        </dgm:presLayoutVars>
      </dgm:prSet>
      <dgm:spPr/>
    </dgm:pt>
    <dgm:pt modelId="{5B67C486-BC28-444A-AAC9-B1F1539FA105}" type="pres">
      <dgm:prSet presAssocID="{FDC94CA0-9F6D-4B7A-9A44-3E87A455B32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F4CDA03-A96C-4123-ABF5-28964C0F1735}" type="presOf" srcId="{63D73432-B77C-4B6B-80ED-3C2529E6DE88}" destId="{5B67C486-BC28-444A-AAC9-B1F1539FA105}" srcOrd="0" destOrd="4" presId="urn:microsoft.com/office/officeart/2005/8/layout/hList1"/>
    <dgm:cxn modelId="{3A6FA107-7F2F-4058-9EC5-87B4D96D8799}" type="presOf" srcId="{1FBE339B-5769-441F-AD68-B9F32119A3BA}" destId="{5B67C486-BC28-444A-AAC9-B1F1539FA105}" srcOrd="0" destOrd="6" presId="urn:microsoft.com/office/officeart/2005/8/layout/hList1"/>
    <dgm:cxn modelId="{CC90BA12-3E87-4B21-8CDB-F72D23D6EED1}" type="presOf" srcId="{542A4398-90CF-46C2-8C12-530AE7A37023}" destId="{5B67C486-BC28-444A-AAC9-B1F1539FA105}" srcOrd="0" destOrd="2" presId="urn:microsoft.com/office/officeart/2005/8/layout/hList1"/>
    <dgm:cxn modelId="{D7044228-6D42-4EA5-81E0-DA0F5DAA95B1}" srcId="{FDC94CA0-9F6D-4B7A-9A44-3E87A455B323}" destId="{542A4398-90CF-46C2-8C12-530AE7A37023}" srcOrd="2" destOrd="0" parTransId="{BC0908A6-B0A3-4913-BF06-F39A41A5FFD8}" sibTransId="{B5643CFA-0E4C-4D74-942B-872AC1BE338A}"/>
    <dgm:cxn modelId="{1514D661-DD2E-4C79-B0F0-4E79EC882FAF}" srcId="{FDC94CA0-9F6D-4B7A-9A44-3E87A455B323}" destId="{A46BD69A-A941-47B5-B767-F34619FE115E}" srcOrd="3" destOrd="0" parTransId="{E802F51D-0495-437D-9B17-044D27B078F3}" sibTransId="{709877F3-A1DA-4F14-9C35-FFE4687E34A2}"/>
    <dgm:cxn modelId="{C907574A-DC4F-44E8-8118-80349ACF6E50}" type="presOf" srcId="{ED770870-B795-4AFD-AE18-3F2C9BC24B90}" destId="{C6146FF5-0DC9-4697-AD15-52755B91859F}" srcOrd="0" destOrd="0" presId="urn:microsoft.com/office/officeart/2005/8/layout/hList1"/>
    <dgm:cxn modelId="{36E6B67D-577A-4DA0-AC11-B5AB20BBED33}" type="presOf" srcId="{8EF1E210-5A91-40CF-BF95-EDD3FE580291}" destId="{5B67C486-BC28-444A-AAC9-B1F1539FA105}" srcOrd="0" destOrd="0" presId="urn:microsoft.com/office/officeart/2005/8/layout/hList1"/>
    <dgm:cxn modelId="{C726BA7F-4E8B-4D74-87EF-8678DA00CC91}" srcId="{FDC94CA0-9F6D-4B7A-9A44-3E87A455B323}" destId="{8EF1E210-5A91-40CF-BF95-EDD3FE580291}" srcOrd="0" destOrd="0" parTransId="{A3B04B52-8B20-490D-9B2E-E5FB242ECBD7}" sibTransId="{613085F0-ABE4-4DCD-9865-759E7D9295E0}"/>
    <dgm:cxn modelId="{B94F1282-3072-46DA-8369-48B12EDF19D9}" type="presOf" srcId="{A46BD69A-A941-47B5-B767-F34619FE115E}" destId="{5B67C486-BC28-444A-AAC9-B1F1539FA105}" srcOrd="0" destOrd="3" presId="urn:microsoft.com/office/officeart/2005/8/layout/hList1"/>
    <dgm:cxn modelId="{51317E87-A8DA-451D-A150-FF8730150C00}" type="presOf" srcId="{A9212DCA-47D4-4C23-AF93-CA236E51DF05}" destId="{5B67C486-BC28-444A-AAC9-B1F1539FA105}" srcOrd="0" destOrd="5" presId="urn:microsoft.com/office/officeart/2005/8/layout/hList1"/>
    <dgm:cxn modelId="{1AA13E9D-F7D7-44C2-9B7B-C609C875C965}" srcId="{ED770870-B795-4AFD-AE18-3F2C9BC24B90}" destId="{FDC94CA0-9F6D-4B7A-9A44-3E87A455B323}" srcOrd="0" destOrd="0" parTransId="{552AC877-D9E6-431D-BC4A-E90A4DFA6000}" sibTransId="{10B4541E-722B-46D4-8648-7710EF09978F}"/>
    <dgm:cxn modelId="{1AA48F9E-7882-44F3-B738-32F970BEC781}" srcId="{FDC94CA0-9F6D-4B7A-9A44-3E87A455B323}" destId="{7C89C651-4D95-47FB-8A65-FB7700F374B2}" srcOrd="1" destOrd="0" parTransId="{12DE183A-0FB4-42F0-B8D7-62C8D4DC7072}" sibTransId="{54FDBFC0-DF6D-4A22-ABC4-79698665BC77}"/>
    <dgm:cxn modelId="{BE78B1A5-38E7-4365-81E7-E8B2A5AF9949}" srcId="{FDC94CA0-9F6D-4B7A-9A44-3E87A455B323}" destId="{63D73432-B77C-4B6B-80ED-3C2529E6DE88}" srcOrd="4" destOrd="0" parTransId="{415DE906-5D51-46AE-AE6D-AA9578F79D64}" sibTransId="{6348ED84-2B20-4574-A7A7-3788DD1E00AD}"/>
    <dgm:cxn modelId="{365E97AE-05A8-4C38-B6B2-939DC1633AB6}" type="presOf" srcId="{FDC94CA0-9F6D-4B7A-9A44-3E87A455B323}" destId="{2033FB69-2E99-4DEA-9E4C-7D1D4A550AD2}" srcOrd="0" destOrd="0" presId="urn:microsoft.com/office/officeart/2005/8/layout/hList1"/>
    <dgm:cxn modelId="{8B8E26D5-B510-4698-AC09-289419C0F6CF}" srcId="{FDC94CA0-9F6D-4B7A-9A44-3E87A455B323}" destId="{1FBE339B-5769-441F-AD68-B9F32119A3BA}" srcOrd="6" destOrd="0" parTransId="{F73779C2-7F66-423F-B594-9CF86DEBE162}" sibTransId="{72AC9C69-2CAE-41DE-9369-85FCFFFA3EA5}"/>
    <dgm:cxn modelId="{4381F7DB-D074-4DF7-AAA8-821C43132980}" srcId="{FDC94CA0-9F6D-4B7A-9A44-3E87A455B323}" destId="{A9212DCA-47D4-4C23-AF93-CA236E51DF05}" srcOrd="5" destOrd="0" parTransId="{801AE851-FDD4-42E6-8D94-F4E013207862}" sibTransId="{485A04CB-3A9C-41A1-8567-CDE42E7916CE}"/>
    <dgm:cxn modelId="{52D577F3-54EB-4867-AC8F-C27AE6B46CBC}" type="presOf" srcId="{7C89C651-4D95-47FB-8A65-FB7700F374B2}" destId="{5B67C486-BC28-444A-AAC9-B1F1539FA105}" srcOrd="0" destOrd="1" presId="urn:microsoft.com/office/officeart/2005/8/layout/hList1"/>
    <dgm:cxn modelId="{3ECA570B-9412-449E-A50B-441ED6CEFEE5}" type="presParOf" srcId="{C6146FF5-0DC9-4697-AD15-52755B91859F}" destId="{FD3D1620-800E-4C7A-A1D7-43E34650252D}" srcOrd="0" destOrd="0" presId="urn:microsoft.com/office/officeart/2005/8/layout/hList1"/>
    <dgm:cxn modelId="{49455543-8DC1-4534-9533-2511B65A7627}" type="presParOf" srcId="{FD3D1620-800E-4C7A-A1D7-43E34650252D}" destId="{2033FB69-2E99-4DEA-9E4C-7D1D4A550AD2}" srcOrd="0" destOrd="0" presId="urn:microsoft.com/office/officeart/2005/8/layout/hList1"/>
    <dgm:cxn modelId="{6EC0ADD1-DB81-416E-AF53-18FC6CDA6C41}" type="presParOf" srcId="{FD3D1620-800E-4C7A-A1D7-43E34650252D}" destId="{5B67C486-BC28-444A-AAC9-B1F1539FA1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B92873-201E-4F32-A2D4-AE7CC7CB224C}" type="doc">
      <dgm:prSet loTypeId="urn:microsoft.com/office/officeart/2005/8/layout/h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00A549-320B-4509-9224-66FEC2400315}">
      <dgm:prSet custT="1"/>
      <dgm:spPr/>
      <dgm:t>
        <a:bodyPr/>
        <a:lstStyle/>
        <a:p>
          <a:pPr rtl="0"/>
          <a:r>
            <a:rPr lang="en-US" sz="2300" b="1" dirty="0" err="1"/>
            <a:t>Metode</a:t>
          </a:r>
          <a:r>
            <a:rPr lang="en-US" sz="2300" b="1" dirty="0"/>
            <a:t> </a:t>
          </a:r>
          <a:r>
            <a:rPr lang="en-US" sz="2300" b="1" dirty="0" err="1"/>
            <a:t>indeks</a:t>
          </a:r>
          <a:r>
            <a:rPr lang="en-US" sz="2300" b="1" dirty="0"/>
            <a:t> </a:t>
          </a:r>
          <a:r>
            <a:rPr lang="en-US" sz="2300" b="1" dirty="0" err="1"/>
            <a:t>harga</a:t>
          </a:r>
          <a:r>
            <a:rPr lang="en-US" sz="2300" b="1" dirty="0"/>
            <a:t> </a:t>
          </a:r>
          <a:r>
            <a:rPr lang="en-US" sz="2300" b="1" dirty="0" err="1"/>
            <a:t>tidak</a:t>
          </a:r>
          <a:r>
            <a:rPr lang="en-US" sz="2300" b="1" dirty="0"/>
            <a:t> </a:t>
          </a:r>
          <a:r>
            <a:rPr lang="en-US" sz="2300" b="1" dirty="0" err="1"/>
            <a:t>tertimbang</a:t>
          </a:r>
          <a:endParaRPr lang="en-US" sz="2300" b="1" dirty="0"/>
        </a:p>
      </dgm:t>
    </dgm:pt>
    <dgm:pt modelId="{BCD1A907-A806-4FBA-A8CA-4971AB8B2DE6}" type="parTrans" cxnId="{C5CF9DFC-A280-4EEA-B404-CBDC277D3653}">
      <dgm:prSet/>
      <dgm:spPr/>
      <dgm:t>
        <a:bodyPr/>
        <a:lstStyle/>
        <a:p>
          <a:endParaRPr lang="en-US"/>
        </a:p>
      </dgm:t>
    </dgm:pt>
    <dgm:pt modelId="{58DD1A58-35FA-4AE4-8C9C-4C7F4B24D52C}" type="sibTrans" cxnId="{C5CF9DFC-A280-4EEA-B404-CBDC277D3653}">
      <dgm:prSet/>
      <dgm:spPr/>
      <dgm:t>
        <a:bodyPr/>
        <a:lstStyle/>
        <a:p>
          <a:endParaRPr lang="en-US"/>
        </a:p>
      </dgm:t>
    </dgm:pt>
    <dgm:pt modelId="{4324DDB2-B2EB-4392-A871-94F3598B99C1}">
      <dgm:prSet/>
      <dgm:spPr/>
      <dgm:t>
        <a:bodyPr/>
        <a:lstStyle/>
        <a:p>
          <a:pPr rtl="0"/>
          <a:r>
            <a:rPr lang="en-US" b="1" dirty="0" err="1"/>
            <a:t>Indeks</a:t>
          </a:r>
          <a:r>
            <a:rPr lang="en-US" b="1" dirty="0"/>
            <a:t> </a:t>
          </a:r>
          <a:r>
            <a:rPr lang="en-US" b="1" dirty="0" err="1"/>
            <a:t>Harga</a:t>
          </a:r>
          <a:endParaRPr lang="en-US" dirty="0"/>
        </a:p>
      </dgm:t>
    </dgm:pt>
    <dgm:pt modelId="{9A3391C7-E85B-4E47-91DC-C6DAD41A09CD}" type="parTrans" cxnId="{5EC1469C-6FB1-4EEE-A3B9-80F59E6F67C1}">
      <dgm:prSet/>
      <dgm:spPr/>
      <dgm:t>
        <a:bodyPr/>
        <a:lstStyle/>
        <a:p>
          <a:endParaRPr lang="en-US"/>
        </a:p>
      </dgm:t>
    </dgm:pt>
    <dgm:pt modelId="{C72986CD-9886-465E-8E97-3DDD558CD06A}" type="sibTrans" cxnId="{5EC1469C-6FB1-4EEE-A3B9-80F59E6F67C1}">
      <dgm:prSet/>
      <dgm:spPr/>
      <dgm:t>
        <a:bodyPr/>
        <a:lstStyle/>
        <a:p>
          <a:endParaRPr lang="en-US"/>
        </a:p>
      </dgm:t>
    </dgm:pt>
    <dgm:pt modelId="{74A40596-83D5-43DD-BDA7-816B377CC090}">
      <dgm:prSet/>
      <dgm:spPr/>
      <dgm:t>
        <a:bodyPr/>
        <a:lstStyle/>
        <a:p>
          <a:pPr rtl="0"/>
          <a:endParaRPr lang="en-US" dirty="0"/>
        </a:p>
      </dgm:t>
    </dgm:pt>
    <dgm:pt modelId="{23DE3818-013F-4B50-A344-97029CD7691E}" type="parTrans" cxnId="{034CEC9F-C0C8-4F2F-BDB1-5A14CDBB2DD8}">
      <dgm:prSet/>
      <dgm:spPr/>
      <dgm:t>
        <a:bodyPr/>
        <a:lstStyle/>
        <a:p>
          <a:endParaRPr lang="en-US"/>
        </a:p>
      </dgm:t>
    </dgm:pt>
    <dgm:pt modelId="{DBF7EDBD-35C4-49E5-8D07-91D18F56D764}" type="sibTrans" cxnId="{034CEC9F-C0C8-4F2F-BDB1-5A14CDBB2DD8}">
      <dgm:prSet/>
      <dgm:spPr/>
      <dgm:t>
        <a:bodyPr/>
        <a:lstStyle/>
        <a:p>
          <a:endParaRPr lang="en-US"/>
        </a:p>
      </dgm:t>
    </dgm:pt>
    <dgm:pt modelId="{6F1F44F0-B1BF-4447-A0E5-635941E15F26}">
      <dgm:prSet/>
      <dgm:spPr/>
      <dgm:t>
        <a:bodyPr/>
        <a:lstStyle/>
        <a:p>
          <a:pPr rtl="0"/>
          <a:endParaRPr lang="en-US" dirty="0"/>
        </a:p>
      </dgm:t>
    </dgm:pt>
    <dgm:pt modelId="{1D48E31A-22A2-4A58-BB9C-444CDADE3AD3}" type="parTrans" cxnId="{BC4DF0D3-E93D-4E91-8F4A-AFDBB250E0B1}">
      <dgm:prSet/>
      <dgm:spPr/>
      <dgm:t>
        <a:bodyPr/>
        <a:lstStyle/>
        <a:p>
          <a:endParaRPr lang="en-US"/>
        </a:p>
      </dgm:t>
    </dgm:pt>
    <dgm:pt modelId="{8C31BC57-D77D-4FD0-807A-B9559AB34AE4}" type="sibTrans" cxnId="{BC4DF0D3-E93D-4E91-8F4A-AFDBB250E0B1}">
      <dgm:prSet/>
      <dgm:spPr/>
      <dgm:t>
        <a:bodyPr/>
        <a:lstStyle/>
        <a:p>
          <a:endParaRPr lang="en-US"/>
        </a:p>
      </dgm:t>
    </dgm:pt>
    <dgm:pt modelId="{08510565-D9A4-418A-A423-158C2CED6796}">
      <dgm:prSet/>
      <dgm:spPr/>
      <dgm:t>
        <a:bodyPr/>
        <a:lstStyle/>
        <a:p>
          <a:pPr rtl="0"/>
          <a:r>
            <a:rPr lang="en-US" b="1" dirty="0" err="1"/>
            <a:t>Angka</a:t>
          </a:r>
          <a:r>
            <a:rPr lang="en-US" b="1" dirty="0"/>
            <a:t> </a:t>
          </a:r>
          <a:r>
            <a:rPr lang="en-US" b="1" dirty="0" err="1"/>
            <a:t>Indeks</a:t>
          </a:r>
          <a:r>
            <a:rPr lang="en-US" b="1" dirty="0"/>
            <a:t> </a:t>
          </a:r>
          <a:r>
            <a:rPr lang="en-US" b="1" dirty="0" err="1"/>
            <a:t>Kuantitas</a:t>
          </a:r>
          <a:endParaRPr lang="en-US" dirty="0"/>
        </a:p>
      </dgm:t>
    </dgm:pt>
    <dgm:pt modelId="{B4397D33-261A-4698-8F76-D25096FABE38}" type="parTrans" cxnId="{526D2AC0-F41E-4F87-9601-BF9A212E6A92}">
      <dgm:prSet/>
      <dgm:spPr/>
      <dgm:t>
        <a:bodyPr/>
        <a:lstStyle/>
        <a:p>
          <a:endParaRPr lang="en-US"/>
        </a:p>
      </dgm:t>
    </dgm:pt>
    <dgm:pt modelId="{91046DA9-0F94-4AD7-8EC2-0B11BEA78A9A}" type="sibTrans" cxnId="{526D2AC0-F41E-4F87-9601-BF9A212E6A92}">
      <dgm:prSet/>
      <dgm:spPr/>
      <dgm:t>
        <a:bodyPr/>
        <a:lstStyle/>
        <a:p>
          <a:endParaRPr lang="en-US"/>
        </a:p>
      </dgm:t>
    </dgm:pt>
    <dgm:pt modelId="{F4F392DC-FF6A-48A5-B9D4-BE8730F0F4B4}">
      <dgm:prSet/>
      <dgm:spPr/>
      <dgm:t>
        <a:bodyPr/>
        <a:lstStyle/>
        <a:p>
          <a:pPr rtl="0"/>
          <a:endParaRPr lang="en-US" dirty="0"/>
        </a:p>
      </dgm:t>
    </dgm:pt>
    <dgm:pt modelId="{37BAFF5D-ED57-43D4-B867-72AD6B821477}" type="parTrans" cxnId="{586B0872-03F9-4B6E-A470-2FCA58D2C24E}">
      <dgm:prSet/>
      <dgm:spPr/>
      <dgm:t>
        <a:bodyPr/>
        <a:lstStyle/>
        <a:p>
          <a:endParaRPr lang="en-US"/>
        </a:p>
      </dgm:t>
    </dgm:pt>
    <dgm:pt modelId="{BBF36CE3-9069-4334-BCD6-0D66C43FDAA5}" type="sibTrans" cxnId="{586B0872-03F9-4B6E-A470-2FCA58D2C24E}">
      <dgm:prSet/>
      <dgm:spPr/>
      <dgm:t>
        <a:bodyPr/>
        <a:lstStyle/>
        <a:p>
          <a:endParaRPr lang="en-US"/>
        </a:p>
      </dgm:t>
    </dgm:pt>
    <dgm:pt modelId="{09C276CA-6EAF-4CD1-B215-229B05DF041C}">
      <dgm:prSet/>
      <dgm:spPr/>
      <dgm:t>
        <a:bodyPr/>
        <a:lstStyle/>
        <a:p>
          <a:pPr rtl="0"/>
          <a:endParaRPr lang="en-US" dirty="0"/>
        </a:p>
      </dgm:t>
    </dgm:pt>
    <dgm:pt modelId="{928516E5-BF48-49EC-9794-1B941822547E}" type="parTrans" cxnId="{08A1611A-EFF6-49E9-A155-17777325E64B}">
      <dgm:prSet/>
      <dgm:spPr/>
      <dgm:t>
        <a:bodyPr/>
        <a:lstStyle/>
        <a:p>
          <a:endParaRPr lang="en-US"/>
        </a:p>
      </dgm:t>
    </dgm:pt>
    <dgm:pt modelId="{1C8FFCA7-9A38-4964-BF63-22BE573CB22D}" type="sibTrans" cxnId="{08A1611A-EFF6-49E9-A155-17777325E64B}">
      <dgm:prSet/>
      <dgm:spPr/>
      <dgm:t>
        <a:bodyPr/>
        <a:lstStyle/>
        <a:p>
          <a:endParaRPr lang="en-US"/>
        </a:p>
      </dgm:t>
    </dgm:pt>
    <dgm:pt modelId="{19379C86-64D3-40F4-B009-935647CFED80}">
      <dgm:prSet/>
      <dgm:spPr/>
      <dgm:t>
        <a:bodyPr/>
        <a:lstStyle/>
        <a:p>
          <a:pPr rtl="0"/>
          <a:r>
            <a:rPr lang="en-US" b="1" dirty="0" err="1"/>
            <a:t>Angka</a:t>
          </a:r>
          <a:r>
            <a:rPr lang="en-US" b="1" dirty="0"/>
            <a:t> </a:t>
          </a:r>
          <a:r>
            <a:rPr lang="en-US" b="1" dirty="0" err="1"/>
            <a:t>Indeks</a:t>
          </a:r>
          <a:r>
            <a:rPr lang="en-US" b="1" dirty="0"/>
            <a:t> </a:t>
          </a:r>
          <a:r>
            <a:rPr lang="en-US" b="1" dirty="0" err="1"/>
            <a:t>Nilai</a:t>
          </a:r>
          <a:r>
            <a:rPr lang="id-ID" dirty="0"/>
            <a:t>					</a:t>
          </a:r>
          <a:endParaRPr lang="en-US" dirty="0"/>
        </a:p>
      </dgm:t>
    </dgm:pt>
    <dgm:pt modelId="{90E236BE-6698-474C-8FDC-E4DCAFD9100E}" type="parTrans" cxnId="{84C86AED-EBB7-4C3A-8024-EB4763A080BE}">
      <dgm:prSet/>
      <dgm:spPr/>
      <dgm:t>
        <a:bodyPr/>
        <a:lstStyle/>
        <a:p>
          <a:endParaRPr lang="en-US"/>
        </a:p>
      </dgm:t>
    </dgm:pt>
    <dgm:pt modelId="{94B4A316-A250-4342-AE4D-C55893B75621}" type="sibTrans" cxnId="{84C86AED-EBB7-4C3A-8024-EB4763A080BE}">
      <dgm:prSet/>
      <dgm:spPr/>
      <dgm:t>
        <a:bodyPr/>
        <a:lstStyle/>
        <a:p>
          <a:endParaRPr lang="en-US"/>
        </a:p>
      </dgm:t>
    </dgm:pt>
    <dgm:pt modelId="{14D2594B-7FEB-41C8-A2C2-08BF9CEAFE9B}">
      <dgm:prSet/>
      <dgm:spPr/>
      <dgm:t>
        <a:bodyPr/>
        <a:lstStyle/>
        <a:p>
          <a:pPr rtl="0"/>
          <a:r>
            <a:rPr lang="id-ID" dirty="0"/>
            <a:t>atau</a:t>
          </a:r>
          <a:endParaRPr lang="en-US" dirty="0"/>
        </a:p>
      </dgm:t>
    </dgm:pt>
    <dgm:pt modelId="{50EAD507-D30B-4B33-8795-A2C638A1E54C}" type="parTrans" cxnId="{6421A53A-D33E-477E-AAB1-B169CEEE6A3A}">
      <dgm:prSet/>
      <dgm:spPr/>
      <dgm:t>
        <a:bodyPr/>
        <a:lstStyle/>
        <a:p>
          <a:endParaRPr lang="en-US"/>
        </a:p>
      </dgm:t>
    </dgm:pt>
    <dgm:pt modelId="{40CB0C13-B5FB-42B1-87EA-192459C05740}" type="sibTrans" cxnId="{6421A53A-D33E-477E-AAB1-B169CEEE6A3A}">
      <dgm:prSet/>
      <dgm:spPr/>
      <dgm:t>
        <a:bodyPr/>
        <a:lstStyle/>
        <a:p>
          <a:endParaRPr lang="en-US"/>
        </a:p>
      </dgm:t>
    </dgm:pt>
    <dgm:pt modelId="{B126CE52-F56F-46F6-926E-AD9B6B1208DF}">
      <dgm:prSet/>
      <dgm:spPr/>
      <dgm:t>
        <a:bodyPr/>
        <a:lstStyle/>
        <a:p>
          <a:pPr rtl="0"/>
          <a:endParaRPr lang="en-US" dirty="0"/>
        </a:p>
      </dgm:t>
    </dgm:pt>
    <dgm:pt modelId="{06E60C46-7E6B-4476-BD99-CD7500957D59}" type="parTrans" cxnId="{825A4055-DEC0-4CCC-AA42-D3F789E5E18A}">
      <dgm:prSet/>
      <dgm:spPr/>
      <dgm:t>
        <a:bodyPr/>
        <a:lstStyle/>
        <a:p>
          <a:endParaRPr lang="en-US"/>
        </a:p>
      </dgm:t>
    </dgm:pt>
    <dgm:pt modelId="{A98C72FA-C19E-4E50-B647-6D9A4DFDA17B}" type="sibTrans" cxnId="{825A4055-DEC0-4CCC-AA42-D3F789E5E18A}">
      <dgm:prSet/>
      <dgm:spPr/>
      <dgm:t>
        <a:bodyPr/>
        <a:lstStyle/>
        <a:p>
          <a:endParaRPr lang="en-US"/>
        </a:p>
      </dgm:t>
    </dgm:pt>
    <dgm:pt modelId="{09D02522-DF06-475E-9A8E-8ABEC74B3CC6}" type="pres">
      <dgm:prSet presAssocID="{7DB92873-201E-4F32-A2D4-AE7CC7CB224C}" presName="Name0" presStyleCnt="0">
        <dgm:presLayoutVars>
          <dgm:dir/>
          <dgm:animLvl val="lvl"/>
          <dgm:resizeHandles val="exact"/>
        </dgm:presLayoutVars>
      </dgm:prSet>
      <dgm:spPr/>
    </dgm:pt>
    <dgm:pt modelId="{0371F4E7-04B8-43C1-BFF6-8ED4695FDAA3}" type="pres">
      <dgm:prSet presAssocID="{1700A549-320B-4509-9224-66FEC2400315}" presName="composite" presStyleCnt="0"/>
      <dgm:spPr/>
    </dgm:pt>
    <dgm:pt modelId="{22BBF10D-2DCE-432B-94C6-DF15B65D7CBF}" type="pres">
      <dgm:prSet presAssocID="{1700A549-320B-4509-9224-66FEC240031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070CA67-3033-4EB0-9982-84971AD5C763}" type="pres">
      <dgm:prSet presAssocID="{1700A549-320B-4509-9224-66FEC240031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D756307-85BC-4AA9-9B54-97F638013B14}" type="presOf" srcId="{14D2594B-7FEB-41C8-A2C2-08BF9CEAFE9B}" destId="{D070CA67-3033-4EB0-9982-84971AD5C763}" srcOrd="0" destOrd="7" presId="urn:microsoft.com/office/officeart/2005/8/layout/hList1"/>
    <dgm:cxn modelId="{08A1611A-EFF6-49E9-A155-17777325E64B}" srcId="{1700A549-320B-4509-9224-66FEC2400315}" destId="{09C276CA-6EAF-4CD1-B215-229B05DF041C}" srcOrd="5" destOrd="0" parTransId="{928516E5-BF48-49EC-9794-1B941822547E}" sibTransId="{1C8FFCA7-9A38-4964-BF63-22BE573CB22D}"/>
    <dgm:cxn modelId="{FB53002B-0823-42C8-9692-785868C528BE}" type="presOf" srcId="{F4F392DC-FF6A-48A5-B9D4-BE8730F0F4B4}" destId="{D070CA67-3033-4EB0-9982-84971AD5C763}" srcOrd="0" destOrd="4" presId="urn:microsoft.com/office/officeart/2005/8/layout/hList1"/>
    <dgm:cxn modelId="{6421A53A-D33E-477E-AAB1-B169CEEE6A3A}" srcId="{1700A549-320B-4509-9224-66FEC2400315}" destId="{14D2594B-7FEB-41C8-A2C2-08BF9CEAFE9B}" srcOrd="7" destOrd="0" parTransId="{50EAD507-D30B-4B33-8795-A2C638A1E54C}" sibTransId="{40CB0C13-B5FB-42B1-87EA-192459C05740}"/>
    <dgm:cxn modelId="{A53F173E-20E6-4F1B-A101-F4F5B35AA8C3}" type="presOf" srcId="{7DB92873-201E-4F32-A2D4-AE7CC7CB224C}" destId="{09D02522-DF06-475E-9A8E-8ABEC74B3CC6}" srcOrd="0" destOrd="0" presId="urn:microsoft.com/office/officeart/2005/8/layout/hList1"/>
    <dgm:cxn modelId="{72CF5C65-AD9B-468B-A8FD-D47A916F5FB6}" type="presOf" srcId="{09C276CA-6EAF-4CD1-B215-229B05DF041C}" destId="{D070CA67-3033-4EB0-9982-84971AD5C763}" srcOrd="0" destOrd="5" presId="urn:microsoft.com/office/officeart/2005/8/layout/hList1"/>
    <dgm:cxn modelId="{586B0872-03F9-4B6E-A470-2FCA58D2C24E}" srcId="{1700A549-320B-4509-9224-66FEC2400315}" destId="{F4F392DC-FF6A-48A5-B9D4-BE8730F0F4B4}" srcOrd="4" destOrd="0" parTransId="{37BAFF5D-ED57-43D4-B867-72AD6B821477}" sibTransId="{BBF36CE3-9069-4334-BCD6-0D66C43FDAA5}"/>
    <dgm:cxn modelId="{825A4055-DEC0-4CCC-AA42-D3F789E5E18A}" srcId="{1700A549-320B-4509-9224-66FEC2400315}" destId="{B126CE52-F56F-46F6-926E-AD9B6B1208DF}" srcOrd="8" destOrd="0" parTransId="{06E60C46-7E6B-4476-BD99-CD7500957D59}" sibTransId="{A98C72FA-C19E-4E50-B647-6D9A4DFDA17B}"/>
    <dgm:cxn modelId="{A3D7C479-E333-424B-BAB5-9E7A4F3B97F3}" type="presOf" srcId="{08510565-D9A4-418A-A423-158C2CED6796}" destId="{D070CA67-3033-4EB0-9982-84971AD5C763}" srcOrd="0" destOrd="3" presId="urn:microsoft.com/office/officeart/2005/8/layout/hList1"/>
    <dgm:cxn modelId="{882F5C7F-7D93-4EF1-8552-1E04A27212AC}" type="presOf" srcId="{B126CE52-F56F-46F6-926E-AD9B6B1208DF}" destId="{D070CA67-3033-4EB0-9982-84971AD5C763}" srcOrd="0" destOrd="8" presId="urn:microsoft.com/office/officeart/2005/8/layout/hList1"/>
    <dgm:cxn modelId="{93484381-D1E0-484C-83C5-F5997E47C6FE}" type="presOf" srcId="{4324DDB2-B2EB-4392-A871-94F3598B99C1}" destId="{D070CA67-3033-4EB0-9982-84971AD5C763}" srcOrd="0" destOrd="0" presId="urn:microsoft.com/office/officeart/2005/8/layout/hList1"/>
    <dgm:cxn modelId="{AFF8C08A-9408-4904-8D4F-4A370489D03D}" type="presOf" srcId="{1700A549-320B-4509-9224-66FEC2400315}" destId="{22BBF10D-2DCE-432B-94C6-DF15B65D7CBF}" srcOrd="0" destOrd="0" presId="urn:microsoft.com/office/officeart/2005/8/layout/hList1"/>
    <dgm:cxn modelId="{869F678C-8C90-4A7A-BE68-B8C0A4516005}" type="presOf" srcId="{6F1F44F0-B1BF-4447-A0E5-635941E15F26}" destId="{D070CA67-3033-4EB0-9982-84971AD5C763}" srcOrd="0" destOrd="2" presId="urn:microsoft.com/office/officeart/2005/8/layout/hList1"/>
    <dgm:cxn modelId="{798DDF8D-3BEF-490D-807F-B018D5465F5D}" type="presOf" srcId="{74A40596-83D5-43DD-BDA7-816B377CC090}" destId="{D070CA67-3033-4EB0-9982-84971AD5C763}" srcOrd="0" destOrd="1" presId="urn:microsoft.com/office/officeart/2005/8/layout/hList1"/>
    <dgm:cxn modelId="{5EC1469C-6FB1-4EEE-A3B9-80F59E6F67C1}" srcId="{1700A549-320B-4509-9224-66FEC2400315}" destId="{4324DDB2-B2EB-4392-A871-94F3598B99C1}" srcOrd="0" destOrd="0" parTransId="{9A3391C7-E85B-4E47-91DC-C6DAD41A09CD}" sibTransId="{C72986CD-9886-465E-8E97-3DDD558CD06A}"/>
    <dgm:cxn modelId="{034CEC9F-C0C8-4F2F-BDB1-5A14CDBB2DD8}" srcId="{1700A549-320B-4509-9224-66FEC2400315}" destId="{74A40596-83D5-43DD-BDA7-816B377CC090}" srcOrd="1" destOrd="0" parTransId="{23DE3818-013F-4B50-A344-97029CD7691E}" sibTransId="{DBF7EDBD-35C4-49E5-8D07-91D18F56D764}"/>
    <dgm:cxn modelId="{526D2AC0-F41E-4F87-9601-BF9A212E6A92}" srcId="{1700A549-320B-4509-9224-66FEC2400315}" destId="{08510565-D9A4-418A-A423-158C2CED6796}" srcOrd="3" destOrd="0" parTransId="{B4397D33-261A-4698-8F76-D25096FABE38}" sibTransId="{91046DA9-0F94-4AD7-8EC2-0B11BEA78A9A}"/>
    <dgm:cxn modelId="{BC4DF0D3-E93D-4E91-8F4A-AFDBB250E0B1}" srcId="{1700A549-320B-4509-9224-66FEC2400315}" destId="{6F1F44F0-B1BF-4447-A0E5-635941E15F26}" srcOrd="2" destOrd="0" parTransId="{1D48E31A-22A2-4A58-BB9C-444CDADE3AD3}" sibTransId="{8C31BC57-D77D-4FD0-807A-B9559AB34AE4}"/>
    <dgm:cxn modelId="{5B34ADDD-AF05-48A9-9091-B8E375B22DE8}" type="presOf" srcId="{19379C86-64D3-40F4-B009-935647CFED80}" destId="{D070CA67-3033-4EB0-9982-84971AD5C763}" srcOrd="0" destOrd="6" presId="urn:microsoft.com/office/officeart/2005/8/layout/hList1"/>
    <dgm:cxn modelId="{84C86AED-EBB7-4C3A-8024-EB4763A080BE}" srcId="{1700A549-320B-4509-9224-66FEC2400315}" destId="{19379C86-64D3-40F4-B009-935647CFED80}" srcOrd="6" destOrd="0" parTransId="{90E236BE-6698-474C-8FDC-E4DCAFD9100E}" sibTransId="{94B4A316-A250-4342-AE4D-C55893B75621}"/>
    <dgm:cxn modelId="{C5CF9DFC-A280-4EEA-B404-CBDC277D3653}" srcId="{7DB92873-201E-4F32-A2D4-AE7CC7CB224C}" destId="{1700A549-320B-4509-9224-66FEC2400315}" srcOrd="0" destOrd="0" parTransId="{BCD1A907-A806-4FBA-A8CA-4971AB8B2DE6}" sibTransId="{58DD1A58-35FA-4AE4-8C9C-4C7F4B24D52C}"/>
    <dgm:cxn modelId="{54FC80AD-39B3-436A-AC05-F4BAD4879B5F}" type="presParOf" srcId="{09D02522-DF06-475E-9A8E-8ABEC74B3CC6}" destId="{0371F4E7-04B8-43C1-BFF6-8ED4695FDAA3}" srcOrd="0" destOrd="0" presId="urn:microsoft.com/office/officeart/2005/8/layout/hList1"/>
    <dgm:cxn modelId="{25869700-1A4F-4AC9-B81F-AF3ED8F1B3B2}" type="presParOf" srcId="{0371F4E7-04B8-43C1-BFF6-8ED4695FDAA3}" destId="{22BBF10D-2DCE-432B-94C6-DF15B65D7CBF}" srcOrd="0" destOrd="0" presId="urn:microsoft.com/office/officeart/2005/8/layout/hList1"/>
    <dgm:cxn modelId="{EF3FE0B3-5EA0-4969-B825-A0A7C4845136}" type="presParOf" srcId="{0371F4E7-04B8-43C1-BFF6-8ED4695FDAA3}" destId="{D070CA67-3033-4EB0-9982-84971AD5C7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91BE1-9664-410D-B360-832C0AF8DB0D}">
      <dsp:nvSpPr>
        <dsp:cNvPr id="0" name=""/>
        <dsp:cNvSpPr/>
      </dsp:nvSpPr>
      <dsp:spPr>
        <a:xfrm>
          <a:off x="310482" y="543"/>
          <a:ext cx="2337543" cy="93501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latin typeface="Arial" pitchFamily="34" charset="0"/>
              <a:cs typeface="Arial" pitchFamily="34" charset="0"/>
            </a:rPr>
            <a:t>Indeks Harga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77991" y="543"/>
        <a:ext cx="1402526" cy="935017"/>
      </dsp:txXfrm>
    </dsp:sp>
    <dsp:sp modelId="{196211A9-41E7-4A48-9001-1C56E046F706}">
      <dsp:nvSpPr>
        <dsp:cNvPr id="0" name=""/>
        <dsp:cNvSpPr/>
      </dsp:nvSpPr>
      <dsp:spPr>
        <a:xfrm>
          <a:off x="2344145" y="80019"/>
          <a:ext cx="1940161" cy="776064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latin typeface="Arial" pitchFamily="34" charset="0"/>
              <a:cs typeface="Arial" pitchFamily="34" charset="0"/>
            </a:rPr>
            <a:t>Apa itu indeks harga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732177" y="80019"/>
        <a:ext cx="1164097" cy="776064"/>
      </dsp:txXfrm>
    </dsp:sp>
    <dsp:sp modelId="{FD46AB17-76D0-4752-955D-98F8428D045C}">
      <dsp:nvSpPr>
        <dsp:cNvPr id="0" name=""/>
        <dsp:cNvSpPr/>
      </dsp:nvSpPr>
      <dsp:spPr>
        <a:xfrm>
          <a:off x="4012683" y="80019"/>
          <a:ext cx="2769114" cy="776064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latin typeface="Arial" pitchFamily="34" charset="0"/>
              <a:cs typeface="Arial" pitchFamily="34" charset="0"/>
            </a:rPr>
            <a:t>Apa tujuan penghitungan indeks harga?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400715" y="80019"/>
        <a:ext cx="1993050" cy="7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A987D-667C-4485-A896-0E51EF9BCF33}">
      <dsp:nvSpPr>
        <dsp:cNvPr id="0" name=""/>
        <dsp:cNvSpPr/>
      </dsp:nvSpPr>
      <dsp:spPr>
        <a:xfrm>
          <a:off x="451484" y="0"/>
          <a:ext cx="4648200" cy="46482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BBA7AA-3FC4-480D-8811-CE352A5FC0FB}">
      <dsp:nvSpPr>
        <dsp:cNvPr id="0" name=""/>
        <dsp:cNvSpPr/>
      </dsp:nvSpPr>
      <dsp:spPr>
        <a:xfrm>
          <a:off x="2775584" y="465273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Sebagai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data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menghitung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inflasi</a:t>
          </a:r>
          <a:endParaRPr lang="en-US" sz="1600" kern="1200" dirty="0"/>
        </a:p>
      </dsp:txBody>
      <dsp:txXfrm>
        <a:off x="2807847" y="497536"/>
        <a:ext cx="2956804" cy="596389"/>
      </dsp:txXfrm>
    </dsp:sp>
    <dsp:sp modelId="{97A63A86-7616-4BA8-A6DB-CF82B273829A}">
      <dsp:nvSpPr>
        <dsp:cNvPr id="0" name=""/>
        <dsp:cNvSpPr/>
      </dsp:nvSpPr>
      <dsp:spPr>
        <a:xfrm>
          <a:off x="2775584" y="1208804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Pedoman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menentukan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kebijakan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ekonomi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masa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depan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807847" y="1241067"/>
        <a:ext cx="2956804" cy="596389"/>
      </dsp:txXfrm>
    </dsp:sp>
    <dsp:sp modelId="{F6650277-914B-4D8B-A8F1-711318AE96D4}">
      <dsp:nvSpPr>
        <dsp:cNvPr id="0" name=""/>
        <dsp:cNvSpPr/>
      </dsp:nvSpPr>
      <dsp:spPr>
        <a:xfrm>
          <a:off x="2775584" y="1952334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Data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acuan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menentukan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penyesuaian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upah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minimum</a:t>
          </a:r>
        </a:p>
      </dsp:txBody>
      <dsp:txXfrm>
        <a:off x="2807847" y="1984597"/>
        <a:ext cx="2956804" cy="596389"/>
      </dsp:txXfrm>
    </dsp:sp>
    <dsp:sp modelId="{B962E494-5F95-4219-906C-9DCC0403BB37}">
      <dsp:nvSpPr>
        <dsp:cNvPr id="0" name=""/>
        <dsp:cNvSpPr/>
      </dsp:nvSpPr>
      <dsp:spPr>
        <a:xfrm>
          <a:off x="2775584" y="2695865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Memudahkan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pemantauan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penawaran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permintaan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barang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kebutuhan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807847" y="2728128"/>
        <a:ext cx="2956804" cy="596389"/>
      </dsp:txXfrm>
    </dsp:sp>
    <dsp:sp modelId="{8BF75D6E-3E68-4AFD-96F8-F6FF34C72102}">
      <dsp:nvSpPr>
        <dsp:cNvPr id="0" name=""/>
        <dsp:cNvSpPr/>
      </dsp:nvSpPr>
      <dsp:spPr>
        <a:xfrm>
          <a:off x="2775584" y="3439395"/>
          <a:ext cx="3021330" cy="660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Mengetahui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perkembangan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harga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barang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/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jasa</a:t>
          </a:r>
          <a:endParaRPr lang="en-US" sz="1600" kern="1200" dirty="0"/>
        </a:p>
      </dsp:txBody>
      <dsp:txXfrm>
        <a:off x="2807847" y="3471658"/>
        <a:ext cx="2956804" cy="596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AF07-D0DF-49C4-A7DE-61DF576DF50A}">
      <dsp:nvSpPr>
        <dsp:cNvPr id="0" name=""/>
        <dsp:cNvSpPr/>
      </dsp:nvSpPr>
      <dsp:spPr>
        <a:xfrm>
          <a:off x="3262442" y="1905536"/>
          <a:ext cx="1109844" cy="11098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Indeks Harga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424975" y="2068069"/>
        <a:ext cx="784778" cy="784778"/>
      </dsp:txXfrm>
    </dsp:sp>
    <dsp:sp modelId="{9E372601-E286-4C7B-B1EA-71137EEE25FF}">
      <dsp:nvSpPr>
        <dsp:cNvPr id="0" name=""/>
        <dsp:cNvSpPr/>
      </dsp:nvSpPr>
      <dsp:spPr>
        <a:xfrm rot="16200000">
          <a:off x="3629660" y="1380303"/>
          <a:ext cx="331019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3679313" y="1519905"/>
        <a:ext cx="231713" cy="269848"/>
      </dsp:txXfrm>
    </dsp:sp>
    <dsp:sp modelId="{9F36D262-4D69-4D4E-A28C-CF493E108CF7}">
      <dsp:nvSpPr>
        <dsp:cNvPr id="0" name=""/>
        <dsp:cNvSpPr/>
      </dsp:nvSpPr>
      <dsp:spPr>
        <a:xfrm>
          <a:off x="2891495" y="-61258"/>
          <a:ext cx="1851739" cy="13422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Arial" pitchFamily="34" charset="0"/>
              <a:cs typeface="Arial" pitchFamily="34" charset="0"/>
            </a:rPr>
            <a:t>Indeks harga produsen (IHP)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62676" y="135307"/>
        <a:ext cx="1309377" cy="949099"/>
      </dsp:txXfrm>
    </dsp:sp>
    <dsp:sp modelId="{431C7D7F-B5A4-494F-A88F-11A71D6C0F2D}">
      <dsp:nvSpPr>
        <dsp:cNvPr id="0" name=""/>
        <dsp:cNvSpPr/>
      </dsp:nvSpPr>
      <dsp:spPr>
        <a:xfrm>
          <a:off x="4439812" y="2235585"/>
          <a:ext cx="162673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4439812" y="2325534"/>
        <a:ext cx="113871" cy="269848"/>
      </dsp:txXfrm>
    </dsp:sp>
    <dsp:sp modelId="{A63F6B9F-14BE-4332-91B9-0DECBEEE5E55}">
      <dsp:nvSpPr>
        <dsp:cNvPr id="0" name=""/>
        <dsp:cNvSpPr/>
      </dsp:nvSpPr>
      <dsp:spPr>
        <a:xfrm>
          <a:off x="4679218" y="1653434"/>
          <a:ext cx="1977496" cy="1614048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Arial" pitchFamily="34" charset="0"/>
              <a:cs typeface="Arial" pitchFamily="34" charset="0"/>
            </a:rPr>
            <a:t>Indeks harga implisit </a:t>
          </a:r>
          <a:r>
            <a:rPr lang="id-ID" sz="1600" kern="1200" baseline="0" dirty="0">
              <a:latin typeface="Arial" pitchFamily="34" charset="0"/>
              <a:cs typeface="Arial" pitchFamily="34" charset="0"/>
            </a:rPr>
            <a:t>      </a:t>
          </a:r>
          <a:r>
            <a:rPr lang="en-US" sz="1600" kern="1200" baseline="0" dirty="0">
              <a:latin typeface="Arial" pitchFamily="34" charset="0"/>
              <a:cs typeface="Arial" pitchFamily="34" charset="0"/>
            </a:rPr>
            <a:t>(PDB deflator)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968816" y="1889806"/>
        <a:ext cx="1398300" cy="1141304"/>
      </dsp:txXfrm>
    </dsp:sp>
    <dsp:sp modelId="{96700B86-9EFE-45CA-9887-DACB0BC39983}">
      <dsp:nvSpPr>
        <dsp:cNvPr id="0" name=""/>
        <dsp:cNvSpPr/>
      </dsp:nvSpPr>
      <dsp:spPr>
        <a:xfrm rot="5400000">
          <a:off x="3680550" y="3040904"/>
          <a:ext cx="273629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3721595" y="3089809"/>
        <a:ext cx="191540" cy="269848"/>
      </dsp:txXfrm>
    </dsp:sp>
    <dsp:sp modelId="{C1BC9CE2-D70F-4D0F-8543-FF0D48BF1C80}">
      <dsp:nvSpPr>
        <dsp:cNvPr id="0" name=""/>
        <dsp:cNvSpPr/>
      </dsp:nvSpPr>
      <dsp:spPr>
        <a:xfrm>
          <a:off x="2811857" y="3531662"/>
          <a:ext cx="2011015" cy="1558795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Arial" pitchFamily="34" charset="0"/>
              <a:cs typeface="Arial" pitchFamily="34" charset="0"/>
            </a:rPr>
            <a:t>Indeks harga yang </a:t>
          </a:r>
          <a:r>
            <a:rPr lang="id-ID" sz="1600" kern="1200" baseline="0" dirty="0">
              <a:latin typeface="Arial" pitchFamily="34" charset="0"/>
              <a:cs typeface="Arial" pitchFamily="34" charset="0"/>
            </a:rPr>
            <a:t>h</a:t>
          </a:r>
          <a:r>
            <a:rPr lang="en-US" sz="1600" kern="1200" baseline="0" dirty="0">
              <a:latin typeface="Arial" pitchFamily="34" charset="0"/>
              <a:cs typeface="Arial" pitchFamily="34" charset="0"/>
            </a:rPr>
            <a:t>arus dibayar dan diterima petani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06363" y="3759942"/>
        <a:ext cx="1422003" cy="1102235"/>
      </dsp:txXfrm>
    </dsp:sp>
    <dsp:sp modelId="{6F0E4365-49A6-4440-B6BC-07485CDD898B}">
      <dsp:nvSpPr>
        <dsp:cNvPr id="0" name=""/>
        <dsp:cNvSpPr/>
      </dsp:nvSpPr>
      <dsp:spPr>
        <a:xfrm rot="10800000">
          <a:off x="2986141" y="2235585"/>
          <a:ext cx="195252" cy="44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10800000">
        <a:off x="3044717" y="2325534"/>
        <a:ext cx="136676" cy="269848"/>
      </dsp:txXfrm>
    </dsp:sp>
    <dsp:sp modelId="{49E26594-922C-4783-A820-68F95C6B672A}">
      <dsp:nvSpPr>
        <dsp:cNvPr id="0" name=""/>
        <dsp:cNvSpPr/>
      </dsp:nvSpPr>
      <dsp:spPr>
        <a:xfrm>
          <a:off x="1039484" y="1648149"/>
          <a:ext cx="1854556" cy="1624617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Arial" pitchFamily="34" charset="0"/>
              <a:cs typeface="Arial" pitchFamily="34" charset="0"/>
            </a:rPr>
            <a:t>Indeks harga konsumen (IHK)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311077" y="1886069"/>
        <a:ext cx="1311370" cy="1148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3FB69-2E99-4DEA-9E4C-7D1D4A550AD2}">
      <dsp:nvSpPr>
        <dsp:cNvPr id="0" name=""/>
        <dsp:cNvSpPr/>
      </dsp:nvSpPr>
      <dsp:spPr>
        <a:xfrm>
          <a:off x="0" y="0"/>
          <a:ext cx="3733800" cy="8442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Metode</a:t>
          </a:r>
          <a:r>
            <a:rPr lang="en-US" sz="2300" b="1" kern="1200" dirty="0"/>
            <a:t> </a:t>
          </a:r>
          <a:r>
            <a:rPr lang="en-US" sz="2300" b="1" kern="1200" dirty="0" err="1"/>
            <a:t>indeks</a:t>
          </a:r>
          <a:r>
            <a:rPr lang="en-US" sz="2300" b="1" kern="1200" dirty="0"/>
            <a:t> </a:t>
          </a:r>
          <a:r>
            <a:rPr lang="en-US" sz="2300" b="1" kern="1200" dirty="0" err="1"/>
            <a:t>harga</a:t>
          </a:r>
          <a:r>
            <a:rPr lang="en-US" sz="2300" b="1" kern="1200" dirty="0"/>
            <a:t> </a:t>
          </a:r>
          <a:r>
            <a:rPr lang="en-US" sz="2300" b="1" kern="1200" dirty="0" err="1"/>
            <a:t>tertimbang</a:t>
          </a:r>
          <a:endParaRPr lang="en-US" sz="2300" b="1" kern="1200" dirty="0"/>
        </a:p>
      </dsp:txBody>
      <dsp:txXfrm>
        <a:off x="0" y="0"/>
        <a:ext cx="3733800" cy="844207"/>
      </dsp:txXfrm>
    </dsp:sp>
    <dsp:sp modelId="{5B67C486-BC28-444A-AAC9-B1F1539FA105}">
      <dsp:nvSpPr>
        <dsp:cNvPr id="0" name=""/>
        <dsp:cNvSpPr/>
      </dsp:nvSpPr>
      <dsp:spPr>
        <a:xfrm>
          <a:off x="0" y="913098"/>
          <a:ext cx="3733800" cy="29042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Indeks</a:t>
          </a:r>
          <a:r>
            <a:rPr lang="en-US" sz="2300" b="1" i="1" kern="1200" dirty="0"/>
            <a:t> </a:t>
          </a:r>
          <a:r>
            <a:rPr lang="en-US" sz="2300" b="1" i="1" kern="1200" dirty="0" err="1"/>
            <a:t>Laspeyres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Indeks</a:t>
          </a:r>
          <a:r>
            <a:rPr lang="en-US" sz="2300" b="1" i="1" kern="1200" dirty="0"/>
            <a:t> </a:t>
          </a:r>
          <a:r>
            <a:rPr lang="en-US" sz="2300" b="1" i="1" kern="1200" dirty="0" err="1"/>
            <a:t>Paasche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913098"/>
        <a:ext cx="3733800" cy="2904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BF10D-2DCE-432B-94C6-DF15B65D7CBF}">
      <dsp:nvSpPr>
        <dsp:cNvPr id="0" name=""/>
        <dsp:cNvSpPr/>
      </dsp:nvSpPr>
      <dsp:spPr>
        <a:xfrm>
          <a:off x="0" y="56872"/>
          <a:ext cx="3810000" cy="850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Metode</a:t>
          </a:r>
          <a:r>
            <a:rPr lang="en-US" sz="2300" b="1" kern="1200" dirty="0"/>
            <a:t> </a:t>
          </a:r>
          <a:r>
            <a:rPr lang="en-US" sz="2300" b="1" kern="1200" dirty="0" err="1"/>
            <a:t>indeks</a:t>
          </a:r>
          <a:r>
            <a:rPr lang="en-US" sz="2300" b="1" kern="1200" dirty="0"/>
            <a:t> </a:t>
          </a:r>
          <a:r>
            <a:rPr lang="en-US" sz="2300" b="1" kern="1200" dirty="0" err="1"/>
            <a:t>harga</a:t>
          </a:r>
          <a:r>
            <a:rPr lang="en-US" sz="2300" b="1" kern="1200" dirty="0"/>
            <a:t> </a:t>
          </a:r>
          <a:r>
            <a:rPr lang="en-US" sz="2300" b="1" kern="1200" dirty="0" err="1"/>
            <a:t>tidak</a:t>
          </a:r>
          <a:r>
            <a:rPr lang="en-US" sz="2300" b="1" kern="1200" dirty="0"/>
            <a:t> </a:t>
          </a:r>
          <a:r>
            <a:rPr lang="en-US" sz="2300" b="1" kern="1200" dirty="0" err="1"/>
            <a:t>tertimbang</a:t>
          </a:r>
          <a:endParaRPr lang="en-US" sz="2300" b="1" kern="1200" dirty="0"/>
        </a:p>
      </dsp:txBody>
      <dsp:txXfrm>
        <a:off x="0" y="56872"/>
        <a:ext cx="3810000" cy="850875"/>
      </dsp:txXfrm>
    </dsp:sp>
    <dsp:sp modelId="{D070CA67-3033-4EB0-9982-84971AD5C763}">
      <dsp:nvSpPr>
        <dsp:cNvPr id="0" name=""/>
        <dsp:cNvSpPr/>
      </dsp:nvSpPr>
      <dsp:spPr>
        <a:xfrm>
          <a:off x="0" y="907747"/>
          <a:ext cx="3810000" cy="429317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Indeks</a:t>
          </a:r>
          <a:r>
            <a:rPr lang="en-US" sz="2300" b="1" kern="1200" dirty="0"/>
            <a:t> </a:t>
          </a:r>
          <a:r>
            <a:rPr lang="en-US" sz="2300" b="1" kern="1200" dirty="0" err="1"/>
            <a:t>Harga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Angka</a:t>
          </a:r>
          <a:r>
            <a:rPr lang="en-US" sz="2300" b="1" kern="1200" dirty="0"/>
            <a:t> </a:t>
          </a:r>
          <a:r>
            <a:rPr lang="en-US" sz="2300" b="1" kern="1200" dirty="0" err="1"/>
            <a:t>Indeks</a:t>
          </a:r>
          <a:r>
            <a:rPr lang="en-US" sz="2300" b="1" kern="1200" dirty="0"/>
            <a:t> </a:t>
          </a:r>
          <a:r>
            <a:rPr lang="en-US" sz="2300" b="1" kern="1200" dirty="0" err="1"/>
            <a:t>Kuantitas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Angka</a:t>
          </a:r>
          <a:r>
            <a:rPr lang="en-US" sz="2300" b="1" kern="1200" dirty="0"/>
            <a:t> </a:t>
          </a:r>
          <a:r>
            <a:rPr lang="en-US" sz="2300" b="1" kern="1200" dirty="0" err="1"/>
            <a:t>Indeks</a:t>
          </a:r>
          <a:r>
            <a:rPr lang="en-US" sz="2300" b="1" kern="1200" dirty="0"/>
            <a:t> </a:t>
          </a:r>
          <a:r>
            <a:rPr lang="en-US" sz="2300" b="1" kern="1200" dirty="0" err="1"/>
            <a:t>Nilai</a:t>
          </a:r>
          <a:r>
            <a:rPr lang="id-ID" sz="2300" kern="1200" dirty="0"/>
            <a:t>					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/>
            <a:t>atau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907747"/>
        <a:ext cx="3810000" cy="429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7971-223E-4FA4-96D6-0170AF68D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EB8C6-0493-4CDA-90C2-13616AEE1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7ADD-FFBC-4B18-8A41-BDEE0284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BFC5-3498-4149-8047-9C06FFD4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1134-69B9-4B50-8CCD-D06CF33B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D941-996C-4B6C-B7B5-9FB4188A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162E-D406-4BA4-8606-567311EF9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E7F1-CA88-45E4-9816-6A207683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71245-CF5F-4B0B-A3F2-DB556A7E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4EE1-BB0F-4B9A-A280-C0B85904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43716-6BBA-480E-AB1C-4387804DC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F1BB8-607B-46B8-AEF1-4255F9A0D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3EBE4-DC46-4134-B286-E2472FDF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DF2A5-85A3-450D-B049-B6528DD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3EFCC-7948-4527-8BAC-E61B5423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818E-54CE-4FD6-A05D-94306BF3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5D01-EC82-481F-812F-74343D778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36BE-248D-48F0-AE31-50825354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D388-E54F-474F-AA90-1E4B01FE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67C9-95D4-4062-B634-85B4CBEA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7AA2-11EE-46BF-A9F7-E12D96E5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4351-F9B1-4422-BD93-3454AEF6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63F8-7C62-472E-A00D-192D7AAE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A5AB4-6604-49BF-9110-61924CAD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A482-EBA2-4A00-977D-08C19D22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320-C3EA-457A-A1A8-C0F8DEC9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2343-EE2D-4D4C-A284-4A18C0A81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B4601-1EA5-46E8-9F11-94F30E467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6757-54AC-490A-BA3C-8826C8AC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366AC-56BA-41C0-B38F-A16ECC82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DB99F-679F-46C4-BEB0-AAE417CE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BDD-A5EF-4EEA-B551-953C98EA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6CC55-861B-4DA5-B0D3-23756DFE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E589-9DCE-4E84-94CD-0BF5F18B7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3D62-9D5D-40B0-99A2-560506239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E2D3A-EEE7-4618-AC36-0515B8DE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35DE4-F4F5-4655-9C99-C037E073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CEB28-8AA2-49A5-BDEF-9F427062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21991-B341-497A-A8D4-160A3C4A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A14D-9557-4E90-BBA5-B8B98125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23D78-0406-4FA2-ABC7-D4A55D7E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2ABC2-A0CC-455D-896B-F6E3BF9A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A1DE-95A7-4486-851D-3E421886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933BE-E9A4-43DE-876D-8CB3A40F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C08FA-9F49-4902-BCA1-877C83B8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C518-7132-4700-AB01-E213A0A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7D70-D1AE-4F43-9404-E952FC50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6F59-9621-4C00-8CF2-8B12B8AA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61F83-2A25-45BA-8F16-B437FB938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A8B5F-4C03-4C75-B6D2-1B11E214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4281E-3BCB-46F1-A8EE-6B9B2C79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978A2-4622-4B4C-A2A1-9BF07851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C00D-DDC2-410C-A79B-089DAECA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32F9E-5D3D-4B16-B7B2-855F45F18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50AAE-463E-491C-BBBA-61B4A3D3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DADEF-3079-4859-89EA-4400347A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4003E-A389-4AC7-9E72-08E1C05F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99F33-188C-405E-B538-9C0AF5C4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A18FC-6C1A-4B4D-A2FF-B692A96A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434C6-1306-4011-AD03-F1815DEB6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7EB4-678C-4791-BFB4-CE2D3093D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A966-F3F6-40AA-A4FC-D300695F68C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9351-0FDD-49B5-B005-AAFA6EE03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07560-014C-4DC1-8E5E-6BE5F3CC0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FB6A-6C8D-442F-9BFF-2AD23AF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5.xml"/><Relationship Id="rId1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5.xml"/><Relationship Id="rId1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566670"/>
            <a:ext cx="10934163" cy="349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52400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875763" y="4837837"/>
            <a:ext cx="10766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Indeks Harga dan Inflasi,</a:t>
            </a:r>
          </a:p>
          <a:p>
            <a:pPr algn="ctr"/>
            <a:r>
              <a:rPr lang="id-ID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Permintaan dan Penawaran Uang</a:t>
            </a:r>
          </a:p>
        </p:txBody>
      </p:sp>
    </p:spTree>
    <p:extLst>
      <p:ext uri="{BB962C8B-B14F-4D97-AF65-F5344CB8AC3E}">
        <p14:creationId xmlns:p14="http://schemas.microsoft.com/office/powerpoint/2010/main" val="220269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15" y="1056068"/>
            <a:ext cx="7886700" cy="2489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bab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400" dirty="0"/>
              <a:t>Menjelaskan pengertian indeks harga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400" dirty="0"/>
              <a:t>Menjelaskan tujuan perhitungan indeks harga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63685" y="3770880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mandiri, tanggung jawab, rasa ingin tahu, dan disiplin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984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8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5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1528692"/>
            <a:ext cx="7886700" cy="51214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d-ID" sz="2400" b="1" dirty="0"/>
              <a:t>Pengertian Indeks Harga</a:t>
            </a:r>
          </a:p>
          <a:p>
            <a:pPr marL="0" indent="0">
              <a:buNone/>
            </a:pPr>
            <a:r>
              <a:rPr lang="id-ID" sz="2000" dirty="0"/>
              <a:t>Indeks harga adalah perbandingan antara harga rata-rata pada tahun yang dihitung dan harga rata-rata pada tahun dasar.</a:t>
            </a:r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307057" y="781918"/>
            <a:ext cx="25782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I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ndeks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Harga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39144"/>
            <a:ext cx="9144000" cy="3918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2209800" y="1981200"/>
            <a:ext cx="1828800" cy="2514600"/>
          </a:xfrm>
          <a:prstGeom prst="horizontalScroll">
            <a:avLst>
              <a:gd name="adj" fmla="val 78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1600" dirty="0" err="1">
                <a:latin typeface="Arial" pitchFamily="34" charset="0"/>
                <a:cs typeface="Arial" pitchFamily="34" charset="0"/>
              </a:rPr>
              <a:t>Indeks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harga merupakan perbandingan perubahan tingkat harga tahun tertentu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dengan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dasar</a:t>
            </a:r>
            <a:endParaRPr lang="id-ID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209800" y="685800"/>
          <a:ext cx="70922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62400" y="1752600"/>
          <a:ext cx="6248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D391BE1-9664-410D-B360-832C0AF8D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AD391BE1-9664-410D-B360-832C0AF8D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96211A9-41E7-4A48-9001-1C56E046F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graphicEl>
                                              <a:dgm id="{196211A9-41E7-4A48-9001-1C56E046F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46AB17-76D0-4752-955D-98F8428D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FD46AB17-76D0-4752-955D-98F8428D0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2AA987D-667C-4485-A896-0E51EF9B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6BBA7AA-3FC4-480D-8811-CE352A5F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97A63A86-7616-4BA8-A6DB-CF82B2738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F6650277-914B-4D8B-A8F1-711318AE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B962E494-5F95-4219-906C-9DCC0403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8BF75D6E-3E68-4AFD-96F8-F6FF34C7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5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33600" y="838200"/>
          <a:ext cx="769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DAF07-D0DF-49C4-A7DE-61DF576D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76DAF07-D0DF-49C4-A7DE-61DF576D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72601-E286-4C7B-B1EA-71137EEE2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E372601-E286-4C7B-B1EA-71137EEE2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6D262-4D69-4D4E-A28C-CF493E108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F36D262-4D69-4D4E-A28C-CF493E108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1C7D7F-B5A4-494F-A88F-11A71D6C0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31C7D7F-B5A4-494F-A88F-11A71D6C0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F6B9F-14BE-4332-91B9-0DECBEEE5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63F6B9F-14BE-4332-91B9-0DECBEEE5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00B86-9EFE-45CA-9887-DACB0BC3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6700B86-9EFE-45CA-9887-DACB0BC39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C9CE2-D70F-4D0F-8543-FF0D48BF1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1BC9CE2-D70F-4D0F-8543-FF0D48BF1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E4365-49A6-4440-B6BC-07485CDD8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F0E4365-49A6-4440-B6BC-07485CDD8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E26594-922C-4783-A820-68F95C6B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9E26594-922C-4783-A820-68F95C6B6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36270"/>
            <a:ext cx="9144000" cy="40217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859271"/>
            <a:ext cx="7886700" cy="332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2. Tujuan Penghitungan Indeks Harga</a:t>
            </a:r>
          </a:p>
          <a:p>
            <a:r>
              <a:rPr lang="id-ID" sz="2000" dirty="0"/>
              <a:t>Indikator yang digunakan dalam mengukur kegiatan ekonomi secara umum</a:t>
            </a:r>
          </a:p>
          <a:p>
            <a:r>
              <a:rPr lang="id-ID" sz="2000" dirty="0"/>
              <a:t>IHPB dapat memberi gambaran tren dalam perdagangan</a:t>
            </a:r>
          </a:p>
          <a:p>
            <a:r>
              <a:rPr lang="id-ID" sz="2000" dirty="0"/>
              <a:t>IHK dapat digunakan untuk penetapan gaji</a:t>
            </a:r>
          </a:p>
          <a:p>
            <a:r>
              <a:rPr lang="id-ID" sz="2000" dirty="0"/>
              <a:t>Sebagai pedoman pembelian bagi perusahaan-perusahaan yang memiliki persediaan dalam jumlah besar dan teratur</a:t>
            </a:r>
          </a:p>
          <a:p>
            <a:r>
              <a:rPr lang="id-ID" sz="2000" dirty="0"/>
              <a:t>Indeks harga yang berlaku bagi petani memberi gambaran apakah petani semakin makmur atau melarat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679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758536"/>
                <a:ext cx="7886700" cy="53824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sz="2600" b="1" dirty="0"/>
                  <a:t>3. Metode Penghitungan Indeks Harga</a:t>
                </a:r>
              </a:p>
              <a:p>
                <a:pPr marL="0" indent="0">
                  <a:buNone/>
                </a:pPr>
                <a:endParaRPr lang="id-ID" sz="2600" b="1" dirty="0"/>
              </a:p>
              <a:p>
                <a:pPr marL="457200" indent="-457200">
                  <a:buAutoNum type="alphaLcPeriod"/>
                </a:pPr>
                <a:r>
                  <a:rPr lang="id-ID" sz="2400" dirty="0"/>
                  <a:t>Indeks harga </a:t>
                </a:r>
                <a:r>
                  <a:rPr lang="id-ID" sz="2400" dirty="0" err="1"/>
                  <a:t>agregatif</a:t>
                </a:r>
                <a:r>
                  <a:rPr lang="id-ID" sz="2400" dirty="0"/>
                  <a:t> tidak tertimbang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d-ID" sz="2400" i="1" baseline="-25000">
                              <a:latin typeface="Cambria Math" panose="02040503050406030204" pitchFamily="18" charset="0"/>
                            </a:rPr>
                            <m:t>𝑂𝑁</m:t>
                          </m:r>
                        </m:e>
                        <m:sup/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id-ID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</m:t>
                          </m:r>
                        </m:den>
                      </m:f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id-ID" sz="2400" dirty="0"/>
              </a:p>
              <a:p>
                <a:pPr marL="0" indent="0">
                  <a:buNone/>
                </a:pPr>
                <a:r>
                  <a:rPr lang="id-ID" sz="2400" dirty="0"/>
                  <a:t>b. Indeks harga </a:t>
                </a:r>
                <a:r>
                  <a:rPr lang="id-ID" sz="2400" dirty="0" err="1"/>
                  <a:t>agregatif</a:t>
                </a:r>
                <a:r>
                  <a:rPr lang="id-ID" sz="2400" dirty="0"/>
                  <a:t> tertimbang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d-ID" sz="2400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/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id-ID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id-ID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𝑃𝑜𝑄𝑂</m:t>
                          </m:r>
                        </m:den>
                      </m:f>
                      <m:r>
                        <a:rPr lang="id-ID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id-ID" sz="2400" dirty="0"/>
              </a:p>
              <a:p>
                <a:pPr marL="0" indent="0">
                  <a:buNone/>
                </a:pPr>
                <a:endParaRPr lang="id-ID" sz="1800" dirty="0"/>
              </a:p>
              <a:p>
                <a:pPr marL="0" indent="0">
                  <a:buNone/>
                </a:pPr>
                <a:r>
                  <a:rPr lang="id-ID" sz="1800" dirty="0" err="1"/>
                  <a:t>Dimana</a:t>
                </a:r>
                <a:r>
                  <a:rPr lang="id-ID" sz="1800" dirty="0"/>
                  <a:t>:</a:t>
                </a:r>
              </a:p>
              <a:p>
                <a:pPr marL="0" indent="0">
                  <a:buNone/>
                </a:pPr>
                <a:r>
                  <a:rPr lang="id-ID" sz="1800" dirty="0"/>
                  <a:t>P</a:t>
                </a:r>
                <a:r>
                  <a:rPr lang="id-ID" sz="1800" baseline="-25000" dirty="0"/>
                  <a:t>on</a:t>
                </a:r>
                <a:r>
                  <a:rPr lang="id-ID" sz="1800" dirty="0"/>
                  <a:t> 	= angka indeks harga tahun n atas dasar tahun o</a:t>
                </a:r>
              </a:p>
              <a:p>
                <a:pPr marL="0" indent="0">
                  <a:buNone/>
                </a:pPr>
                <a:r>
                  <a:rPr lang="id-ID" sz="1800" dirty="0" err="1"/>
                  <a:t>P</a:t>
                </a:r>
                <a:r>
                  <a:rPr lang="id-ID" sz="1800" baseline="-25000" dirty="0" err="1"/>
                  <a:t>n</a:t>
                </a:r>
                <a:r>
                  <a:rPr lang="id-ID" sz="1800" dirty="0"/>
                  <a:t> 	= harga pada tahun yang dihitung indeksnya</a:t>
                </a:r>
              </a:p>
              <a:p>
                <a:pPr marL="0" indent="0">
                  <a:buNone/>
                </a:pPr>
                <a:r>
                  <a:rPr lang="id-ID" sz="1800" dirty="0" err="1"/>
                  <a:t>P</a:t>
                </a:r>
                <a:r>
                  <a:rPr lang="id-ID" sz="1800" baseline="-25000" dirty="0" err="1"/>
                  <a:t>o</a:t>
                </a:r>
                <a:r>
                  <a:rPr lang="id-ID" sz="1800" dirty="0"/>
                  <a:t> 	= harga tahun dasar</a:t>
                </a:r>
              </a:p>
              <a:p>
                <a:pPr marL="0" indent="0">
                  <a:buNone/>
                </a:pPr>
                <a:r>
                  <a:rPr lang="id-ID" sz="1800" dirty="0" err="1"/>
                  <a:t>Q</a:t>
                </a:r>
                <a:r>
                  <a:rPr lang="id-ID" sz="1800" baseline="-25000" dirty="0" err="1"/>
                  <a:t>o</a:t>
                </a:r>
                <a:r>
                  <a:rPr lang="id-ID" sz="1800" dirty="0"/>
                  <a:t> 	= jumlah/kuantitas tahun dasar</a:t>
                </a:r>
              </a:p>
              <a:p>
                <a:pPr marL="0" indent="0">
                  <a:buNone/>
                </a:pPr>
                <a:r>
                  <a:rPr lang="id-ID" sz="1800" dirty="0"/>
                  <a:t>IL 	= indeks </a:t>
                </a:r>
                <a:r>
                  <a:rPr lang="id-ID" sz="1800" dirty="0" err="1"/>
                  <a:t>Laspeyres</a:t>
                </a:r>
                <a:endParaRPr lang="id-ID" sz="1800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758536"/>
                <a:ext cx="7886700" cy="5382491"/>
              </a:xfrm>
              <a:blipFill>
                <a:blip r:embed="rId2"/>
                <a:stretch>
                  <a:fillRect l="-1159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703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Metode Penghitungan Indeks Harga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6400800" y="1295400"/>
          <a:ext cx="373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848377"/>
            <a:ext cx="22428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219978"/>
            <a:ext cx="2209801" cy="8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" name="Diagram 31"/>
          <p:cNvGraphicFramePr/>
          <p:nvPr/>
        </p:nvGraphicFramePr>
        <p:xfrm>
          <a:off x="2133600" y="1219200"/>
          <a:ext cx="381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2756" y="2667000"/>
            <a:ext cx="1870644" cy="6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52914" y="3733800"/>
            <a:ext cx="2000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71058" y="4864524"/>
            <a:ext cx="1948542" cy="6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1400" y="5632760"/>
            <a:ext cx="1905000" cy="6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ogo return.jpg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298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033FB69-2E99-4DEA-9E4C-7D1D4A550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graphicEl>
                                              <a:dgm id="{2033FB69-2E99-4DEA-9E4C-7D1D4A550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B67C486-BC28-444A-AAC9-B1F1539FA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graphicEl>
                                              <a:dgm id="{5B67C486-BC28-444A-AAC9-B1F1539FA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7" grpId="0">
        <p:bldSub>
          <a:bldDgm bld="lvlOne"/>
        </p:bldSub>
      </p:bldGraphic>
      <p:bldGraphic spid="3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285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Penghitungan Indeks Harga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2021-09-21T16:05:12Z</dcterms:created>
  <dcterms:modified xsi:type="dcterms:W3CDTF">2021-09-21T16:12:52Z</dcterms:modified>
</cp:coreProperties>
</file>