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d.wikipedia.org/wiki/Bahasa_Ara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detik.com/tag/rukun-ima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86891" y="3513909"/>
            <a:ext cx="8487093" cy="940525"/>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IMAN KEPADA MALAIKAT</a:t>
            </a:r>
            <a:endParaRPr lang="en-US" dirty="0"/>
          </a:p>
        </p:txBody>
      </p:sp>
    </p:spTree>
    <p:extLst>
      <p:ext uri="{BB962C8B-B14F-4D97-AF65-F5344CB8AC3E}">
        <p14:creationId xmlns:p14="http://schemas.microsoft.com/office/powerpoint/2010/main" val="3011194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9315" y="326572"/>
            <a:ext cx="8866914" cy="6622868"/>
          </a:xfrm>
        </p:spPr>
        <p:txBody>
          <a:bodyPr>
            <a:noAutofit/>
          </a:bodyPr>
          <a:lstStyle/>
          <a:p>
            <a:pPr algn="just"/>
            <a:r>
              <a:rPr lang="en-US" sz="2400" b="1" dirty="0" err="1"/>
              <a:t>Malaikat</a:t>
            </a:r>
            <a:r>
              <a:rPr lang="en-US" sz="2400" b="1" dirty="0"/>
              <a:t> (</a:t>
            </a:r>
            <a:r>
              <a:rPr lang="en-US" sz="2400" b="1" u="sng" dirty="0" err="1">
                <a:hlinkClick r:id="rId2" tooltip="Bahasa Arab"/>
              </a:rPr>
              <a:t>bahasa</a:t>
            </a:r>
            <a:r>
              <a:rPr lang="en-US" sz="2400" b="1" u="sng" dirty="0">
                <a:hlinkClick r:id="rId2" tooltip="Bahasa Arab"/>
              </a:rPr>
              <a:t> Arab</a:t>
            </a:r>
            <a:r>
              <a:rPr lang="en-US" sz="2400" b="1" dirty="0"/>
              <a:t>: </a:t>
            </a:r>
            <a:r>
              <a:rPr lang="ar-SA" sz="2400" b="1" dirty="0"/>
              <a:t>الملائكة</a:t>
            </a:r>
            <a:r>
              <a:rPr lang="en-US" sz="2400" b="1" dirty="0"/>
              <a:t>‎ (</a:t>
            </a:r>
            <a:r>
              <a:rPr lang="en-US" sz="2400" b="1" dirty="0" err="1"/>
              <a:t>jamak</a:t>
            </a:r>
            <a:r>
              <a:rPr lang="en-US" sz="2400" b="1" dirty="0"/>
              <a:t>); </a:t>
            </a:r>
            <a:r>
              <a:rPr lang="en-US" sz="2400" b="1" dirty="0" err="1"/>
              <a:t>tunggal</a:t>
            </a:r>
            <a:r>
              <a:rPr lang="en-US" sz="2400" b="1" dirty="0"/>
              <a:t>: </a:t>
            </a:r>
            <a:r>
              <a:rPr lang="en-US" sz="2400" b="1" dirty="0" err="1"/>
              <a:t>الملك</a:t>
            </a:r>
            <a:r>
              <a:rPr lang="en-US" sz="2400" b="1" dirty="0"/>
              <a:t>) </a:t>
            </a:r>
            <a:r>
              <a:rPr lang="en-US" sz="2400" b="1" dirty="0" err="1"/>
              <a:t>dalam</a:t>
            </a:r>
            <a:r>
              <a:rPr lang="en-US" sz="2400" b="1" dirty="0"/>
              <a:t> </a:t>
            </a:r>
            <a:r>
              <a:rPr lang="en-US" sz="2400" b="1" dirty="0" err="1"/>
              <a:t>keyakinan</a:t>
            </a:r>
            <a:r>
              <a:rPr lang="en-US" sz="2400" b="1" dirty="0"/>
              <a:t> Islam </a:t>
            </a:r>
            <a:r>
              <a:rPr lang="en-US" sz="2400" b="1" dirty="0" err="1"/>
              <a:t>adalah</a:t>
            </a:r>
            <a:r>
              <a:rPr lang="en-US" sz="2400" b="1" dirty="0"/>
              <a:t> </a:t>
            </a:r>
            <a:r>
              <a:rPr lang="en-US" sz="2400" b="1" dirty="0" err="1"/>
              <a:t>makhluk</a:t>
            </a:r>
            <a:r>
              <a:rPr lang="en-US" sz="2400" b="1" dirty="0"/>
              <a:t> </a:t>
            </a:r>
            <a:r>
              <a:rPr lang="en-US" sz="2400" b="1" dirty="0" err="1"/>
              <a:t>surgawi</a:t>
            </a:r>
            <a:r>
              <a:rPr lang="en-US" sz="2400" b="1" dirty="0"/>
              <a:t>, yang </a:t>
            </a:r>
            <a:r>
              <a:rPr lang="en-US" sz="2400" b="1" dirty="0" err="1"/>
              <a:t>diciptakan</a:t>
            </a:r>
            <a:r>
              <a:rPr lang="en-US" sz="2400" b="1" dirty="0"/>
              <a:t> </a:t>
            </a:r>
            <a:r>
              <a:rPr lang="en-US" sz="2400" b="1" dirty="0" err="1"/>
              <a:t>dari</a:t>
            </a:r>
            <a:r>
              <a:rPr lang="en-US" sz="2400" b="1" dirty="0"/>
              <a:t> </a:t>
            </a:r>
            <a:r>
              <a:rPr lang="en-US" sz="2400" b="1" dirty="0" err="1"/>
              <a:t>asal</a:t>
            </a:r>
            <a:r>
              <a:rPr lang="en-US" sz="2400" b="1" dirty="0"/>
              <a:t> </a:t>
            </a:r>
            <a:r>
              <a:rPr lang="en-US" sz="2400" b="1" dirty="0" err="1"/>
              <a:t>mula</a:t>
            </a:r>
            <a:r>
              <a:rPr lang="en-US" sz="2400" b="1" dirty="0"/>
              <a:t> yang </a:t>
            </a:r>
            <a:r>
              <a:rPr lang="en-US" sz="2400" b="1" dirty="0" err="1"/>
              <a:t>cerah</a:t>
            </a:r>
            <a:r>
              <a:rPr lang="en-US" sz="2400" b="1" dirty="0"/>
              <a:t> </a:t>
            </a:r>
            <a:r>
              <a:rPr lang="en-US" sz="2400" b="1" dirty="0" err="1"/>
              <a:t>oleh</a:t>
            </a:r>
            <a:r>
              <a:rPr lang="en-US" sz="2400" b="1" dirty="0"/>
              <a:t> </a:t>
            </a:r>
            <a:r>
              <a:rPr lang="en-US" sz="2400" b="1" u="sng" dirty="0"/>
              <a:t>Allah</a:t>
            </a:r>
            <a:r>
              <a:rPr lang="en-US" sz="2400" b="1" dirty="0"/>
              <a:t> </a:t>
            </a:r>
            <a:r>
              <a:rPr lang="en-US" sz="2400" b="1" dirty="0" err="1"/>
              <a:t>untuk</a:t>
            </a:r>
            <a:r>
              <a:rPr lang="en-US" sz="2400" b="1" dirty="0"/>
              <a:t> </a:t>
            </a:r>
            <a:r>
              <a:rPr lang="en-US" sz="2400" b="1" dirty="0" err="1"/>
              <a:t>melakukan</a:t>
            </a:r>
            <a:r>
              <a:rPr lang="en-US" sz="2400" b="1" dirty="0"/>
              <a:t> </a:t>
            </a:r>
            <a:r>
              <a:rPr lang="en-US" sz="2400" b="1" dirty="0" err="1"/>
              <a:t>tugas-tugas</a:t>
            </a:r>
            <a:r>
              <a:rPr lang="en-US" sz="2400" b="1" dirty="0"/>
              <a:t> </a:t>
            </a:r>
            <a:r>
              <a:rPr lang="en-US" sz="2400" b="1" dirty="0" err="1"/>
              <a:t>tertentu</a:t>
            </a:r>
            <a:r>
              <a:rPr lang="en-US" sz="2400" b="1" dirty="0"/>
              <a:t> yang </a:t>
            </a:r>
            <a:r>
              <a:rPr lang="en-US" sz="2400" b="1" dirty="0" err="1"/>
              <a:t>telah</a:t>
            </a:r>
            <a:r>
              <a:rPr lang="en-US" sz="2400" b="1" dirty="0"/>
              <a:t> </a:t>
            </a:r>
            <a:r>
              <a:rPr lang="en-US" sz="2400" b="1" dirty="0" err="1"/>
              <a:t>diberikan</a:t>
            </a:r>
            <a:r>
              <a:rPr lang="en-US" sz="2400" b="1" dirty="0"/>
              <a:t> </a:t>
            </a:r>
            <a:r>
              <a:rPr lang="en-US" sz="2400" b="1" dirty="0" err="1"/>
              <a:t>kepadanya</a:t>
            </a:r>
            <a:r>
              <a:rPr lang="en-US" sz="2400" b="1" dirty="0"/>
              <a:t> </a:t>
            </a:r>
            <a:r>
              <a:rPr lang="en-US" sz="2400" b="1" dirty="0" err="1"/>
              <a:t>oleh</a:t>
            </a:r>
            <a:r>
              <a:rPr lang="en-US" sz="2400" b="1" dirty="0"/>
              <a:t> Allah. </a:t>
            </a:r>
            <a:r>
              <a:rPr lang="en-US" sz="2400" b="1" dirty="0" err="1"/>
              <a:t>Malaikat</a:t>
            </a:r>
            <a:r>
              <a:rPr lang="en-US" sz="2400" b="1" dirty="0"/>
              <a:t> </a:t>
            </a:r>
            <a:r>
              <a:rPr lang="en-US" sz="2400" b="1" dirty="0" err="1"/>
              <a:t>dari</a:t>
            </a:r>
            <a:r>
              <a:rPr lang="en-US" sz="2400" b="1" dirty="0"/>
              <a:t> </a:t>
            </a:r>
            <a:r>
              <a:rPr lang="en-US" sz="2400" b="1" dirty="0" err="1"/>
              <a:t>alam</a:t>
            </a:r>
            <a:r>
              <a:rPr lang="en-US" sz="2400" b="1" dirty="0"/>
              <a:t> </a:t>
            </a:r>
            <a:r>
              <a:rPr lang="en-US" sz="2400" b="1" dirty="0" err="1"/>
              <a:t>malaikat</a:t>
            </a:r>
            <a:r>
              <a:rPr lang="en-US" sz="2400" b="1" dirty="0"/>
              <a:t> </a:t>
            </a:r>
            <a:r>
              <a:rPr lang="en-US" sz="2400" b="1" dirty="0" err="1"/>
              <a:t>adalah</a:t>
            </a:r>
            <a:r>
              <a:rPr lang="en-US" sz="2400" b="1" dirty="0"/>
              <a:t> </a:t>
            </a:r>
            <a:r>
              <a:rPr lang="en-US" sz="2400" b="1" dirty="0" err="1"/>
              <a:t>bawahan</a:t>
            </a:r>
            <a:r>
              <a:rPr lang="en-US" sz="2400" b="1" dirty="0"/>
              <a:t> </a:t>
            </a:r>
            <a:r>
              <a:rPr lang="en-US" sz="2400" b="1" dirty="0" err="1"/>
              <a:t>dalam</a:t>
            </a:r>
            <a:r>
              <a:rPr lang="en-US" sz="2400" b="1" dirty="0"/>
              <a:t> </a:t>
            </a:r>
            <a:r>
              <a:rPr lang="en-US" sz="2400" b="1" dirty="0" err="1"/>
              <a:t>hierarki</a:t>
            </a:r>
            <a:r>
              <a:rPr lang="en-US" sz="2400" b="1" dirty="0"/>
              <a:t> yang </a:t>
            </a:r>
            <a:r>
              <a:rPr lang="en-US" sz="2400" b="1" dirty="0" err="1"/>
              <a:t>dipimpin</a:t>
            </a:r>
            <a:r>
              <a:rPr lang="en-US" sz="2400" b="1" dirty="0"/>
              <a:t> </a:t>
            </a:r>
            <a:r>
              <a:rPr lang="en-US" sz="2400" b="1" dirty="0" err="1"/>
              <a:t>oleh</a:t>
            </a:r>
            <a:r>
              <a:rPr lang="en-US" sz="2400" b="1" dirty="0"/>
              <a:t> </a:t>
            </a:r>
            <a:r>
              <a:rPr lang="en-US" sz="2400" b="1" dirty="0" err="1"/>
              <a:t>salah</a:t>
            </a:r>
            <a:r>
              <a:rPr lang="en-US" sz="2400" b="1" dirty="0"/>
              <a:t> </a:t>
            </a:r>
            <a:r>
              <a:rPr lang="en-US" sz="2400" b="1" dirty="0" err="1"/>
              <a:t>satu</a:t>
            </a:r>
            <a:r>
              <a:rPr lang="en-US" sz="2400" b="1" dirty="0"/>
              <a:t> </a:t>
            </a:r>
            <a:r>
              <a:rPr lang="en-US" sz="2400" b="1" dirty="0" err="1"/>
              <a:t>malaikat</a:t>
            </a:r>
            <a:r>
              <a:rPr lang="en-US" sz="2400" b="1" dirty="0"/>
              <a:t> di </a:t>
            </a:r>
            <a:r>
              <a:rPr lang="en-US" sz="2400" b="1" dirty="0" err="1"/>
              <a:t>surga</a:t>
            </a:r>
            <a:r>
              <a:rPr lang="en-US" sz="2400" b="1" dirty="0"/>
              <a:t> </a:t>
            </a:r>
            <a:r>
              <a:rPr lang="en-US" sz="2400" b="1" dirty="0" err="1"/>
              <a:t>tertinggi</a:t>
            </a:r>
            <a:r>
              <a:rPr lang="en-US" sz="2400" b="1" dirty="0" smtClean="0"/>
              <a:t>.</a:t>
            </a:r>
          </a:p>
          <a:p>
            <a:pPr marL="0" indent="0" algn="just">
              <a:buNone/>
            </a:pPr>
            <a:r>
              <a:rPr lang="en-US" sz="2400" b="1" u="sng" baseline="30000" dirty="0"/>
              <a:t> </a:t>
            </a:r>
            <a:r>
              <a:rPr lang="en-US" sz="2400" b="1" u="sng" dirty="0" smtClean="0"/>
              <a:t> </a:t>
            </a:r>
            <a:r>
              <a:rPr lang="en-US" sz="2400" b="1" dirty="0"/>
              <a:t> </a:t>
            </a:r>
            <a:r>
              <a:rPr lang="en-US" sz="2400" b="1" dirty="0" err="1"/>
              <a:t>Keyakinan</a:t>
            </a:r>
            <a:r>
              <a:rPr lang="en-US" sz="2400" b="1" dirty="0"/>
              <a:t> </a:t>
            </a:r>
            <a:r>
              <a:rPr lang="en-US" sz="2400" b="1" dirty="0" err="1"/>
              <a:t>pada</a:t>
            </a:r>
            <a:r>
              <a:rPr lang="en-US" sz="2400" b="1" dirty="0"/>
              <a:t> </a:t>
            </a:r>
            <a:r>
              <a:rPr lang="en-US" sz="2400" b="1" dirty="0" err="1"/>
              <a:t>malaikat</a:t>
            </a:r>
            <a:r>
              <a:rPr lang="en-US" sz="2400" b="1" dirty="0"/>
              <a:t> </a:t>
            </a:r>
            <a:r>
              <a:rPr lang="en-US" sz="2400" b="1" dirty="0" err="1"/>
              <a:t>adalah</a:t>
            </a:r>
            <a:r>
              <a:rPr lang="en-US" sz="2400" b="1" dirty="0"/>
              <a:t> </a:t>
            </a:r>
            <a:r>
              <a:rPr lang="en-US" sz="2400" b="1" dirty="0" err="1"/>
              <a:t>salah</a:t>
            </a:r>
            <a:r>
              <a:rPr lang="en-US" sz="2400" b="1" dirty="0"/>
              <a:t> </a:t>
            </a:r>
            <a:r>
              <a:rPr lang="en-US" sz="2400" b="1" dirty="0" err="1"/>
              <a:t>satu</a:t>
            </a:r>
            <a:r>
              <a:rPr lang="en-US" sz="2400" b="1" dirty="0"/>
              <a:t> </a:t>
            </a:r>
            <a:r>
              <a:rPr lang="en-US" sz="2400" b="1" dirty="0" err="1"/>
              <a:t>dari</a:t>
            </a:r>
            <a:r>
              <a:rPr lang="en-US" sz="2400" b="1" dirty="0"/>
              <a:t> </a:t>
            </a:r>
            <a:r>
              <a:rPr lang="en-US" sz="2400" b="1" dirty="0" err="1"/>
              <a:t>enam</a:t>
            </a:r>
            <a:r>
              <a:rPr lang="en-US" sz="2400" b="1" dirty="0"/>
              <a:t> </a:t>
            </a:r>
            <a:r>
              <a:rPr lang="en-US" sz="2400" b="1" dirty="0" smtClean="0"/>
              <a:t>     </a:t>
            </a:r>
            <a:r>
              <a:rPr lang="en-US" sz="2400" b="1" dirty="0" err="1" smtClean="0"/>
              <a:t>artikel</a:t>
            </a:r>
            <a:r>
              <a:rPr lang="en-US" sz="2400" b="1" dirty="0" smtClean="0"/>
              <a:t> </a:t>
            </a:r>
            <a:r>
              <a:rPr lang="en-US" sz="2400" b="1" dirty="0" err="1"/>
              <a:t>iman</a:t>
            </a:r>
            <a:r>
              <a:rPr lang="en-US" sz="2400" b="1" dirty="0"/>
              <a:t> </a:t>
            </a:r>
            <a:r>
              <a:rPr lang="en-US" sz="2400" b="1" dirty="0" err="1"/>
              <a:t>dalam</a:t>
            </a:r>
            <a:r>
              <a:rPr lang="en-US" sz="2400" b="1" dirty="0"/>
              <a:t> Islam</a:t>
            </a:r>
            <a:r>
              <a:rPr lang="en-US" sz="2400" b="1" dirty="0" smtClean="0"/>
              <a:t>.</a:t>
            </a:r>
            <a:endParaRPr lang="en-US" sz="2400" b="1" dirty="0"/>
          </a:p>
          <a:p>
            <a:pPr algn="just"/>
            <a:r>
              <a:rPr lang="en-US" sz="2400" b="1" dirty="0" err="1"/>
              <a:t>Menurut</a:t>
            </a:r>
            <a:r>
              <a:rPr lang="en-US" sz="2400" b="1" dirty="0"/>
              <a:t> </a:t>
            </a:r>
            <a:r>
              <a:rPr lang="en-US" sz="2400" b="1" dirty="0" err="1"/>
              <a:t>bahasa</a:t>
            </a:r>
            <a:r>
              <a:rPr lang="en-US" sz="2400" b="1" dirty="0"/>
              <a:t> Arab, kata “</a:t>
            </a:r>
            <a:r>
              <a:rPr lang="en-US" sz="2400" b="1" dirty="0" err="1"/>
              <a:t>Malaikat</a:t>
            </a:r>
            <a:r>
              <a:rPr lang="en-US" sz="2400" b="1" dirty="0"/>
              <a:t>” </a:t>
            </a:r>
            <a:r>
              <a:rPr lang="en-US" sz="2400" b="1" dirty="0" err="1"/>
              <a:t>merupakan</a:t>
            </a:r>
            <a:r>
              <a:rPr lang="en-US" sz="2400" b="1" dirty="0"/>
              <a:t> kata </a:t>
            </a:r>
            <a:r>
              <a:rPr lang="en-US" sz="2400" b="1" dirty="0" err="1"/>
              <a:t>jamak</a:t>
            </a:r>
            <a:r>
              <a:rPr lang="en-US" sz="2400" b="1" dirty="0"/>
              <a:t> yang </a:t>
            </a:r>
            <a:r>
              <a:rPr lang="en-US" sz="2400" b="1" dirty="0" err="1"/>
              <a:t>berasal</a:t>
            </a:r>
            <a:r>
              <a:rPr lang="en-US" sz="2400" b="1" dirty="0"/>
              <a:t> </a:t>
            </a:r>
            <a:r>
              <a:rPr lang="en-US" sz="2400" b="1" dirty="0" err="1"/>
              <a:t>dari</a:t>
            </a:r>
            <a:r>
              <a:rPr lang="en-US" sz="2400" b="1" dirty="0"/>
              <a:t> </a:t>
            </a:r>
            <a:r>
              <a:rPr lang="en-US" sz="2400" b="1" dirty="0" err="1"/>
              <a:t>bahasa</a:t>
            </a:r>
            <a:r>
              <a:rPr lang="en-US" sz="2400" b="1" dirty="0"/>
              <a:t> Arab </a:t>
            </a:r>
            <a:r>
              <a:rPr lang="en-US" sz="2400" b="1" i="1" dirty="0" err="1"/>
              <a:t>malak</a:t>
            </a:r>
            <a:r>
              <a:rPr lang="en-US" sz="2400" b="1" dirty="0"/>
              <a:t> yang </a:t>
            </a:r>
            <a:r>
              <a:rPr lang="en-US" sz="2400" b="1" dirty="0" err="1"/>
              <a:t>berarti</a:t>
            </a:r>
            <a:r>
              <a:rPr lang="en-US" sz="2400" b="1" dirty="0"/>
              <a:t> </a:t>
            </a:r>
            <a:r>
              <a:rPr lang="en-US" sz="2400" b="1" dirty="0" err="1"/>
              <a:t>kekuatan</a:t>
            </a:r>
            <a:r>
              <a:rPr lang="en-US" sz="2400" b="1" dirty="0"/>
              <a:t>, yang </a:t>
            </a:r>
            <a:r>
              <a:rPr lang="en-US" sz="2400" b="1" dirty="0" err="1"/>
              <a:t>dari</a:t>
            </a:r>
            <a:r>
              <a:rPr lang="en-US" sz="2400" b="1" dirty="0"/>
              <a:t> </a:t>
            </a:r>
            <a:r>
              <a:rPr lang="en-US" sz="2400" b="1" dirty="0" err="1"/>
              <a:t>bentuk</a:t>
            </a:r>
            <a:r>
              <a:rPr lang="en-US" sz="2400" b="1" dirty="0"/>
              <a:t> </a:t>
            </a:r>
            <a:r>
              <a:rPr lang="en-US" sz="2400" b="1" dirty="0" err="1"/>
              <a:t>mashdar</a:t>
            </a:r>
            <a:r>
              <a:rPr lang="en-US" sz="2400" b="1" dirty="0"/>
              <a:t> (</a:t>
            </a:r>
            <a:r>
              <a:rPr lang="en-US" sz="2400" b="1" dirty="0" err="1"/>
              <a:t>infinitif</a:t>
            </a:r>
            <a:r>
              <a:rPr lang="en-US" sz="2400" b="1" dirty="0"/>
              <a:t>) </a:t>
            </a:r>
            <a:r>
              <a:rPr lang="en-US" sz="2400" b="1" i="1" dirty="0"/>
              <a:t>al-</a:t>
            </a:r>
            <a:r>
              <a:rPr lang="en-US" sz="2400" b="1" i="1" dirty="0" err="1"/>
              <a:t>alukah</a:t>
            </a:r>
            <a:r>
              <a:rPr lang="en-US" sz="2400" b="1" dirty="0"/>
              <a:t> yang </a:t>
            </a:r>
            <a:r>
              <a:rPr lang="en-US" sz="2400" b="1" dirty="0" err="1"/>
              <a:t>berarti</a:t>
            </a:r>
            <a:r>
              <a:rPr lang="en-US" sz="2400" b="1" dirty="0"/>
              <a:t> </a:t>
            </a:r>
            <a:r>
              <a:rPr lang="en-US" sz="2400" b="1" dirty="0" err="1"/>
              <a:t>risalah</a:t>
            </a:r>
            <a:r>
              <a:rPr lang="en-US" sz="2400" b="1" dirty="0"/>
              <a:t> </a:t>
            </a:r>
            <a:r>
              <a:rPr lang="en-US" sz="2400" b="1" dirty="0" err="1"/>
              <a:t>atau</a:t>
            </a:r>
            <a:r>
              <a:rPr lang="en-US" sz="2400" b="1" dirty="0"/>
              <a:t> </a:t>
            </a:r>
            <a:r>
              <a:rPr lang="en-US" sz="2400" b="1" dirty="0" err="1"/>
              <a:t>misi</a:t>
            </a:r>
            <a:r>
              <a:rPr lang="en-US" sz="2400" b="1" dirty="0"/>
              <a:t>, </a:t>
            </a:r>
            <a:r>
              <a:rPr lang="en-US" sz="2400" b="1" dirty="0" err="1"/>
              <a:t>kemudian</a:t>
            </a:r>
            <a:r>
              <a:rPr lang="en-US" sz="2400" b="1" dirty="0"/>
              <a:t> sang </a:t>
            </a:r>
            <a:r>
              <a:rPr lang="en-US" sz="2400" b="1" dirty="0" err="1"/>
              <a:t>pembawa</a:t>
            </a:r>
            <a:r>
              <a:rPr lang="en-US" sz="2400" b="1" dirty="0"/>
              <a:t> </a:t>
            </a:r>
            <a:r>
              <a:rPr lang="en-US" sz="2400" b="1" dirty="0" err="1"/>
              <a:t>misi</a:t>
            </a:r>
            <a:r>
              <a:rPr lang="en-US" sz="2400" b="1" dirty="0"/>
              <a:t> </a:t>
            </a:r>
            <a:r>
              <a:rPr lang="en-US" sz="2400" b="1" dirty="0" err="1"/>
              <a:t>biasanya</a:t>
            </a:r>
            <a:r>
              <a:rPr lang="en-US" sz="2400" b="1" dirty="0"/>
              <a:t> </a:t>
            </a:r>
            <a:r>
              <a:rPr lang="en-US" sz="2400" b="1" dirty="0" err="1"/>
              <a:t>disebut</a:t>
            </a:r>
            <a:r>
              <a:rPr lang="en-US" sz="2400" b="1" dirty="0"/>
              <a:t> </a:t>
            </a:r>
            <a:r>
              <a:rPr lang="en-US" sz="2400" b="1" dirty="0" err="1"/>
              <a:t>dengan</a:t>
            </a:r>
            <a:r>
              <a:rPr lang="en-US" sz="2400" b="1" dirty="0"/>
              <a:t> </a:t>
            </a:r>
            <a:r>
              <a:rPr lang="en-US" sz="2400" b="1" i="1" u="sng" dirty="0" err="1" smtClean="0"/>
              <a:t>ar-rasul</a:t>
            </a:r>
            <a:r>
              <a:rPr lang="en-US" sz="2400" b="1" dirty="0" smtClean="0"/>
              <a:t> </a:t>
            </a:r>
            <a:r>
              <a:rPr lang="en-US" sz="2400" b="1" dirty="0" err="1"/>
              <a:t>Malaikat</a:t>
            </a:r>
            <a:r>
              <a:rPr lang="en-US" sz="2400" b="1" dirty="0"/>
              <a:t> </a:t>
            </a:r>
            <a:r>
              <a:rPr lang="en-US" sz="2400" b="1" dirty="0" err="1"/>
              <a:t>diciptakan</a:t>
            </a:r>
            <a:r>
              <a:rPr lang="en-US" sz="2400" b="1" dirty="0"/>
              <a:t> </a:t>
            </a:r>
            <a:r>
              <a:rPr lang="en-US" sz="2400" b="1" dirty="0" err="1"/>
              <a:t>oleh</a:t>
            </a:r>
            <a:r>
              <a:rPr lang="en-US" sz="2400" b="1" dirty="0"/>
              <a:t> Allah </a:t>
            </a:r>
            <a:r>
              <a:rPr lang="en-US" sz="2400" b="1" dirty="0" err="1"/>
              <a:t>terbuat</a:t>
            </a:r>
            <a:r>
              <a:rPr lang="en-US" sz="2400" b="1" dirty="0"/>
              <a:t> </a:t>
            </a:r>
            <a:r>
              <a:rPr lang="en-US" sz="2400" b="1" dirty="0" err="1"/>
              <a:t>dari</a:t>
            </a:r>
            <a:r>
              <a:rPr lang="en-US" sz="2400" b="1" dirty="0"/>
              <a:t> </a:t>
            </a:r>
            <a:r>
              <a:rPr lang="en-US" sz="2400" b="1" dirty="0" err="1"/>
              <a:t>cahaya</a:t>
            </a:r>
            <a:r>
              <a:rPr lang="en-US" sz="2400" b="1" dirty="0"/>
              <a:t> (</a:t>
            </a:r>
            <a:r>
              <a:rPr lang="en-US" sz="2400" b="1" dirty="0" err="1"/>
              <a:t>nur</a:t>
            </a:r>
            <a:r>
              <a:rPr lang="en-US" sz="2400" b="1" dirty="0"/>
              <a:t>), </a:t>
            </a:r>
            <a:r>
              <a:rPr lang="en-US" sz="2400" b="1" dirty="0" err="1"/>
              <a:t>berdasarkan</a:t>
            </a:r>
            <a:r>
              <a:rPr lang="en-US" sz="2400" b="1" dirty="0"/>
              <a:t> </a:t>
            </a:r>
            <a:r>
              <a:rPr lang="en-US" sz="2400" b="1" dirty="0" err="1"/>
              <a:t>salah</a:t>
            </a:r>
            <a:r>
              <a:rPr lang="en-US" sz="2400" b="1" dirty="0"/>
              <a:t> </a:t>
            </a:r>
            <a:r>
              <a:rPr lang="en-US" sz="2400" b="1" dirty="0" err="1"/>
              <a:t>satu</a:t>
            </a:r>
            <a:r>
              <a:rPr lang="en-US" sz="2400" b="1" dirty="0"/>
              <a:t> </a:t>
            </a:r>
            <a:r>
              <a:rPr lang="en-US" sz="2400" b="1" dirty="0" err="1"/>
              <a:t>hadist</a:t>
            </a:r>
            <a:r>
              <a:rPr lang="en-US" sz="2400" b="1" dirty="0"/>
              <a:t> </a:t>
            </a:r>
            <a:r>
              <a:rPr lang="en-US" sz="2400" b="1" u="sng" dirty="0"/>
              <a:t>Muhammad</a:t>
            </a:r>
            <a:r>
              <a:rPr lang="en-US" sz="2400" b="1" dirty="0"/>
              <a:t>, “</a:t>
            </a:r>
            <a:r>
              <a:rPr lang="en-US" sz="2400" b="1" dirty="0" err="1"/>
              <a:t>Malaikat</a:t>
            </a:r>
            <a:r>
              <a:rPr lang="en-US" sz="2400" b="1" dirty="0"/>
              <a:t> </a:t>
            </a:r>
            <a:r>
              <a:rPr lang="en-US" sz="2400" b="1" dirty="0" err="1"/>
              <a:t>telah</a:t>
            </a:r>
            <a:r>
              <a:rPr lang="en-US" sz="2400" b="1" dirty="0"/>
              <a:t> </a:t>
            </a:r>
            <a:r>
              <a:rPr lang="en-US" sz="2400" b="1" dirty="0" err="1"/>
              <a:t>diciptakan</a:t>
            </a:r>
            <a:r>
              <a:rPr lang="en-US" sz="2400" b="1" dirty="0"/>
              <a:t> </a:t>
            </a:r>
            <a:r>
              <a:rPr lang="en-US" sz="2400" b="1" dirty="0" err="1"/>
              <a:t>dari</a:t>
            </a:r>
            <a:r>
              <a:rPr lang="en-US" sz="2400" b="1" dirty="0"/>
              <a:t> </a:t>
            </a:r>
            <a:r>
              <a:rPr lang="en-US" sz="2400" b="1" u="sng" dirty="0" err="1" smtClean="0"/>
              <a:t>cahaya</a:t>
            </a:r>
            <a:r>
              <a:rPr lang="en-US" sz="2400" b="1" dirty="0"/>
              <a:t>.</a:t>
            </a:r>
          </a:p>
          <a:p>
            <a:endParaRPr lang="en-US" sz="2400" dirty="0"/>
          </a:p>
        </p:txBody>
      </p:sp>
    </p:spTree>
    <p:extLst>
      <p:ext uri="{BB962C8B-B14F-4D97-AF65-F5344CB8AC3E}">
        <p14:creationId xmlns:p14="http://schemas.microsoft.com/office/powerpoint/2010/main" val="361482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7063" y="365760"/>
            <a:ext cx="8827726" cy="6492239"/>
          </a:xfrm>
        </p:spPr>
        <p:txBody>
          <a:bodyPr>
            <a:noAutofit/>
          </a:bodyPr>
          <a:lstStyle/>
          <a:p>
            <a:pPr algn="just"/>
            <a:r>
              <a:rPr lang="en-US" sz="2400" b="1" dirty="0" err="1"/>
              <a:t>Iman</a:t>
            </a:r>
            <a:r>
              <a:rPr lang="en-US" sz="2400" b="1" dirty="0"/>
              <a:t> </a:t>
            </a:r>
            <a:r>
              <a:rPr lang="en-US" sz="2400" b="1" dirty="0" err="1"/>
              <a:t>kepada</a:t>
            </a:r>
            <a:r>
              <a:rPr lang="en-US" sz="2400" b="1" dirty="0"/>
              <a:t> </a:t>
            </a:r>
            <a:r>
              <a:rPr lang="en-US" sz="2400" b="1" dirty="0" err="1"/>
              <a:t>malaikat</a:t>
            </a:r>
            <a:r>
              <a:rPr lang="en-US" sz="2400" b="1" dirty="0"/>
              <a:t> </a:t>
            </a:r>
            <a:r>
              <a:rPr lang="en-US" sz="2400" b="1" dirty="0" err="1"/>
              <a:t>adalah</a:t>
            </a:r>
            <a:r>
              <a:rPr lang="en-US" sz="2400" b="1" dirty="0"/>
              <a:t> </a:t>
            </a:r>
            <a:r>
              <a:rPr lang="en-US" sz="2400" b="1" dirty="0" err="1"/>
              <a:t>bagian</a:t>
            </a:r>
            <a:r>
              <a:rPr lang="en-US" sz="2400" b="1" dirty="0"/>
              <a:t> </a:t>
            </a:r>
            <a:r>
              <a:rPr lang="en-US" sz="2400" b="1" dirty="0" err="1"/>
              <a:t>dari</a:t>
            </a:r>
            <a:r>
              <a:rPr lang="en-US" sz="2400" b="1" dirty="0"/>
              <a:t> </a:t>
            </a:r>
            <a:r>
              <a:rPr lang="en-US" sz="2400" b="1" u="sng" dirty="0" err="1"/>
              <a:t>Rukun</a:t>
            </a:r>
            <a:r>
              <a:rPr lang="en-US" sz="2400" b="1" u="sng" dirty="0"/>
              <a:t> </a:t>
            </a:r>
            <a:r>
              <a:rPr lang="en-US" sz="2400" b="1" u="sng" dirty="0" err="1"/>
              <a:t>Iman</a:t>
            </a:r>
            <a:r>
              <a:rPr lang="en-US" sz="2400" b="1" dirty="0"/>
              <a:t>. </a:t>
            </a:r>
            <a:r>
              <a:rPr lang="en-US" sz="2400" b="1" dirty="0" err="1"/>
              <a:t>Iman</a:t>
            </a:r>
            <a:r>
              <a:rPr lang="en-US" sz="2400" b="1" dirty="0"/>
              <a:t> </a:t>
            </a:r>
            <a:r>
              <a:rPr lang="en-US" sz="2400" b="1" dirty="0" err="1"/>
              <a:t>kepada</a:t>
            </a:r>
            <a:r>
              <a:rPr lang="en-US" sz="2400" b="1" dirty="0"/>
              <a:t> </a:t>
            </a:r>
            <a:r>
              <a:rPr lang="en-US" sz="2400" b="1" dirty="0" err="1"/>
              <a:t>malaikat</a:t>
            </a:r>
            <a:r>
              <a:rPr lang="en-US" sz="2400" b="1" dirty="0"/>
              <a:t> </a:t>
            </a:r>
            <a:r>
              <a:rPr lang="en-US" sz="2400" b="1" dirty="0" err="1"/>
              <a:t>maksudnya</a:t>
            </a:r>
            <a:r>
              <a:rPr lang="en-US" sz="2400" b="1" dirty="0"/>
              <a:t> </a:t>
            </a:r>
            <a:r>
              <a:rPr lang="en-US" sz="2400" b="1" dirty="0" err="1"/>
              <a:t>adalah</a:t>
            </a:r>
            <a:r>
              <a:rPr lang="en-US" sz="2400" b="1" dirty="0"/>
              <a:t> </a:t>
            </a:r>
            <a:r>
              <a:rPr lang="en-US" sz="2400" b="1" dirty="0" err="1"/>
              <a:t>meyakini</a:t>
            </a:r>
            <a:r>
              <a:rPr lang="en-US" sz="2400" b="1" dirty="0"/>
              <a:t> </a:t>
            </a:r>
            <a:r>
              <a:rPr lang="en-US" sz="2400" b="1" dirty="0" err="1"/>
              <a:t>adanya</a:t>
            </a:r>
            <a:r>
              <a:rPr lang="en-US" sz="2400" b="1" dirty="0"/>
              <a:t> </a:t>
            </a:r>
            <a:r>
              <a:rPr lang="en-US" sz="2400" b="1" dirty="0" err="1"/>
              <a:t>malaikat</a:t>
            </a:r>
            <a:r>
              <a:rPr lang="en-US" sz="2400" b="1" dirty="0"/>
              <a:t>, </a:t>
            </a:r>
            <a:r>
              <a:rPr lang="en-US" sz="2400" b="1" dirty="0" err="1"/>
              <a:t>walaupun</a:t>
            </a:r>
            <a:r>
              <a:rPr lang="en-US" sz="2400" b="1" dirty="0"/>
              <a:t> </a:t>
            </a:r>
            <a:r>
              <a:rPr lang="en-US" sz="2400" b="1" dirty="0" err="1"/>
              <a:t>kita</a:t>
            </a:r>
            <a:r>
              <a:rPr lang="en-US" sz="2400" b="1" dirty="0"/>
              <a:t> </a:t>
            </a:r>
            <a:r>
              <a:rPr lang="en-US" sz="2400" b="1" dirty="0" err="1"/>
              <a:t>tidak</a:t>
            </a:r>
            <a:r>
              <a:rPr lang="en-US" sz="2400" b="1" dirty="0"/>
              <a:t> </a:t>
            </a:r>
            <a:r>
              <a:rPr lang="en-US" sz="2400" b="1" dirty="0" err="1"/>
              <a:t>dapat</a:t>
            </a:r>
            <a:r>
              <a:rPr lang="en-US" sz="2400" b="1" dirty="0"/>
              <a:t> </a:t>
            </a:r>
            <a:r>
              <a:rPr lang="en-US" sz="2400" b="1" dirty="0" err="1"/>
              <a:t>melihat</a:t>
            </a:r>
            <a:r>
              <a:rPr lang="en-US" sz="2400" b="1" dirty="0"/>
              <a:t> </a:t>
            </a:r>
            <a:r>
              <a:rPr lang="en-US" sz="2400" b="1" dirty="0" err="1"/>
              <a:t>mereka</a:t>
            </a:r>
            <a:r>
              <a:rPr lang="en-US" sz="2400" b="1" dirty="0"/>
              <a:t>, </a:t>
            </a:r>
            <a:r>
              <a:rPr lang="en-US" sz="2400" b="1" dirty="0" err="1"/>
              <a:t>dan</a:t>
            </a:r>
            <a:r>
              <a:rPr lang="en-US" sz="2400" b="1" dirty="0"/>
              <a:t> </a:t>
            </a:r>
            <a:r>
              <a:rPr lang="en-US" sz="2400" b="1" dirty="0" err="1"/>
              <a:t>bahwa</a:t>
            </a:r>
            <a:r>
              <a:rPr lang="en-US" sz="2400" b="1" dirty="0"/>
              <a:t> </a:t>
            </a:r>
            <a:r>
              <a:rPr lang="en-US" sz="2400" b="1" dirty="0" err="1"/>
              <a:t>mereka</a:t>
            </a:r>
            <a:r>
              <a:rPr lang="en-US" sz="2400" b="1" dirty="0"/>
              <a:t> </a:t>
            </a:r>
            <a:r>
              <a:rPr lang="en-US" sz="2400" b="1" dirty="0" err="1"/>
              <a:t>adalah</a:t>
            </a:r>
            <a:r>
              <a:rPr lang="en-US" sz="2400" b="1" dirty="0"/>
              <a:t> </a:t>
            </a:r>
            <a:r>
              <a:rPr lang="en-US" sz="2400" b="1" dirty="0" err="1"/>
              <a:t>salah</a:t>
            </a:r>
            <a:r>
              <a:rPr lang="en-US" sz="2400" b="1" dirty="0"/>
              <a:t> </a:t>
            </a:r>
            <a:r>
              <a:rPr lang="en-US" sz="2400" b="1" dirty="0" err="1"/>
              <a:t>satu</a:t>
            </a:r>
            <a:r>
              <a:rPr lang="en-US" sz="2400" b="1" dirty="0"/>
              <a:t> </a:t>
            </a:r>
            <a:r>
              <a:rPr lang="en-US" sz="2400" b="1" dirty="0" err="1"/>
              <a:t>makhluk</a:t>
            </a:r>
            <a:r>
              <a:rPr lang="en-US" sz="2400" b="1" dirty="0"/>
              <a:t> </a:t>
            </a:r>
            <a:r>
              <a:rPr lang="en-US" sz="2400" b="1" dirty="0" err="1"/>
              <a:t>ciptaan</a:t>
            </a:r>
            <a:r>
              <a:rPr lang="en-US" sz="2400" b="1" dirty="0"/>
              <a:t> </a:t>
            </a:r>
            <a:r>
              <a:rPr lang="en-US" sz="2400" b="1" u="sng" dirty="0"/>
              <a:t>Allah</a:t>
            </a:r>
            <a:r>
              <a:rPr lang="en-US" sz="2400" b="1" dirty="0"/>
              <a:t>. Allah </a:t>
            </a:r>
            <a:r>
              <a:rPr lang="en-US" sz="2400" b="1" dirty="0" err="1"/>
              <a:t>menciptakan</a:t>
            </a:r>
            <a:r>
              <a:rPr lang="en-US" sz="2400" b="1" dirty="0"/>
              <a:t> </a:t>
            </a:r>
            <a:r>
              <a:rPr lang="en-US" sz="2400" b="1" dirty="0" err="1"/>
              <a:t>mereka</a:t>
            </a:r>
            <a:r>
              <a:rPr lang="en-US" sz="2400" b="1" dirty="0"/>
              <a:t> </a:t>
            </a:r>
            <a:r>
              <a:rPr lang="en-US" sz="2400" b="1" dirty="0" err="1"/>
              <a:t>dari</a:t>
            </a:r>
            <a:r>
              <a:rPr lang="en-US" sz="2400" b="1" dirty="0"/>
              <a:t> </a:t>
            </a:r>
            <a:r>
              <a:rPr lang="en-US" sz="2400" b="1" dirty="0" err="1"/>
              <a:t>cahaya</a:t>
            </a:r>
            <a:r>
              <a:rPr lang="en-US" sz="2400" b="1" dirty="0"/>
              <a:t>. </a:t>
            </a:r>
            <a:r>
              <a:rPr lang="en-US" sz="2400" b="1" dirty="0" err="1"/>
              <a:t>Mereka</a:t>
            </a:r>
            <a:r>
              <a:rPr lang="en-US" sz="2400" b="1" dirty="0"/>
              <a:t> </a:t>
            </a:r>
            <a:r>
              <a:rPr lang="en-US" sz="2400" b="1" dirty="0" err="1"/>
              <a:t>menyembah</a:t>
            </a:r>
            <a:r>
              <a:rPr lang="en-US" sz="2400" b="1" dirty="0"/>
              <a:t> Allah </a:t>
            </a:r>
            <a:r>
              <a:rPr lang="en-US" sz="2400" b="1" dirty="0" err="1"/>
              <a:t>dan</a:t>
            </a:r>
            <a:r>
              <a:rPr lang="en-US" sz="2400" b="1" dirty="0"/>
              <a:t> </a:t>
            </a:r>
            <a:r>
              <a:rPr lang="en-US" sz="2400" b="1" dirty="0" err="1"/>
              <a:t>selalu</a:t>
            </a:r>
            <a:r>
              <a:rPr lang="en-US" sz="2400" b="1" dirty="0"/>
              <a:t> </a:t>
            </a:r>
            <a:r>
              <a:rPr lang="en-US" sz="2400" b="1" dirty="0" err="1"/>
              <a:t>taat</a:t>
            </a:r>
            <a:r>
              <a:rPr lang="en-US" sz="2400" b="1" dirty="0"/>
              <a:t> </a:t>
            </a:r>
            <a:r>
              <a:rPr lang="en-US" sz="2400" b="1" dirty="0" err="1"/>
              <a:t>kepada</a:t>
            </a:r>
            <a:r>
              <a:rPr lang="en-US" sz="2400" b="1" dirty="0"/>
              <a:t>-Nya, </a:t>
            </a:r>
            <a:r>
              <a:rPr lang="en-US" sz="2400" b="1" dirty="0" err="1"/>
              <a:t>mereka</a:t>
            </a:r>
            <a:r>
              <a:rPr lang="en-US" sz="2400" b="1" dirty="0"/>
              <a:t> </a:t>
            </a:r>
            <a:r>
              <a:rPr lang="en-US" sz="2400" b="1" dirty="0" err="1"/>
              <a:t>tidak</a:t>
            </a:r>
            <a:r>
              <a:rPr lang="en-US" sz="2400" b="1" dirty="0"/>
              <a:t> </a:t>
            </a:r>
            <a:r>
              <a:rPr lang="en-US" sz="2400" b="1" dirty="0" err="1"/>
              <a:t>pernah</a:t>
            </a:r>
            <a:r>
              <a:rPr lang="en-US" sz="2400" b="1" dirty="0"/>
              <a:t> </a:t>
            </a:r>
            <a:r>
              <a:rPr lang="en-US" sz="2400" b="1" dirty="0" err="1"/>
              <a:t>berdosa</a:t>
            </a:r>
            <a:r>
              <a:rPr lang="en-US" sz="2400" b="1" dirty="0"/>
              <a:t>. </a:t>
            </a:r>
            <a:r>
              <a:rPr lang="en-US" sz="2400" b="1" dirty="0" err="1"/>
              <a:t>Tak</a:t>
            </a:r>
            <a:r>
              <a:rPr lang="en-US" sz="2400" b="1" dirty="0"/>
              <a:t> </a:t>
            </a:r>
            <a:r>
              <a:rPr lang="en-US" sz="2400" b="1" dirty="0" err="1"/>
              <a:t>seorang</a:t>
            </a:r>
            <a:r>
              <a:rPr lang="en-US" sz="2400" b="1" dirty="0"/>
              <a:t> pun </a:t>
            </a:r>
            <a:r>
              <a:rPr lang="en-US" sz="2400" b="1" dirty="0" err="1"/>
              <a:t>mengetahui</a:t>
            </a:r>
            <a:r>
              <a:rPr lang="en-US" sz="2400" b="1" dirty="0"/>
              <a:t> </a:t>
            </a:r>
            <a:r>
              <a:rPr lang="en-US" sz="2400" b="1" dirty="0" err="1"/>
              <a:t>jumlah</a:t>
            </a:r>
            <a:r>
              <a:rPr lang="en-US" sz="2400" b="1" dirty="0"/>
              <a:t> </a:t>
            </a:r>
            <a:r>
              <a:rPr lang="en-US" sz="2400" b="1" dirty="0" err="1"/>
              <a:t>pasti</a:t>
            </a:r>
            <a:r>
              <a:rPr lang="en-US" sz="2400" b="1" dirty="0"/>
              <a:t> </a:t>
            </a:r>
            <a:r>
              <a:rPr lang="en-US" sz="2400" b="1" dirty="0" err="1"/>
              <a:t>malaikat</a:t>
            </a:r>
            <a:r>
              <a:rPr lang="en-US" sz="2400" b="1" dirty="0"/>
              <a:t>, </a:t>
            </a:r>
            <a:r>
              <a:rPr lang="en-US" sz="2400" b="1" dirty="0" err="1"/>
              <a:t>hanya</a:t>
            </a:r>
            <a:r>
              <a:rPr lang="en-US" sz="2400" b="1" dirty="0"/>
              <a:t> Allah </a:t>
            </a:r>
            <a:r>
              <a:rPr lang="en-US" sz="2400" b="1" dirty="0" err="1"/>
              <a:t>saja</a:t>
            </a:r>
            <a:r>
              <a:rPr lang="en-US" sz="2400" b="1" dirty="0"/>
              <a:t> yang </a:t>
            </a:r>
            <a:r>
              <a:rPr lang="en-US" sz="2400" b="1" dirty="0" err="1"/>
              <a:t>mengetahui</a:t>
            </a:r>
            <a:r>
              <a:rPr lang="en-US" sz="2400" b="1" dirty="0"/>
              <a:t> </a:t>
            </a:r>
            <a:r>
              <a:rPr lang="en-US" sz="2400" b="1" dirty="0" err="1"/>
              <a:t>jumlahnya</a:t>
            </a:r>
            <a:r>
              <a:rPr lang="en-US" sz="2400" b="1" dirty="0"/>
              <a:t>.</a:t>
            </a:r>
          </a:p>
          <a:p>
            <a:pPr algn="just"/>
            <a:r>
              <a:rPr lang="en-US" sz="2400" b="1" dirty="0" err="1"/>
              <a:t>Walaupun</a:t>
            </a:r>
            <a:r>
              <a:rPr lang="en-US" sz="2400" b="1" dirty="0"/>
              <a:t> </a:t>
            </a:r>
            <a:r>
              <a:rPr lang="en-US" sz="2400" b="1" dirty="0" err="1"/>
              <a:t>manusia</a:t>
            </a:r>
            <a:r>
              <a:rPr lang="en-US" sz="2400" b="1" dirty="0"/>
              <a:t> </a:t>
            </a:r>
            <a:r>
              <a:rPr lang="en-US" sz="2400" b="1" dirty="0" err="1"/>
              <a:t>tidak</a:t>
            </a:r>
            <a:r>
              <a:rPr lang="en-US" sz="2400" b="1" dirty="0"/>
              <a:t> </a:t>
            </a:r>
            <a:r>
              <a:rPr lang="en-US" sz="2400" b="1" dirty="0" err="1"/>
              <a:t>dapat</a:t>
            </a:r>
            <a:r>
              <a:rPr lang="en-US" sz="2400" b="1" dirty="0"/>
              <a:t> </a:t>
            </a:r>
            <a:r>
              <a:rPr lang="en-US" sz="2400" b="1" dirty="0" err="1"/>
              <a:t>melihat</a:t>
            </a:r>
            <a:r>
              <a:rPr lang="en-US" sz="2400" b="1" dirty="0"/>
              <a:t> </a:t>
            </a:r>
            <a:r>
              <a:rPr lang="en-US" sz="2400" b="1" dirty="0" err="1"/>
              <a:t>malaikat</a:t>
            </a:r>
            <a:r>
              <a:rPr lang="en-US" sz="2400" b="1" dirty="0"/>
              <a:t> </a:t>
            </a:r>
            <a:r>
              <a:rPr lang="en-US" sz="2400" b="1" dirty="0" err="1"/>
              <a:t>tetapi</a:t>
            </a:r>
            <a:r>
              <a:rPr lang="en-US" sz="2400" b="1" dirty="0"/>
              <a:t> </a:t>
            </a:r>
            <a:r>
              <a:rPr lang="en-US" sz="2400" b="1" dirty="0" err="1"/>
              <a:t>jika</a:t>
            </a:r>
            <a:r>
              <a:rPr lang="en-US" sz="2400" b="1" dirty="0"/>
              <a:t> Allah </a:t>
            </a:r>
            <a:r>
              <a:rPr lang="en-US" sz="2400" b="1" dirty="0" err="1"/>
              <a:t>berkehendak</a:t>
            </a:r>
            <a:r>
              <a:rPr lang="en-US" sz="2400" b="1" dirty="0"/>
              <a:t> </a:t>
            </a:r>
            <a:r>
              <a:rPr lang="en-US" sz="2400" b="1" dirty="0" err="1"/>
              <a:t>maka</a:t>
            </a:r>
            <a:r>
              <a:rPr lang="en-US" sz="2400" b="1" dirty="0"/>
              <a:t> </a:t>
            </a:r>
            <a:r>
              <a:rPr lang="en-US" sz="2400" b="1" dirty="0" err="1"/>
              <a:t>malaikat</a:t>
            </a:r>
            <a:r>
              <a:rPr lang="en-US" sz="2400" b="1" dirty="0"/>
              <a:t> </a:t>
            </a:r>
            <a:r>
              <a:rPr lang="en-US" sz="2400" b="1" dirty="0" err="1"/>
              <a:t>dapat</a:t>
            </a:r>
            <a:r>
              <a:rPr lang="en-US" sz="2400" b="1" dirty="0"/>
              <a:t> </a:t>
            </a:r>
            <a:r>
              <a:rPr lang="en-US" sz="2400" b="1" dirty="0" err="1"/>
              <a:t>dilihat</a:t>
            </a:r>
            <a:r>
              <a:rPr lang="en-US" sz="2400" b="1" dirty="0"/>
              <a:t> </a:t>
            </a:r>
            <a:r>
              <a:rPr lang="en-US" sz="2400" b="1" dirty="0" err="1"/>
              <a:t>oleh</a:t>
            </a:r>
            <a:r>
              <a:rPr lang="en-US" sz="2400" b="1" dirty="0"/>
              <a:t> </a:t>
            </a:r>
            <a:r>
              <a:rPr lang="en-US" sz="2400" b="1" dirty="0" err="1"/>
              <a:t>manusia</a:t>
            </a:r>
            <a:r>
              <a:rPr lang="en-US" sz="2400" b="1" dirty="0"/>
              <a:t>, yang </a:t>
            </a:r>
            <a:r>
              <a:rPr lang="en-US" sz="2400" b="1" dirty="0" err="1"/>
              <a:t>biasanya</a:t>
            </a:r>
            <a:r>
              <a:rPr lang="en-US" sz="2400" b="1" dirty="0"/>
              <a:t> </a:t>
            </a:r>
            <a:r>
              <a:rPr lang="en-US" sz="2400" b="1" dirty="0" err="1"/>
              <a:t>terjadi</a:t>
            </a:r>
            <a:r>
              <a:rPr lang="en-US" sz="2400" b="1" dirty="0"/>
              <a:t> </a:t>
            </a:r>
            <a:r>
              <a:rPr lang="en-US" sz="2400" b="1" dirty="0" err="1"/>
              <a:t>pada</a:t>
            </a:r>
            <a:r>
              <a:rPr lang="en-US" sz="2400" b="1" dirty="0"/>
              <a:t> para </a:t>
            </a:r>
            <a:r>
              <a:rPr lang="en-US" sz="2400" b="1" u="sng" dirty="0" err="1"/>
              <a:t>nabi</a:t>
            </a:r>
            <a:r>
              <a:rPr lang="en-US" sz="2400" b="1" dirty="0"/>
              <a:t> </a:t>
            </a:r>
            <a:r>
              <a:rPr lang="en-US" sz="2400" b="1" dirty="0" err="1"/>
              <a:t>dan</a:t>
            </a:r>
            <a:r>
              <a:rPr lang="en-US" sz="2400" b="1" dirty="0"/>
              <a:t> </a:t>
            </a:r>
            <a:r>
              <a:rPr lang="en-US" sz="2400" b="1" u="sng" dirty="0" err="1"/>
              <a:t>rasul</a:t>
            </a:r>
            <a:r>
              <a:rPr lang="en-US" sz="2400" b="1" dirty="0"/>
              <a:t>. </a:t>
            </a:r>
            <a:r>
              <a:rPr lang="en-US" sz="2400" b="1" dirty="0" err="1"/>
              <a:t>Malaikat</a:t>
            </a:r>
            <a:r>
              <a:rPr lang="en-US" sz="2400" b="1" dirty="0"/>
              <a:t> </a:t>
            </a:r>
            <a:r>
              <a:rPr lang="en-US" sz="2400" b="1" dirty="0" err="1"/>
              <a:t>selalu</a:t>
            </a:r>
            <a:r>
              <a:rPr lang="en-US" sz="2400" b="1" dirty="0"/>
              <a:t> </a:t>
            </a:r>
            <a:r>
              <a:rPr lang="en-US" sz="2400" b="1" dirty="0" err="1"/>
              <a:t>menampakan</a:t>
            </a:r>
            <a:r>
              <a:rPr lang="en-US" sz="2400" b="1" dirty="0"/>
              <a:t> </a:t>
            </a:r>
            <a:r>
              <a:rPr lang="en-US" sz="2400" b="1" dirty="0" err="1"/>
              <a:t>diri</a:t>
            </a:r>
            <a:r>
              <a:rPr lang="en-US" sz="2400" b="1" dirty="0"/>
              <a:t> </a:t>
            </a:r>
            <a:r>
              <a:rPr lang="en-US" sz="2400" b="1" dirty="0" err="1"/>
              <a:t>dalam</a:t>
            </a:r>
            <a:r>
              <a:rPr lang="en-US" sz="2400" b="1" dirty="0"/>
              <a:t> </a:t>
            </a:r>
            <a:r>
              <a:rPr lang="en-US" sz="2400" b="1" dirty="0" err="1"/>
              <a:t>wujud</a:t>
            </a:r>
            <a:r>
              <a:rPr lang="en-US" sz="2400" b="1" dirty="0"/>
              <a:t> </a:t>
            </a:r>
            <a:r>
              <a:rPr lang="en-US" sz="2400" b="1" dirty="0" err="1"/>
              <a:t>laki-laki</a:t>
            </a:r>
            <a:r>
              <a:rPr lang="en-US" sz="2400" b="1" dirty="0"/>
              <a:t> </a:t>
            </a:r>
            <a:r>
              <a:rPr lang="en-US" sz="2400" b="1" dirty="0" err="1"/>
              <a:t>kepada</a:t>
            </a:r>
            <a:r>
              <a:rPr lang="en-US" sz="2400" b="1" dirty="0"/>
              <a:t> para </a:t>
            </a:r>
            <a:r>
              <a:rPr lang="en-US" sz="2400" b="1" dirty="0" err="1"/>
              <a:t>nabi</a:t>
            </a:r>
            <a:r>
              <a:rPr lang="en-US" sz="2400" b="1" dirty="0"/>
              <a:t> </a:t>
            </a:r>
            <a:r>
              <a:rPr lang="en-US" sz="2400" b="1" dirty="0" err="1"/>
              <a:t>dan</a:t>
            </a:r>
            <a:r>
              <a:rPr lang="en-US" sz="2400" b="1" dirty="0"/>
              <a:t> </a:t>
            </a:r>
            <a:r>
              <a:rPr lang="en-US" sz="2400" b="1" dirty="0" err="1"/>
              <a:t>rasul</a:t>
            </a:r>
            <a:r>
              <a:rPr lang="en-US" sz="2400" b="1" dirty="0"/>
              <a:t>. </a:t>
            </a:r>
            <a:r>
              <a:rPr lang="en-US" sz="2400" b="1" dirty="0" err="1"/>
              <a:t>Seperti</a:t>
            </a:r>
            <a:r>
              <a:rPr lang="en-US" sz="2400" b="1" dirty="0"/>
              <a:t> </a:t>
            </a:r>
            <a:r>
              <a:rPr lang="en-US" sz="2400" b="1" dirty="0" err="1"/>
              <a:t>terjadi</a:t>
            </a:r>
            <a:r>
              <a:rPr lang="en-US" sz="2400" b="1" dirty="0"/>
              <a:t> </a:t>
            </a:r>
            <a:r>
              <a:rPr lang="en-US" sz="2400" b="1" dirty="0" err="1"/>
              <a:t>kepada</a:t>
            </a:r>
            <a:r>
              <a:rPr lang="en-US" sz="2400" b="1" dirty="0"/>
              <a:t> </a:t>
            </a:r>
            <a:r>
              <a:rPr lang="en-US" sz="2400" b="1" u="sng" dirty="0" err="1"/>
              <a:t>Nabi</a:t>
            </a:r>
            <a:r>
              <a:rPr lang="en-US" sz="2400" b="1" u="sng" dirty="0"/>
              <a:t> </a:t>
            </a:r>
            <a:r>
              <a:rPr lang="en-US" sz="2400" b="1" u="sng" dirty="0" smtClean="0"/>
              <a:t>Ibrahim</a:t>
            </a:r>
            <a:r>
              <a:rPr lang="en-US" sz="2400" b="1" dirty="0" smtClean="0"/>
              <a:t>.</a:t>
            </a:r>
            <a:endParaRPr lang="en-US" sz="2400" b="1" dirty="0"/>
          </a:p>
          <a:p>
            <a:pPr algn="just"/>
            <a:endParaRPr lang="en-US" sz="2400" b="1" dirty="0"/>
          </a:p>
        </p:txBody>
      </p:sp>
    </p:spTree>
    <p:extLst>
      <p:ext uri="{BB962C8B-B14F-4D97-AF65-F5344CB8AC3E}">
        <p14:creationId xmlns:p14="http://schemas.microsoft.com/office/powerpoint/2010/main" val="756941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3190" y="513805"/>
            <a:ext cx="8723221" cy="6174377"/>
          </a:xfrm>
        </p:spPr>
        <p:txBody>
          <a:bodyPr/>
          <a:lstStyle/>
          <a:p>
            <a:pPr marL="0" indent="0">
              <a:buNone/>
            </a:pPr>
            <a:r>
              <a:rPr lang="en-US" sz="2000" b="1" dirty="0">
                <a:solidFill>
                  <a:srgbClr val="FF0000"/>
                </a:solidFill>
              </a:rPr>
              <a:t>Kita </a:t>
            </a:r>
            <a:r>
              <a:rPr lang="en-US" sz="2000" b="1" dirty="0" err="1">
                <a:solidFill>
                  <a:srgbClr val="FF0000"/>
                </a:solidFill>
              </a:rPr>
              <a:t>diwajibkan</a:t>
            </a:r>
            <a:r>
              <a:rPr lang="en-US" sz="2000" b="1" dirty="0">
                <a:solidFill>
                  <a:srgbClr val="FF0000"/>
                </a:solidFill>
              </a:rPr>
              <a:t> </a:t>
            </a:r>
            <a:r>
              <a:rPr lang="en-US" sz="2000" b="1" dirty="0" err="1">
                <a:solidFill>
                  <a:srgbClr val="FF0000"/>
                </a:solidFill>
              </a:rPr>
              <a:t>untuk</a:t>
            </a:r>
            <a:r>
              <a:rPr lang="en-US" sz="2000" b="1" dirty="0">
                <a:solidFill>
                  <a:srgbClr val="FF0000"/>
                </a:solidFill>
              </a:rPr>
              <a:t> </a:t>
            </a:r>
            <a:r>
              <a:rPr lang="en-US" sz="2000" b="1" dirty="0" err="1">
                <a:solidFill>
                  <a:srgbClr val="FF0000"/>
                </a:solidFill>
              </a:rPr>
              <a:t>beriman</a:t>
            </a:r>
            <a:r>
              <a:rPr lang="en-US" sz="2000" b="1" dirty="0">
                <a:solidFill>
                  <a:srgbClr val="FF0000"/>
                </a:solidFill>
              </a:rPr>
              <a:t> </a:t>
            </a:r>
            <a:r>
              <a:rPr lang="en-US" sz="2000" b="1" dirty="0" err="1">
                <a:solidFill>
                  <a:srgbClr val="FF0000"/>
                </a:solidFill>
              </a:rPr>
              <a:t>kepada</a:t>
            </a:r>
            <a:r>
              <a:rPr lang="en-US" sz="2000" b="1" dirty="0">
                <a:solidFill>
                  <a:srgbClr val="FF0000"/>
                </a:solidFill>
              </a:rPr>
              <a:t> </a:t>
            </a:r>
            <a:r>
              <a:rPr lang="en-US" sz="2000" b="1" dirty="0" err="1">
                <a:solidFill>
                  <a:srgbClr val="FF0000"/>
                </a:solidFill>
              </a:rPr>
              <a:t>malaikat</a:t>
            </a:r>
            <a:r>
              <a:rPr lang="en-US" sz="2000" b="1" dirty="0">
                <a:solidFill>
                  <a:srgbClr val="FF0000"/>
                </a:solidFill>
              </a:rPr>
              <a:t> </a:t>
            </a:r>
            <a:r>
              <a:rPr lang="en-US" sz="2000" b="1" dirty="0" err="1">
                <a:solidFill>
                  <a:srgbClr val="FF0000"/>
                </a:solidFill>
              </a:rPr>
              <a:t>sesuai</a:t>
            </a:r>
            <a:r>
              <a:rPr lang="en-US" sz="2000" b="1" dirty="0">
                <a:solidFill>
                  <a:srgbClr val="FF0000"/>
                </a:solidFill>
              </a:rPr>
              <a:t> </a:t>
            </a:r>
            <a:r>
              <a:rPr lang="en-US" sz="2000" b="1" dirty="0" err="1">
                <a:solidFill>
                  <a:srgbClr val="FF0000"/>
                </a:solidFill>
              </a:rPr>
              <a:t>dengan</a:t>
            </a:r>
            <a:r>
              <a:rPr lang="en-US" sz="2000" b="1" dirty="0">
                <a:solidFill>
                  <a:srgbClr val="FF0000"/>
                </a:solidFill>
              </a:rPr>
              <a:t> </a:t>
            </a:r>
            <a:r>
              <a:rPr lang="en-US" sz="2000" b="1" dirty="0" err="1">
                <a:solidFill>
                  <a:srgbClr val="FF0000"/>
                </a:solidFill>
              </a:rPr>
              <a:t>firman</a:t>
            </a:r>
            <a:r>
              <a:rPr lang="en-US" sz="2000" b="1" dirty="0">
                <a:solidFill>
                  <a:srgbClr val="FF0000"/>
                </a:solidFill>
              </a:rPr>
              <a:t> Allah SWT:</a:t>
            </a:r>
          </a:p>
          <a:p>
            <a:pPr marL="0" indent="0" algn="just">
              <a:buNone/>
            </a:pPr>
            <a:r>
              <a:rPr lang="ar-AE" sz="2400" b="1" dirty="0"/>
              <a:t>ءَامَنَ ٱلرَّسُولُ بِمَآ أُنزِلَ إِلَيْهِ مِن رَّبِّهِۦ وَٱلْمُؤْمِنُونَ ۚ كُلٌّ ءَامَنَ بِٱللَّهِ وَمَلَٰٓئِكَتِهِۦ وَكُتُبِهِۦ وَرُسُلِهِۦ لَا نُفَرِّقُ بَيْنَ أَحَدٍ مِّن رُّسُلِهِۦ ۚ وَقَالُوا۟ سَمِعْنَا وَأَطَعْنَا ۖ غُفْرَانَكَ رَبَّنَا وَإِلَيْكَ ٱلْمَصِيرُ</a:t>
            </a:r>
          </a:p>
          <a:p>
            <a:pPr marL="0" indent="0" algn="just">
              <a:buNone/>
            </a:pPr>
            <a:r>
              <a:rPr lang="en-US" sz="2000" b="1" dirty="0" err="1">
                <a:solidFill>
                  <a:schemeClr val="tx1"/>
                </a:solidFill>
              </a:rPr>
              <a:t>Artinya</a:t>
            </a:r>
            <a:r>
              <a:rPr lang="en-US" sz="2000" b="1" dirty="0">
                <a:solidFill>
                  <a:schemeClr val="tx1"/>
                </a:solidFill>
              </a:rPr>
              <a:t>: "</a:t>
            </a:r>
            <a:r>
              <a:rPr lang="en-US" sz="2000" b="1" dirty="0" err="1">
                <a:solidFill>
                  <a:schemeClr val="tx1"/>
                </a:solidFill>
              </a:rPr>
              <a:t>Rasul</a:t>
            </a:r>
            <a:r>
              <a:rPr lang="en-US" sz="2000" b="1" dirty="0">
                <a:solidFill>
                  <a:schemeClr val="tx1"/>
                </a:solidFill>
              </a:rPr>
              <a:t> </a:t>
            </a:r>
            <a:r>
              <a:rPr lang="en-US" sz="2000" b="1" dirty="0" err="1">
                <a:solidFill>
                  <a:schemeClr val="tx1"/>
                </a:solidFill>
              </a:rPr>
              <a:t>telah</a:t>
            </a:r>
            <a:r>
              <a:rPr lang="en-US" sz="2000" b="1" dirty="0">
                <a:solidFill>
                  <a:schemeClr val="tx1"/>
                </a:solidFill>
              </a:rPr>
              <a:t> </a:t>
            </a:r>
            <a:r>
              <a:rPr lang="en-US" sz="2000" b="1" dirty="0" err="1">
                <a:solidFill>
                  <a:schemeClr val="tx1"/>
                </a:solidFill>
              </a:rPr>
              <a:t>beriman</a:t>
            </a:r>
            <a:r>
              <a:rPr lang="en-US" sz="2000" b="1" dirty="0">
                <a:solidFill>
                  <a:schemeClr val="tx1"/>
                </a:solidFill>
              </a:rPr>
              <a:t> </a:t>
            </a:r>
            <a:r>
              <a:rPr lang="en-US" sz="2000" b="1" dirty="0" err="1">
                <a:solidFill>
                  <a:schemeClr val="tx1"/>
                </a:solidFill>
              </a:rPr>
              <a:t>kepada</a:t>
            </a:r>
            <a:r>
              <a:rPr lang="en-US" sz="2000" b="1" dirty="0">
                <a:solidFill>
                  <a:schemeClr val="tx1"/>
                </a:solidFill>
              </a:rPr>
              <a:t> Al Quran yang </a:t>
            </a:r>
            <a:r>
              <a:rPr lang="en-US" sz="2000" b="1" dirty="0" err="1">
                <a:solidFill>
                  <a:schemeClr val="tx1"/>
                </a:solidFill>
              </a:rPr>
              <a:t>diturunkan</a:t>
            </a:r>
            <a:r>
              <a:rPr lang="en-US" sz="2000" b="1" dirty="0">
                <a:solidFill>
                  <a:schemeClr val="tx1"/>
                </a:solidFill>
              </a:rPr>
              <a:t> </a:t>
            </a:r>
            <a:r>
              <a:rPr lang="en-US" sz="2000" b="1" dirty="0" err="1">
                <a:solidFill>
                  <a:schemeClr val="tx1"/>
                </a:solidFill>
              </a:rPr>
              <a:t>kepadanya</a:t>
            </a:r>
            <a:r>
              <a:rPr lang="en-US" sz="2000" b="1" dirty="0">
                <a:solidFill>
                  <a:schemeClr val="tx1"/>
                </a:solidFill>
              </a:rPr>
              <a:t> </a:t>
            </a:r>
            <a:r>
              <a:rPr lang="en-US" sz="2000" b="1" dirty="0" err="1">
                <a:solidFill>
                  <a:schemeClr val="tx1"/>
                </a:solidFill>
              </a:rPr>
              <a:t>dari</a:t>
            </a:r>
            <a:r>
              <a:rPr lang="en-US" sz="2000" b="1" dirty="0">
                <a:solidFill>
                  <a:schemeClr val="tx1"/>
                </a:solidFill>
              </a:rPr>
              <a:t> </a:t>
            </a:r>
            <a:r>
              <a:rPr lang="en-US" sz="2000" b="1" dirty="0" err="1">
                <a:solidFill>
                  <a:schemeClr val="tx1"/>
                </a:solidFill>
              </a:rPr>
              <a:t>Tuhannya</a:t>
            </a:r>
            <a:r>
              <a:rPr lang="en-US" sz="2000" b="1" dirty="0">
                <a:solidFill>
                  <a:schemeClr val="tx1"/>
                </a:solidFill>
              </a:rPr>
              <a:t>, </a:t>
            </a:r>
            <a:r>
              <a:rPr lang="en-US" sz="2000" b="1" dirty="0" err="1">
                <a:solidFill>
                  <a:schemeClr val="tx1"/>
                </a:solidFill>
              </a:rPr>
              <a:t>demikian</a:t>
            </a:r>
            <a:r>
              <a:rPr lang="en-US" sz="2000" b="1" dirty="0">
                <a:solidFill>
                  <a:schemeClr val="tx1"/>
                </a:solidFill>
              </a:rPr>
              <a:t> pula orang-orang yang </a:t>
            </a:r>
            <a:r>
              <a:rPr lang="en-US" sz="2000" b="1" dirty="0" err="1">
                <a:solidFill>
                  <a:schemeClr val="tx1"/>
                </a:solidFill>
              </a:rPr>
              <a:t>beriman</a:t>
            </a:r>
            <a:r>
              <a:rPr lang="en-US" sz="2000" b="1" dirty="0">
                <a:solidFill>
                  <a:schemeClr val="tx1"/>
                </a:solidFill>
              </a:rPr>
              <a:t>. </a:t>
            </a:r>
            <a:r>
              <a:rPr lang="en-US" sz="2000" b="1" dirty="0" err="1">
                <a:solidFill>
                  <a:schemeClr val="tx1"/>
                </a:solidFill>
              </a:rPr>
              <a:t>Semuanya</a:t>
            </a:r>
            <a:r>
              <a:rPr lang="en-US" sz="2000" b="1" dirty="0">
                <a:solidFill>
                  <a:schemeClr val="tx1"/>
                </a:solidFill>
              </a:rPr>
              <a:t> </a:t>
            </a:r>
            <a:r>
              <a:rPr lang="en-US" sz="2000" b="1" dirty="0" err="1">
                <a:solidFill>
                  <a:schemeClr val="tx1"/>
                </a:solidFill>
              </a:rPr>
              <a:t>beriman</a:t>
            </a:r>
            <a:r>
              <a:rPr lang="en-US" sz="2000" b="1" dirty="0">
                <a:solidFill>
                  <a:schemeClr val="tx1"/>
                </a:solidFill>
              </a:rPr>
              <a:t> </a:t>
            </a:r>
            <a:r>
              <a:rPr lang="en-US" sz="2000" b="1" dirty="0" err="1">
                <a:solidFill>
                  <a:schemeClr val="tx1"/>
                </a:solidFill>
              </a:rPr>
              <a:t>kepada</a:t>
            </a:r>
            <a:r>
              <a:rPr lang="en-US" sz="2000" b="1" dirty="0">
                <a:solidFill>
                  <a:schemeClr val="tx1"/>
                </a:solidFill>
              </a:rPr>
              <a:t> Allah, </a:t>
            </a:r>
            <a:r>
              <a:rPr lang="en-US" sz="2000" b="1" dirty="0" err="1">
                <a:solidFill>
                  <a:schemeClr val="tx1"/>
                </a:solidFill>
              </a:rPr>
              <a:t>malaikat</a:t>
            </a:r>
            <a:r>
              <a:rPr lang="en-US" sz="2000" b="1" dirty="0">
                <a:solidFill>
                  <a:schemeClr val="tx1"/>
                </a:solidFill>
              </a:rPr>
              <a:t>-</a:t>
            </a:r>
            <a:r>
              <a:rPr lang="en-US" sz="2000" b="1" dirty="0" err="1">
                <a:solidFill>
                  <a:schemeClr val="tx1"/>
                </a:solidFill>
              </a:rPr>
              <a:t>malaikat</a:t>
            </a:r>
            <a:r>
              <a:rPr lang="en-US" sz="2000" b="1" dirty="0">
                <a:solidFill>
                  <a:schemeClr val="tx1"/>
                </a:solidFill>
              </a:rPr>
              <a:t>-Nya, </a:t>
            </a:r>
            <a:r>
              <a:rPr lang="en-US" sz="2000" b="1" dirty="0" err="1">
                <a:solidFill>
                  <a:schemeClr val="tx1"/>
                </a:solidFill>
              </a:rPr>
              <a:t>kitab</a:t>
            </a:r>
            <a:r>
              <a:rPr lang="en-US" sz="2000" b="1" dirty="0">
                <a:solidFill>
                  <a:schemeClr val="tx1"/>
                </a:solidFill>
              </a:rPr>
              <a:t>-</a:t>
            </a:r>
            <a:r>
              <a:rPr lang="en-US" sz="2000" b="1" dirty="0" err="1">
                <a:solidFill>
                  <a:schemeClr val="tx1"/>
                </a:solidFill>
              </a:rPr>
              <a:t>kitab</a:t>
            </a:r>
            <a:r>
              <a:rPr lang="en-US" sz="2000" b="1" dirty="0">
                <a:solidFill>
                  <a:schemeClr val="tx1"/>
                </a:solidFill>
              </a:rPr>
              <a:t>-Nya </a:t>
            </a:r>
            <a:r>
              <a:rPr lang="en-US" sz="2000" b="1" dirty="0" err="1">
                <a:solidFill>
                  <a:schemeClr val="tx1"/>
                </a:solidFill>
              </a:rPr>
              <a:t>dan</a:t>
            </a:r>
            <a:r>
              <a:rPr lang="en-US" sz="2000" b="1" dirty="0">
                <a:solidFill>
                  <a:schemeClr val="tx1"/>
                </a:solidFill>
              </a:rPr>
              <a:t> </a:t>
            </a:r>
            <a:r>
              <a:rPr lang="en-US" sz="2000" b="1" dirty="0" err="1">
                <a:solidFill>
                  <a:schemeClr val="tx1"/>
                </a:solidFill>
              </a:rPr>
              <a:t>rasul</a:t>
            </a:r>
            <a:r>
              <a:rPr lang="en-US" sz="2000" b="1" dirty="0">
                <a:solidFill>
                  <a:schemeClr val="tx1"/>
                </a:solidFill>
              </a:rPr>
              <a:t>-</a:t>
            </a:r>
            <a:r>
              <a:rPr lang="en-US" sz="2000" b="1" dirty="0" err="1">
                <a:solidFill>
                  <a:schemeClr val="tx1"/>
                </a:solidFill>
              </a:rPr>
              <a:t>rasul</a:t>
            </a:r>
            <a:r>
              <a:rPr lang="en-US" sz="2000" b="1" dirty="0">
                <a:solidFill>
                  <a:schemeClr val="tx1"/>
                </a:solidFill>
              </a:rPr>
              <a:t>-Nya. (</a:t>
            </a:r>
            <a:r>
              <a:rPr lang="en-US" sz="2000" b="1" dirty="0" err="1">
                <a:solidFill>
                  <a:schemeClr val="tx1"/>
                </a:solidFill>
              </a:rPr>
              <a:t>Mereka</a:t>
            </a:r>
            <a:r>
              <a:rPr lang="en-US" sz="2000" b="1" dirty="0">
                <a:solidFill>
                  <a:schemeClr val="tx1"/>
                </a:solidFill>
              </a:rPr>
              <a:t> </a:t>
            </a:r>
            <a:r>
              <a:rPr lang="en-US" sz="2000" b="1" dirty="0" err="1">
                <a:solidFill>
                  <a:schemeClr val="tx1"/>
                </a:solidFill>
              </a:rPr>
              <a:t>mengatakan</a:t>
            </a:r>
            <a:r>
              <a:rPr lang="en-US" sz="2000" b="1" dirty="0">
                <a:solidFill>
                  <a:schemeClr val="tx1"/>
                </a:solidFill>
              </a:rPr>
              <a:t>): "Kami </a:t>
            </a:r>
            <a:r>
              <a:rPr lang="en-US" sz="2000" b="1" dirty="0" err="1">
                <a:solidFill>
                  <a:schemeClr val="tx1"/>
                </a:solidFill>
              </a:rPr>
              <a:t>tidak</a:t>
            </a:r>
            <a:r>
              <a:rPr lang="en-US" sz="2000" b="1" dirty="0">
                <a:solidFill>
                  <a:schemeClr val="tx1"/>
                </a:solidFill>
              </a:rPr>
              <a:t> </a:t>
            </a:r>
            <a:r>
              <a:rPr lang="en-US" sz="2000" b="1" dirty="0" err="1">
                <a:solidFill>
                  <a:schemeClr val="tx1"/>
                </a:solidFill>
              </a:rPr>
              <a:t>membeda-bedakan</a:t>
            </a:r>
            <a:r>
              <a:rPr lang="en-US" sz="2000" b="1" dirty="0">
                <a:solidFill>
                  <a:schemeClr val="tx1"/>
                </a:solidFill>
              </a:rPr>
              <a:t> </a:t>
            </a:r>
            <a:r>
              <a:rPr lang="en-US" sz="2000" b="1" dirty="0" err="1">
                <a:solidFill>
                  <a:schemeClr val="tx1"/>
                </a:solidFill>
              </a:rPr>
              <a:t>antara</a:t>
            </a:r>
            <a:r>
              <a:rPr lang="en-US" sz="2000" b="1" dirty="0">
                <a:solidFill>
                  <a:schemeClr val="tx1"/>
                </a:solidFill>
              </a:rPr>
              <a:t> </a:t>
            </a:r>
            <a:r>
              <a:rPr lang="en-US" sz="2000" b="1" dirty="0" err="1">
                <a:solidFill>
                  <a:schemeClr val="tx1"/>
                </a:solidFill>
              </a:rPr>
              <a:t>seseorangpun</a:t>
            </a:r>
            <a:r>
              <a:rPr lang="en-US" sz="2000" b="1" dirty="0">
                <a:solidFill>
                  <a:schemeClr val="tx1"/>
                </a:solidFill>
              </a:rPr>
              <a:t> (</a:t>
            </a:r>
            <a:r>
              <a:rPr lang="en-US" sz="2000" b="1" dirty="0" err="1">
                <a:solidFill>
                  <a:schemeClr val="tx1"/>
                </a:solidFill>
              </a:rPr>
              <a:t>dengan</a:t>
            </a:r>
            <a:r>
              <a:rPr lang="en-US" sz="2000" b="1" dirty="0">
                <a:solidFill>
                  <a:schemeClr val="tx1"/>
                </a:solidFill>
              </a:rPr>
              <a:t> yang lain) </a:t>
            </a:r>
            <a:r>
              <a:rPr lang="en-US" sz="2000" b="1" dirty="0" err="1">
                <a:solidFill>
                  <a:schemeClr val="tx1"/>
                </a:solidFill>
              </a:rPr>
              <a:t>dari</a:t>
            </a:r>
            <a:r>
              <a:rPr lang="en-US" sz="2000" b="1" dirty="0">
                <a:solidFill>
                  <a:schemeClr val="tx1"/>
                </a:solidFill>
              </a:rPr>
              <a:t> </a:t>
            </a:r>
            <a:r>
              <a:rPr lang="en-US" sz="2000" b="1" dirty="0" err="1">
                <a:solidFill>
                  <a:schemeClr val="tx1"/>
                </a:solidFill>
              </a:rPr>
              <a:t>rasul</a:t>
            </a:r>
            <a:r>
              <a:rPr lang="en-US" sz="2000" b="1" dirty="0">
                <a:solidFill>
                  <a:schemeClr val="tx1"/>
                </a:solidFill>
              </a:rPr>
              <a:t>-</a:t>
            </a:r>
            <a:r>
              <a:rPr lang="en-US" sz="2000" b="1" dirty="0" err="1">
                <a:solidFill>
                  <a:schemeClr val="tx1"/>
                </a:solidFill>
              </a:rPr>
              <a:t>rasul</a:t>
            </a:r>
            <a:r>
              <a:rPr lang="en-US" sz="2000" b="1" dirty="0">
                <a:solidFill>
                  <a:schemeClr val="tx1"/>
                </a:solidFill>
              </a:rPr>
              <a:t>-Nya", </a:t>
            </a:r>
            <a:r>
              <a:rPr lang="en-US" sz="2000" b="1" dirty="0" err="1">
                <a:solidFill>
                  <a:schemeClr val="tx1"/>
                </a:solidFill>
              </a:rPr>
              <a:t>dan</a:t>
            </a:r>
            <a:r>
              <a:rPr lang="en-US" sz="2000" b="1" dirty="0">
                <a:solidFill>
                  <a:schemeClr val="tx1"/>
                </a:solidFill>
              </a:rPr>
              <a:t> </a:t>
            </a:r>
            <a:r>
              <a:rPr lang="en-US" sz="2000" b="1" dirty="0" err="1">
                <a:solidFill>
                  <a:schemeClr val="tx1"/>
                </a:solidFill>
              </a:rPr>
              <a:t>mereka</a:t>
            </a:r>
            <a:r>
              <a:rPr lang="en-US" sz="2000" b="1" dirty="0">
                <a:solidFill>
                  <a:schemeClr val="tx1"/>
                </a:solidFill>
              </a:rPr>
              <a:t> </a:t>
            </a:r>
            <a:r>
              <a:rPr lang="en-US" sz="2000" b="1" dirty="0" err="1">
                <a:solidFill>
                  <a:schemeClr val="tx1"/>
                </a:solidFill>
              </a:rPr>
              <a:t>mengatakan</a:t>
            </a:r>
            <a:r>
              <a:rPr lang="en-US" sz="2000" b="1" dirty="0">
                <a:solidFill>
                  <a:schemeClr val="tx1"/>
                </a:solidFill>
              </a:rPr>
              <a:t>: "Kami </a:t>
            </a:r>
            <a:r>
              <a:rPr lang="en-US" sz="2000" b="1" dirty="0" err="1">
                <a:solidFill>
                  <a:schemeClr val="tx1"/>
                </a:solidFill>
              </a:rPr>
              <a:t>dengar</a:t>
            </a:r>
            <a:r>
              <a:rPr lang="en-US" sz="2000" b="1" dirty="0">
                <a:solidFill>
                  <a:schemeClr val="tx1"/>
                </a:solidFill>
              </a:rPr>
              <a:t> </a:t>
            </a:r>
            <a:r>
              <a:rPr lang="en-US" sz="2000" b="1" dirty="0" err="1">
                <a:solidFill>
                  <a:schemeClr val="tx1"/>
                </a:solidFill>
              </a:rPr>
              <a:t>dan</a:t>
            </a:r>
            <a:r>
              <a:rPr lang="en-US" sz="2000" b="1" dirty="0">
                <a:solidFill>
                  <a:schemeClr val="tx1"/>
                </a:solidFill>
              </a:rPr>
              <a:t> kami </a:t>
            </a:r>
            <a:r>
              <a:rPr lang="en-US" sz="2000" b="1" dirty="0" err="1">
                <a:solidFill>
                  <a:schemeClr val="tx1"/>
                </a:solidFill>
              </a:rPr>
              <a:t>taat</a:t>
            </a:r>
            <a:r>
              <a:rPr lang="en-US" sz="2000" b="1" dirty="0">
                <a:solidFill>
                  <a:schemeClr val="tx1"/>
                </a:solidFill>
              </a:rPr>
              <a:t>". (</a:t>
            </a:r>
            <a:r>
              <a:rPr lang="en-US" sz="2000" b="1" dirty="0" err="1">
                <a:solidFill>
                  <a:schemeClr val="tx1"/>
                </a:solidFill>
              </a:rPr>
              <a:t>Mereka</a:t>
            </a:r>
            <a:r>
              <a:rPr lang="en-US" sz="2000" b="1" dirty="0">
                <a:solidFill>
                  <a:schemeClr val="tx1"/>
                </a:solidFill>
              </a:rPr>
              <a:t> </a:t>
            </a:r>
            <a:r>
              <a:rPr lang="en-US" sz="2000" b="1" dirty="0" err="1">
                <a:solidFill>
                  <a:schemeClr val="tx1"/>
                </a:solidFill>
              </a:rPr>
              <a:t>berdoa</a:t>
            </a:r>
            <a:r>
              <a:rPr lang="en-US" sz="2000" b="1" dirty="0">
                <a:solidFill>
                  <a:schemeClr val="tx1"/>
                </a:solidFill>
              </a:rPr>
              <a:t>): "</a:t>
            </a:r>
            <a:r>
              <a:rPr lang="en-US" sz="2000" b="1" dirty="0" err="1">
                <a:solidFill>
                  <a:schemeClr val="tx1"/>
                </a:solidFill>
              </a:rPr>
              <a:t>Ampunilah</a:t>
            </a:r>
            <a:r>
              <a:rPr lang="en-US" sz="2000" b="1" dirty="0">
                <a:solidFill>
                  <a:schemeClr val="tx1"/>
                </a:solidFill>
              </a:rPr>
              <a:t> kami </a:t>
            </a:r>
            <a:r>
              <a:rPr lang="en-US" sz="2000" b="1" dirty="0" err="1">
                <a:solidFill>
                  <a:schemeClr val="tx1"/>
                </a:solidFill>
              </a:rPr>
              <a:t>ya</a:t>
            </a:r>
            <a:r>
              <a:rPr lang="en-US" sz="2000" b="1" dirty="0">
                <a:solidFill>
                  <a:schemeClr val="tx1"/>
                </a:solidFill>
              </a:rPr>
              <a:t> </a:t>
            </a:r>
            <a:r>
              <a:rPr lang="en-US" sz="2000" b="1" dirty="0" err="1">
                <a:solidFill>
                  <a:schemeClr val="tx1"/>
                </a:solidFill>
              </a:rPr>
              <a:t>Tuhan</a:t>
            </a:r>
            <a:r>
              <a:rPr lang="en-US" sz="2000" b="1" dirty="0">
                <a:solidFill>
                  <a:schemeClr val="tx1"/>
                </a:solidFill>
              </a:rPr>
              <a:t> kami </a:t>
            </a:r>
            <a:r>
              <a:rPr lang="en-US" sz="2000" b="1" dirty="0" err="1">
                <a:solidFill>
                  <a:schemeClr val="tx1"/>
                </a:solidFill>
              </a:rPr>
              <a:t>dan</a:t>
            </a:r>
            <a:r>
              <a:rPr lang="en-US" sz="2000" b="1" dirty="0">
                <a:solidFill>
                  <a:schemeClr val="tx1"/>
                </a:solidFill>
              </a:rPr>
              <a:t> </a:t>
            </a:r>
            <a:r>
              <a:rPr lang="en-US" sz="2000" b="1" dirty="0" err="1">
                <a:solidFill>
                  <a:schemeClr val="tx1"/>
                </a:solidFill>
              </a:rPr>
              <a:t>kepada</a:t>
            </a:r>
            <a:r>
              <a:rPr lang="en-US" sz="2000" b="1" dirty="0">
                <a:solidFill>
                  <a:schemeClr val="tx1"/>
                </a:solidFill>
              </a:rPr>
              <a:t> </a:t>
            </a:r>
            <a:r>
              <a:rPr lang="en-US" sz="2000" b="1" dirty="0" err="1">
                <a:solidFill>
                  <a:schemeClr val="tx1"/>
                </a:solidFill>
              </a:rPr>
              <a:t>Engkaulah</a:t>
            </a:r>
            <a:r>
              <a:rPr lang="en-US" sz="2000" b="1" dirty="0">
                <a:solidFill>
                  <a:schemeClr val="tx1"/>
                </a:solidFill>
              </a:rPr>
              <a:t> </a:t>
            </a:r>
            <a:r>
              <a:rPr lang="en-US" sz="2000" b="1" dirty="0" err="1">
                <a:solidFill>
                  <a:schemeClr val="tx1"/>
                </a:solidFill>
              </a:rPr>
              <a:t>tempat</a:t>
            </a:r>
            <a:r>
              <a:rPr lang="en-US" sz="2000" b="1" dirty="0">
                <a:solidFill>
                  <a:schemeClr val="tx1"/>
                </a:solidFill>
              </a:rPr>
              <a:t> </a:t>
            </a:r>
            <a:r>
              <a:rPr lang="en-US" sz="2000" b="1" dirty="0" err="1">
                <a:solidFill>
                  <a:schemeClr val="tx1"/>
                </a:solidFill>
              </a:rPr>
              <a:t>kembali</a:t>
            </a:r>
            <a:r>
              <a:rPr lang="en-US" sz="2000" b="1" dirty="0">
                <a:solidFill>
                  <a:schemeClr val="tx1"/>
                </a:solidFill>
              </a:rPr>
              <a:t>". (QS. Al-</a:t>
            </a:r>
            <a:r>
              <a:rPr lang="en-US" sz="2000" b="1" dirty="0" err="1">
                <a:solidFill>
                  <a:schemeClr val="tx1"/>
                </a:solidFill>
              </a:rPr>
              <a:t>Baqarah</a:t>
            </a:r>
            <a:r>
              <a:rPr lang="en-US" sz="2000" b="1" dirty="0">
                <a:solidFill>
                  <a:schemeClr val="tx1"/>
                </a:solidFill>
              </a:rPr>
              <a:t>: 285).</a:t>
            </a:r>
          </a:p>
          <a:p>
            <a:pPr marL="0" indent="0" algn="just">
              <a:buNone/>
            </a:pPr>
            <a:r>
              <a:rPr lang="en-US" sz="2000" b="1" dirty="0" err="1">
                <a:solidFill>
                  <a:schemeClr val="tx1"/>
                </a:solidFill>
              </a:rPr>
              <a:t>Berdasarkan</a:t>
            </a:r>
            <a:r>
              <a:rPr lang="en-US" sz="2000" b="1" dirty="0">
                <a:solidFill>
                  <a:schemeClr val="tx1"/>
                </a:solidFill>
              </a:rPr>
              <a:t> </a:t>
            </a:r>
            <a:r>
              <a:rPr lang="en-US" sz="2000" b="1" dirty="0" err="1">
                <a:solidFill>
                  <a:schemeClr val="tx1"/>
                </a:solidFill>
              </a:rPr>
              <a:t>firman</a:t>
            </a:r>
            <a:r>
              <a:rPr lang="en-US" sz="2000" b="1" dirty="0">
                <a:solidFill>
                  <a:schemeClr val="tx1"/>
                </a:solidFill>
              </a:rPr>
              <a:t> Allah </a:t>
            </a:r>
            <a:r>
              <a:rPr lang="en-US" sz="2000" b="1" dirty="0" err="1">
                <a:solidFill>
                  <a:schemeClr val="tx1"/>
                </a:solidFill>
              </a:rPr>
              <a:t>tersebut</a:t>
            </a:r>
            <a:r>
              <a:rPr lang="en-US" sz="2000" b="1" dirty="0">
                <a:solidFill>
                  <a:schemeClr val="tx1"/>
                </a:solidFill>
              </a:rPr>
              <a:t>, </a:t>
            </a:r>
            <a:r>
              <a:rPr lang="en-US" sz="2000" b="1" dirty="0" err="1">
                <a:solidFill>
                  <a:schemeClr val="tx1"/>
                </a:solidFill>
              </a:rPr>
              <a:t>manusia</a:t>
            </a:r>
            <a:r>
              <a:rPr lang="en-US" sz="2000" b="1" dirty="0">
                <a:solidFill>
                  <a:schemeClr val="tx1"/>
                </a:solidFill>
              </a:rPr>
              <a:t> </a:t>
            </a:r>
            <a:r>
              <a:rPr lang="en-US" sz="2000" b="1" dirty="0" err="1">
                <a:solidFill>
                  <a:schemeClr val="tx1"/>
                </a:solidFill>
              </a:rPr>
              <a:t>wajib</a:t>
            </a:r>
            <a:r>
              <a:rPr lang="en-US" sz="2000" b="1" dirty="0">
                <a:solidFill>
                  <a:schemeClr val="tx1"/>
                </a:solidFill>
                <a:hlinkClick r:id="rId2"/>
              </a:rPr>
              <a:t> </a:t>
            </a:r>
            <a:r>
              <a:rPr lang="en-US" sz="2000" b="1" dirty="0" err="1">
                <a:solidFill>
                  <a:schemeClr val="tx1"/>
                </a:solidFill>
                <a:hlinkClick r:id="rId2"/>
              </a:rPr>
              <a:t>beriman</a:t>
            </a:r>
            <a:r>
              <a:rPr lang="en-US" sz="2000" b="1" dirty="0">
                <a:solidFill>
                  <a:schemeClr val="tx1"/>
                </a:solidFill>
                <a:hlinkClick r:id="rId2"/>
              </a:rPr>
              <a:t> </a:t>
            </a:r>
            <a:r>
              <a:rPr lang="en-US" sz="2000" b="1" dirty="0" err="1">
                <a:solidFill>
                  <a:schemeClr val="tx1"/>
                </a:solidFill>
                <a:hlinkClick r:id="rId2"/>
              </a:rPr>
              <a:t>kepada</a:t>
            </a:r>
            <a:r>
              <a:rPr lang="en-US" sz="2000" b="1" dirty="0">
                <a:solidFill>
                  <a:schemeClr val="tx1"/>
                </a:solidFill>
                <a:hlinkClick r:id="rId2"/>
              </a:rPr>
              <a:t> </a:t>
            </a:r>
            <a:r>
              <a:rPr lang="en-US" sz="2000" b="1" dirty="0" err="1">
                <a:solidFill>
                  <a:schemeClr val="tx1"/>
                </a:solidFill>
                <a:hlinkClick r:id="rId2"/>
              </a:rPr>
              <a:t>malaikat</a:t>
            </a:r>
            <a:r>
              <a:rPr lang="en-US" sz="2000" b="1" dirty="0">
                <a:solidFill>
                  <a:schemeClr val="tx1"/>
                </a:solidFill>
              </a:rPr>
              <a:t>, </a:t>
            </a:r>
            <a:r>
              <a:rPr lang="en-US" sz="2000" b="1" dirty="0" err="1">
                <a:solidFill>
                  <a:schemeClr val="tx1"/>
                </a:solidFill>
              </a:rPr>
              <a:t>baik</a:t>
            </a:r>
            <a:r>
              <a:rPr lang="en-US" sz="2000" b="1" dirty="0">
                <a:solidFill>
                  <a:schemeClr val="tx1"/>
                </a:solidFill>
              </a:rPr>
              <a:t> </a:t>
            </a:r>
            <a:r>
              <a:rPr lang="en-US" sz="2000" b="1" dirty="0" err="1">
                <a:solidFill>
                  <a:schemeClr val="tx1"/>
                </a:solidFill>
              </a:rPr>
              <a:t>hati</a:t>
            </a:r>
            <a:r>
              <a:rPr lang="en-US" sz="2000" b="1" dirty="0">
                <a:solidFill>
                  <a:schemeClr val="tx1"/>
                </a:solidFill>
              </a:rPr>
              <a:t> </a:t>
            </a:r>
            <a:r>
              <a:rPr lang="en-US" sz="2000" b="1" dirty="0" err="1">
                <a:solidFill>
                  <a:schemeClr val="tx1"/>
                </a:solidFill>
              </a:rPr>
              <a:t>maupun</a:t>
            </a:r>
            <a:r>
              <a:rPr lang="en-US" sz="2000" b="1" dirty="0">
                <a:solidFill>
                  <a:schemeClr val="tx1"/>
                </a:solidFill>
              </a:rPr>
              <a:t> </a:t>
            </a:r>
            <a:r>
              <a:rPr lang="en-US" sz="2000" b="1" dirty="0" err="1">
                <a:solidFill>
                  <a:schemeClr val="tx1"/>
                </a:solidFill>
              </a:rPr>
              <a:t>diwujudkan</a:t>
            </a:r>
            <a:r>
              <a:rPr lang="en-US" sz="2000" b="1" dirty="0">
                <a:solidFill>
                  <a:schemeClr val="tx1"/>
                </a:solidFill>
              </a:rPr>
              <a:t> </a:t>
            </a:r>
            <a:r>
              <a:rPr lang="en-US" sz="2000" b="1" dirty="0" err="1">
                <a:solidFill>
                  <a:schemeClr val="tx1"/>
                </a:solidFill>
              </a:rPr>
              <a:t>dalam</a:t>
            </a:r>
            <a:r>
              <a:rPr lang="en-US" sz="2000" b="1" dirty="0">
                <a:solidFill>
                  <a:schemeClr val="tx1"/>
                </a:solidFill>
              </a:rPr>
              <a:t> </a:t>
            </a:r>
            <a:r>
              <a:rPr lang="en-US" sz="2000" b="1" dirty="0" err="1">
                <a:solidFill>
                  <a:schemeClr val="tx1"/>
                </a:solidFill>
              </a:rPr>
              <a:t>perbuatan</a:t>
            </a:r>
            <a:r>
              <a:rPr lang="en-US" sz="2000" b="1" dirty="0">
                <a:solidFill>
                  <a:schemeClr val="tx1"/>
                </a:solidFill>
              </a:rPr>
              <a:t>. </a:t>
            </a:r>
            <a:r>
              <a:rPr lang="en-US" sz="2000" b="1" dirty="0" err="1">
                <a:solidFill>
                  <a:schemeClr val="tx1"/>
                </a:solidFill>
              </a:rPr>
              <a:t>Malaikat</a:t>
            </a:r>
            <a:r>
              <a:rPr lang="en-US" sz="2000" b="1" dirty="0">
                <a:solidFill>
                  <a:schemeClr val="tx1"/>
                </a:solidFill>
              </a:rPr>
              <a:t> </a:t>
            </a:r>
            <a:r>
              <a:rPr lang="en-US" sz="2000" b="1" dirty="0" err="1">
                <a:solidFill>
                  <a:schemeClr val="tx1"/>
                </a:solidFill>
              </a:rPr>
              <a:t>diciptakan</a:t>
            </a:r>
            <a:r>
              <a:rPr lang="en-US" sz="2000" b="1" dirty="0">
                <a:solidFill>
                  <a:schemeClr val="tx1"/>
                </a:solidFill>
              </a:rPr>
              <a:t> Allah </a:t>
            </a:r>
            <a:r>
              <a:rPr lang="en-US" sz="2000" b="1" dirty="0" err="1">
                <a:solidFill>
                  <a:schemeClr val="tx1"/>
                </a:solidFill>
              </a:rPr>
              <a:t>dengan</a:t>
            </a:r>
            <a:r>
              <a:rPr lang="en-US" sz="2000" b="1" dirty="0">
                <a:solidFill>
                  <a:schemeClr val="tx1"/>
                </a:solidFill>
              </a:rPr>
              <a:t> </a:t>
            </a:r>
            <a:r>
              <a:rPr lang="en-US" sz="2000" b="1" dirty="0" err="1">
                <a:solidFill>
                  <a:schemeClr val="tx1"/>
                </a:solidFill>
              </a:rPr>
              <a:t>jumlah</a:t>
            </a:r>
            <a:r>
              <a:rPr lang="en-US" sz="2000" b="1" dirty="0">
                <a:solidFill>
                  <a:schemeClr val="tx1"/>
                </a:solidFill>
              </a:rPr>
              <a:t> yang </a:t>
            </a:r>
            <a:r>
              <a:rPr lang="en-US" sz="2000" b="1" dirty="0" err="1">
                <a:solidFill>
                  <a:schemeClr val="tx1"/>
                </a:solidFill>
              </a:rPr>
              <a:t>banyak</a:t>
            </a:r>
            <a:r>
              <a:rPr lang="en-US" sz="2000" b="1" dirty="0">
                <a:solidFill>
                  <a:schemeClr val="tx1"/>
                </a:solidFill>
              </a:rPr>
              <a:t> </a:t>
            </a:r>
            <a:r>
              <a:rPr lang="en-US" sz="2000" b="1" dirty="0" err="1">
                <a:solidFill>
                  <a:schemeClr val="tx1"/>
                </a:solidFill>
              </a:rPr>
              <a:t>dan</a:t>
            </a:r>
            <a:r>
              <a:rPr lang="en-US" sz="2000" b="1" dirty="0">
                <a:solidFill>
                  <a:schemeClr val="tx1"/>
                </a:solidFill>
              </a:rPr>
              <a:t> </a:t>
            </a:r>
            <a:r>
              <a:rPr lang="en-US" sz="2000" b="1" dirty="0" err="1">
                <a:solidFill>
                  <a:schemeClr val="tx1"/>
                </a:solidFill>
              </a:rPr>
              <a:t>memiliki</a:t>
            </a:r>
            <a:r>
              <a:rPr lang="en-US" sz="2000" b="1" dirty="0">
                <a:solidFill>
                  <a:schemeClr val="tx1"/>
                </a:solidFill>
              </a:rPr>
              <a:t> </a:t>
            </a:r>
            <a:r>
              <a:rPr lang="en-US" sz="2000" b="1" dirty="0" err="1">
                <a:solidFill>
                  <a:schemeClr val="tx1"/>
                </a:solidFill>
              </a:rPr>
              <a:t>tugas</a:t>
            </a:r>
            <a:r>
              <a:rPr lang="en-US" sz="2000" b="1" dirty="0">
                <a:solidFill>
                  <a:schemeClr val="tx1"/>
                </a:solidFill>
              </a:rPr>
              <a:t> yang </a:t>
            </a:r>
            <a:r>
              <a:rPr lang="en-US" sz="2000" b="1" dirty="0" err="1">
                <a:solidFill>
                  <a:schemeClr val="tx1"/>
                </a:solidFill>
              </a:rPr>
              <a:t>berbeda-beda</a:t>
            </a:r>
            <a:r>
              <a:rPr lang="en-US" sz="2000" b="1" dirty="0">
                <a:solidFill>
                  <a:schemeClr val="tx1"/>
                </a:solidFill>
              </a:rPr>
              <a:t>.</a:t>
            </a:r>
          </a:p>
          <a:p>
            <a:endParaRPr lang="en-US" dirty="0"/>
          </a:p>
        </p:txBody>
      </p:sp>
    </p:spTree>
    <p:extLst>
      <p:ext uri="{BB962C8B-B14F-4D97-AF65-F5344CB8AC3E}">
        <p14:creationId xmlns:p14="http://schemas.microsoft.com/office/powerpoint/2010/main" val="15195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0675" y="226422"/>
            <a:ext cx="9167360" cy="6226629"/>
          </a:xfrm>
        </p:spPr>
        <p:txBody>
          <a:bodyPr>
            <a:normAutofit fontScale="77500" lnSpcReduction="20000"/>
          </a:bodyPr>
          <a:lstStyle/>
          <a:p>
            <a:r>
              <a:rPr lang="en-US" sz="2200" b="1" dirty="0" err="1"/>
              <a:t>Dikutip</a:t>
            </a:r>
            <a:r>
              <a:rPr lang="en-US" sz="2200" b="1" dirty="0"/>
              <a:t> </a:t>
            </a:r>
            <a:r>
              <a:rPr lang="en-US" sz="2200" b="1" dirty="0" err="1"/>
              <a:t>dalam</a:t>
            </a:r>
            <a:r>
              <a:rPr lang="en-US" sz="2200" b="1" dirty="0"/>
              <a:t> </a:t>
            </a:r>
            <a:r>
              <a:rPr lang="en-US" sz="2200" b="1" dirty="0" err="1"/>
              <a:t>buku</a:t>
            </a:r>
            <a:r>
              <a:rPr lang="en-US" sz="2200" b="1" dirty="0"/>
              <a:t> '</a:t>
            </a:r>
            <a:r>
              <a:rPr lang="en-US" sz="2200" b="1" dirty="0" err="1"/>
              <a:t>Rukun</a:t>
            </a:r>
            <a:r>
              <a:rPr lang="en-US" sz="2200" b="1" dirty="0"/>
              <a:t> </a:t>
            </a:r>
            <a:r>
              <a:rPr lang="en-US" sz="2200" b="1" dirty="0" err="1"/>
              <a:t>Iman</a:t>
            </a:r>
            <a:r>
              <a:rPr lang="en-US" sz="2200" b="1" dirty="0"/>
              <a:t>' </a:t>
            </a:r>
            <a:r>
              <a:rPr lang="en-US" sz="2200" b="1" dirty="0" err="1"/>
              <a:t>oleh</a:t>
            </a:r>
            <a:r>
              <a:rPr lang="en-US" sz="2200" b="1" dirty="0"/>
              <a:t> </a:t>
            </a:r>
            <a:r>
              <a:rPr lang="en-US" sz="2200" b="1" dirty="0" err="1"/>
              <a:t>Hudarrohman</a:t>
            </a:r>
            <a:r>
              <a:rPr lang="en-US" sz="2200" b="1" dirty="0"/>
              <a:t>, </a:t>
            </a:r>
            <a:r>
              <a:rPr lang="en-US" sz="2200" b="1" dirty="0" err="1"/>
              <a:t>malaikat</a:t>
            </a:r>
            <a:r>
              <a:rPr lang="en-US" sz="2200" b="1" dirty="0"/>
              <a:t> </a:t>
            </a:r>
            <a:r>
              <a:rPr lang="en-US" sz="2200" b="1" dirty="0" err="1"/>
              <a:t>bukan</a:t>
            </a:r>
            <a:r>
              <a:rPr lang="en-US" sz="2200" b="1" dirty="0"/>
              <a:t> </a:t>
            </a:r>
            <a:r>
              <a:rPr lang="en-US" sz="2200" b="1" dirty="0" err="1"/>
              <a:t>laki-laki</a:t>
            </a:r>
            <a:r>
              <a:rPr lang="en-US" sz="2200" b="1" dirty="0"/>
              <a:t> </a:t>
            </a:r>
            <a:r>
              <a:rPr lang="en-US" sz="2200" b="1" dirty="0" err="1"/>
              <a:t>dan</a:t>
            </a:r>
            <a:r>
              <a:rPr lang="en-US" sz="2200" b="1" dirty="0"/>
              <a:t> </a:t>
            </a:r>
            <a:r>
              <a:rPr lang="en-US" sz="2200" b="1" dirty="0" err="1"/>
              <a:t>bukan</a:t>
            </a:r>
            <a:r>
              <a:rPr lang="en-US" sz="2200" b="1" dirty="0"/>
              <a:t> pula </a:t>
            </a:r>
            <a:r>
              <a:rPr lang="en-US" sz="2200" b="1" dirty="0" err="1"/>
              <a:t>perempuan</a:t>
            </a:r>
            <a:r>
              <a:rPr lang="en-US" sz="2200" b="1" dirty="0"/>
              <a:t>. </a:t>
            </a:r>
            <a:r>
              <a:rPr lang="en-US" sz="2200" b="1" dirty="0" err="1"/>
              <a:t>Malaikat</a:t>
            </a:r>
            <a:r>
              <a:rPr lang="en-US" sz="2200" b="1" dirty="0"/>
              <a:t> </a:t>
            </a:r>
            <a:r>
              <a:rPr lang="en-US" sz="2200" b="1" dirty="0" err="1"/>
              <a:t>dibekali</a:t>
            </a:r>
            <a:r>
              <a:rPr lang="en-US" sz="2200" b="1" dirty="0"/>
              <a:t> </a:t>
            </a:r>
            <a:r>
              <a:rPr lang="en-US" sz="2200" b="1" dirty="0" err="1"/>
              <a:t>oleh</a:t>
            </a:r>
            <a:r>
              <a:rPr lang="en-US" sz="2200" b="1" dirty="0"/>
              <a:t> Allah </a:t>
            </a:r>
            <a:r>
              <a:rPr lang="en-US" sz="2200" b="1" dirty="0" err="1"/>
              <a:t>akal</a:t>
            </a:r>
            <a:r>
              <a:rPr lang="en-US" sz="2200" b="1" dirty="0"/>
              <a:t> </a:t>
            </a:r>
            <a:r>
              <a:rPr lang="en-US" sz="2200" b="1" dirty="0" err="1"/>
              <a:t>akan</a:t>
            </a:r>
            <a:r>
              <a:rPr lang="en-US" sz="2200" b="1" dirty="0"/>
              <a:t> </a:t>
            </a:r>
            <a:r>
              <a:rPr lang="en-US" sz="2200" b="1" dirty="0" err="1"/>
              <a:t>tetapi</a:t>
            </a:r>
            <a:r>
              <a:rPr lang="en-US" sz="2200" b="1" dirty="0"/>
              <a:t> </a:t>
            </a:r>
            <a:r>
              <a:rPr lang="en-US" sz="2200" b="1" dirty="0" err="1"/>
              <a:t>tidak</a:t>
            </a:r>
            <a:r>
              <a:rPr lang="en-US" sz="2200" b="1" dirty="0"/>
              <a:t> </a:t>
            </a:r>
            <a:r>
              <a:rPr lang="en-US" sz="2200" b="1" dirty="0" err="1"/>
              <a:t>memiliki</a:t>
            </a:r>
            <a:r>
              <a:rPr lang="en-US" sz="2200" b="1" dirty="0"/>
              <a:t> </a:t>
            </a:r>
            <a:r>
              <a:rPr lang="en-US" sz="2200" b="1" dirty="0" err="1"/>
              <a:t>nafsu</a:t>
            </a:r>
            <a:r>
              <a:rPr lang="en-US" sz="2200" b="1" dirty="0"/>
              <a:t>. </a:t>
            </a:r>
            <a:r>
              <a:rPr lang="en-US" sz="2200" b="1" dirty="0" err="1"/>
              <a:t>Malaikat</a:t>
            </a:r>
            <a:r>
              <a:rPr lang="en-US" sz="2200" b="1" dirty="0"/>
              <a:t> </a:t>
            </a:r>
            <a:r>
              <a:rPr lang="en-US" sz="2200" b="1" dirty="0" err="1"/>
              <a:t>juga</a:t>
            </a:r>
            <a:r>
              <a:rPr lang="en-US" sz="2200" b="1" dirty="0"/>
              <a:t> </a:t>
            </a:r>
            <a:r>
              <a:rPr lang="en-US" sz="2200" b="1" dirty="0" err="1"/>
              <a:t>menjadi</a:t>
            </a:r>
            <a:r>
              <a:rPr lang="en-US" sz="2200" b="1" dirty="0"/>
              <a:t> </a:t>
            </a:r>
            <a:r>
              <a:rPr lang="en-US" sz="2200" b="1" dirty="0" err="1"/>
              <a:t>makhluk</a:t>
            </a:r>
            <a:r>
              <a:rPr lang="en-US" sz="2200" b="1" dirty="0"/>
              <a:t> Allah SWT yang paling </a:t>
            </a:r>
            <a:r>
              <a:rPr lang="en-US" sz="2200" b="1" dirty="0" err="1"/>
              <a:t>taat</a:t>
            </a:r>
            <a:r>
              <a:rPr lang="en-US" sz="2200" b="1" dirty="0"/>
              <a:t>, </a:t>
            </a:r>
            <a:r>
              <a:rPr lang="en-US" sz="2200" b="1" dirty="0" err="1">
                <a:solidFill>
                  <a:srgbClr val="FF0000"/>
                </a:solidFill>
              </a:rPr>
              <a:t>sebagaimana</a:t>
            </a:r>
            <a:r>
              <a:rPr lang="en-US" sz="2200" b="1" dirty="0">
                <a:solidFill>
                  <a:srgbClr val="FF0000"/>
                </a:solidFill>
              </a:rPr>
              <a:t> </a:t>
            </a:r>
            <a:r>
              <a:rPr lang="en-US" sz="2200" b="1" dirty="0" err="1">
                <a:solidFill>
                  <a:srgbClr val="FF0000"/>
                </a:solidFill>
              </a:rPr>
              <a:t>firman</a:t>
            </a:r>
            <a:r>
              <a:rPr lang="en-US" sz="2200" b="1" dirty="0">
                <a:solidFill>
                  <a:srgbClr val="FF0000"/>
                </a:solidFill>
              </a:rPr>
              <a:t> Allah </a:t>
            </a:r>
            <a:r>
              <a:rPr lang="en-US" sz="2200" b="1" dirty="0" err="1">
                <a:solidFill>
                  <a:srgbClr val="FF0000"/>
                </a:solidFill>
              </a:rPr>
              <a:t>dalam</a:t>
            </a:r>
            <a:r>
              <a:rPr lang="en-US" sz="2200" b="1" dirty="0">
                <a:solidFill>
                  <a:srgbClr val="FF0000"/>
                </a:solidFill>
              </a:rPr>
              <a:t> </a:t>
            </a:r>
            <a:r>
              <a:rPr lang="en-US" sz="2200" b="1" dirty="0" err="1">
                <a:solidFill>
                  <a:srgbClr val="FF0000"/>
                </a:solidFill>
              </a:rPr>
              <a:t>surat</a:t>
            </a:r>
            <a:r>
              <a:rPr lang="en-US" sz="2200" b="1" dirty="0">
                <a:solidFill>
                  <a:srgbClr val="FF0000"/>
                </a:solidFill>
              </a:rPr>
              <a:t> At-</a:t>
            </a:r>
            <a:r>
              <a:rPr lang="en-US" sz="2200" b="1" dirty="0" err="1">
                <a:solidFill>
                  <a:srgbClr val="FF0000"/>
                </a:solidFill>
              </a:rPr>
              <a:t>Tahrim</a:t>
            </a:r>
            <a:r>
              <a:rPr lang="en-US" sz="2200" b="1" dirty="0">
                <a:solidFill>
                  <a:srgbClr val="FF0000"/>
                </a:solidFill>
              </a:rPr>
              <a:t> </a:t>
            </a:r>
            <a:r>
              <a:rPr lang="en-US" sz="2200" b="1" dirty="0" err="1">
                <a:solidFill>
                  <a:srgbClr val="FF0000"/>
                </a:solidFill>
              </a:rPr>
              <a:t>ayat</a:t>
            </a:r>
            <a:r>
              <a:rPr lang="en-US" sz="2200" b="1" dirty="0">
                <a:solidFill>
                  <a:srgbClr val="FF0000"/>
                </a:solidFill>
              </a:rPr>
              <a:t> 6</a:t>
            </a:r>
            <a:r>
              <a:rPr lang="en-US" sz="2200" b="1" dirty="0" smtClean="0"/>
              <a:t>:</a:t>
            </a:r>
          </a:p>
          <a:p>
            <a:endParaRPr lang="en-US" sz="2200" b="1" dirty="0"/>
          </a:p>
          <a:p>
            <a:r>
              <a:rPr lang="ar-AE" sz="2800" b="1" dirty="0">
                <a:solidFill>
                  <a:srgbClr val="002060"/>
                </a:solidFill>
              </a:rPr>
              <a:t>يَٰٓأَيُّهَا ٱلَّذِينَ ءَامَنُوا۟ قُوٓا۟ أَنفُسَكُمْ وَأَهْلِيكُمْ نَارًا وَقُودُهَا ٱلنَّاسُ وَٱلْحِجَارَةُ عَلَيْهَا مَلَٰٓئِكَةٌ غِلَاظٌ شِدَادٌ لَّا يَعْصُونَ ٱللَّهَ مَآ أَمَرَهُمْ وَيَفْعَلُونَ مَا يُؤْمَرُونَ</a:t>
            </a:r>
          </a:p>
          <a:p>
            <a:r>
              <a:rPr lang="ar-AE" sz="2800" b="1" dirty="0"/>
              <a:t/>
            </a:r>
            <a:br>
              <a:rPr lang="ar-AE" sz="2800" b="1" dirty="0"/>
            </a:br>
            <a:r>
              <a:rPr lang="en-US" sz="2200" b="1" dirty="0" err="1">
                <a:solidFill>
                  <a:schemeClr val="tx1"/>
                </a:solidFill>
              </a:rPr>
              <a:t>Artinya</a:t>
            </a:r>
            <a:r>
              <a:rPr lang="en-US" sz="2200" b="1" dirty="0">
                <a:solidFill>
                  <a:schemeClr val="tx1"/>
                </a:solidFill>
              </a:rPr>
              <a:t>: "Hai orang-orang yang </a:t>
            </a:r>
            <a:r>
              <a:rPr lang="en-US" sz="2200" b="1" dirty="0" err="1">
                <a:solidFill>
                  <a:schemeClr val="tx1"/>
                </a:solidFill>
              </a:rPr>
              <a:t>beriman</a:t>
            </a:r>
            <a:r>
              <a:rPr lang="en-US" sz="2200" b="1" dirty="0">
                <a:solidFill>
                  <a:schemeClr val="tx1"/>
                </a:solidFill>
              </a:rPr>
              <a:t>, </a:t>
            </a:r>
            <a:r>
              <a:rPr lang="en-US" sz="2200" b="1" dirty="0" err="1">
                <a:solidFill>
                  <a:schemeClr val="tx1"/>
                </a:solidFill>
              </a:rPr>
              <a:t>peliharalah</a:t>
            </a:r>
            <a:r>
              <a:rPr lang="en-US" sz="2200" b="1" dirty="0">
                <a:solidFill>
                  <a:schemeClr val="tx1"/>
                </a:solidFill>
              </a:rPr>
              <a:t> </a:t>
            </a:r>
            <a:r>
              <a:rPr lang="en-US" sz="2200" b="1" dirty="0" err="1">
                <a:solidFill>
                  <a:schemeClr val="tx1"/>
                </a:solidFill>
              </a:rPr>
              <a:t>dirimu</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keluargamu</a:t>
            </a:r>
            <a:r>
              <a:rPr lang="en-US" sz="2200" b="1" dirty="0">
                <a:solidFill>
                  <a:schemeClr val="tx1"/>
                </a:solidFill>
              </a:rPr>
              <a:t> </a:t>
            </a:r>
            <a:r>
              <a:rPr lang="en-US" sz="2200" b="1" dirty="0" err="1">
                <a:solidFill>
                  <a:schemeClr val="tx1"/>
                </a:solidFill>
              </a:rPr>
              <a:t>dari</a:t>
            </a:r>
            <a:r>
              <a:rPr lang="en-US" sz="2200" b="1" dirty="0">
                <a:solidFill>
                  <a:schemeClr val="tx1"/>
                </a:solidFill>
              </a:rPr>
              <a:t> </a:t>
            </a:r>
            <a:r>
              <a:rPr lang="en-US" sz="2200" b="1" dirty="0" err="1">
                <a:solidFill>
                  <a:schemeClr val="tx1"/>
                </a:solidFill>
              </a:rPr>
              <a:t>api</a:t>
            </a:r>
            <a:r>
              <a:rPr lang="en-US" sz="2200" b="1" dirty="0">
                <a:solidFill>
                  <a:schemeClr val="tx1"/>
                </a:solidFill>
              </a:rPr>
              <a:t> </a:t>
            </a:r>
            <a:r>
              <a:rPr lang="en-US" sz="2200" b="1" dirty="0" err="1">
                <a:solidFill>
                  <a:schemeClr val="tx1"/>
                </a:solidFill>
              </a:rPr>
              <a:t>neraka</a:t>
            </a:r>
            <a:r>
              <a:rPr lang="en-US" sz="2200" b="1" dirty="0">
                <a:solidFill>
                  <a:schemeClr val="tx1"/>
                </a:solidFill>
              </a:rPr>
              <a:t> yang </a:t>
            </a:r>
            <a:r>
              <a:rPr lang="en-US" sz="2200" b="1" dirty="0" err="1">
                <a:solidFill>
                  <a:schemeClr val="tx1"/>
                </a:solidFill>
              </a:rPr>
              <a:t>bahan</a:t>
            </a:r>
            <a:r>
              <a:rPr lang="en-US" sz="2200" b="1" dirty="0">
                <a:solidFill>
                  <a:schemeClr val="tx1"/>
                </a:solidFill>
              </a:rPr>
              <a:t> </a:t>
            </a:r>
            <a:r>
              <a:rPr lang="en-US" sz="2200" b="1" dirty="0" err="1">
                <a:solidFill>
                  <a:schemeClr val="tx1"/>
                </a:solidFill>
              </a:rPr>
              <a:t>bakarnya</a:t>
            </a:r>
            <a:r>
              <a:rPr lang="en-US" sz="2200" b="1" dirty="0">
                <a:solidFill>
                  <a:schemeClr val="tx1"/>
                </a:solidFill>
              </a:rPr>
              <a:t> </a:t>
            </a:r>
            <a:r>
              <a:rPr lang="en-US" sz="2200" b="1" dirty="0" err="1">
                <a:solidFill>
                  <a:schemeClr val="tx1"/>
                </a:solidFill>
              </a:rPr>
              <a:t>adalah</a:t>
            </a:r>
            <a:r>
              <a:rPr lang="en-US" sz="2200" b="1" dirty="0">
                <a:solidFill>
                  <a:schemeClr val="tx1"/>
                </a:solidFill>
              </a:rPr>
              <a:t> </a:t>
            </a:r>
            <a:r>
              <a:rPr lang="en-US" sz="2200" b="1" dirty="0" err="1">
                <a:solidFill>
                  <a:schemeClr val="tx1"/>
                </a:solidFill>
              </a:rPr>
              <a:t>manusia</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batu</a:t>
            </a:r>
            <a:r>
              <a:rPr lang="en-US" sz="2200" b="1" dirty="0">
                <a:solidFill>
                  <a:schemeClr val="tx1"/>
                </a:solidFill>
              </a:rPr>
              <a:t>; </a:t>
            </a:r>
            <a:r>
              <a:rPr lang="en-US" sz="2200" b="1" dirty="0" err="1">
                <a:solidFill>
                  <a:schemeClr val="tx1"/>
                </a:solidFill>
              </a:rPr>
              <a:t>penjaganya</a:t>
            </a:r>
            <a:r>
              <a:rPr lang="en-US" sz="2200" b="1" dirty="0">
                <a:solidFill>
                  <a:schemeClr val="tx1"/>
                </a:solidFill>
              </a:rPr>
              <a:t> </a:t>
            </a:r>
            <a:r>
              <a:rPr lang="en-US" sz="2200" b="1" dirty="0" err="1" smtClean="0">
                <a:solidFill>
                  <a:schemeClr val="tx1"/>
                </a:solidFill>
              </a:rPr>
              <a:t>malaikat-malaikat</a:t>
            </a:r>
            <a:r>
              <a:rPr lang="en-US" sz="2200" b="1" dirty="0">
                <a:solidFill>
                  <a:schemeClr val="tx1"/>
                </a:solidFill>
              </a:rPr>
              <a:t> </a:t>
            </a:r>
            <a:r>
              <a:rPr lang="en-US" sz="2200" b="1" dirty="0" smtClean="0">
                <a:solidFill>
                  <a:schemeClr val="tx1"/>
                </a:solidFill>
              </a:rPr>
              <a:t>yang </a:t>
            </a:r>
            <a:r>
              <a:rPr lang="en-US" sz="2200" b="1" dirty="0" err="1">
                <a:solidFill>
                  <a:schemeClr val="tx1"/>
                </a:solidFill>
              </a:rPr>
              <a:t>kasar</a:t>
            </a:r>
            <a:r>
              <a:rPr lang="en-US" sz="2200" b="1" dirty="0">
                <a:solidFill>
                  <a:schemeClr val="tx1"/>
                </a:solidFill>
              </a:rPr>
              <a:t>, </a:t>
            </a:r>
            <a:r>
              <a:rPr lang="en-US" sz="2200" b="1" dirty="0" err="1">
                <a:solidFill>
                  <a:schemeClr val="tx1"/>
                </a:solidFill>
              </a:rPr>
              <a:t>keras</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tidak</a:t>
            </a:r>
            <a:r>
              <a:rPr lang="en-US" sz="2200" b="1" dirty="0">
                <a:solidFill>
                  <a:schemeClr val="tx1"/>
                </a:solidFill>
              </a:rPr>
              <a:t> </a:t>
            </a:r>
            <a:r>
              <a:rPr lang="en-US" sz="2200" b="1" dirty="0" err="1">
                <a:solidFill>
                  <a:schemeClr val="tx1"/>
                </a:solidFill>
              </a:rPr>
              <a:t>mendurhakai</a:t>
            </a:r>
            <a:r>
              <a:rPr lang="en-US" sz="2200" b="1" dirty="0">
                <a:solidFill>
                  <a:schemeClr val="tx1"/>
                </a:solidFill>
              </a:rPr>
              <a:t> Allah </a:t>
            </a:r>
            <a:r>
              <a:rPr lang="en-US" sz="2200" b="1" dirty="0" err="1">
                <a:solidFill>
                  <a:schemeClr val="tx1"/>
                </a:solidFill>
              </a:rPr>
              <a:t>terhadap</a:t>
            </a:r>
            <a:r>
              <a:rPr lang="en-US" sz="2200" b="1" dirty="0">
                <a:solidFill>
                  <a:schemeClr val="tx1"/>
                </a:solidFill>
              </a:rPr>
              <a:t> </a:t>
            </a:r>
            <a:r>
              <a:rPr lang="en-US" sz="2200" b="1" dirty="0" err="1">
                <a:solidFill>
                  <a:schemeClr val="tx1"/>
                </a:solidFill>
              </a:rPr>
              <a:t>apa</a:t>
            </a:r>
            <a:r>
              <a:rPr lang="en-US" sz="2200" b="1" dirty="0">
                <a:solidFill>
                  <a:schemeClr val="tx1"/>
                </a:solidFill>
              </a:rPr>
              <a:t> yang </a:t>
            </a:r>
            <a:r>
              <a:rPr lang="en-US" sz="2200" b="1" dirty="0" err="1">
                <a:solidFill>
                  <a:schemeClr val="tx1"/>
                </a:solidFill>
              </a:rPr>
              <a:t>diperintahkan</a:t>
            </a:r>
            <a:r>
              <a:rPr lang="en-US" sz="2200" b="1" dirty="0">
                <a:solidFill>
                  <a:schemeClr val="tx1"/>
                </a:solidFill>
              </a:rPr>
              <a:t>-Nya </a:t>
            </a:r>
            <a:r>
              <a:rPr lang="en-US" sz="2200" b="1" dirty="0" err="1">
                <a:solidFill>
                  <a:schemeClr val="tx1"/>
                </a:solidFill>
              </a:rPr>
              <a:t>kepada</a:t>
            </a:r>
            <a:r>
              <a:rPr lang="en-US" sz="2200" b="1" dirty="0">
                <a:solidFill>
                  <a:schemeClr val="tx1"/>
                </a:solidFill>
              </a:rPr>
              <a:t> </a:t>
            </a:r>
            <a:r>
              <a:rPr lang="en-US" sz="2200" b="1" dirty="0" err="1">
                <a:solidFill>
                  <a:schemeClr val="tx1"/>
                </a:solidFill>
              </a:rPr>
              <a:t>mereka</a:t>
            </a:r>
            <a:r>
              <a:rPr lang="en-US" sz="2200" b="1" dirty="0">
                <a:solidFill>
                  <a:schemeClr val="tx1"/>
                </a:solidFill>
              </a:rPr>
              <a:t> </a:t>
            </a:r>
            <a:r>
              <a:rPr lang="en-US" sz="2200" b="1" dirty="0" err="1">
                <a:solidFill>
                  <a:schemeClr val="tx1"/>
                </a:solidFill>
              </a:rPr>
              <a:t>dan</a:t>
            </a:r>
            <a:r>
              <a:rPr lang="en-US" sz="2200" b="1" dirty="0">
                <a:solidFill>
                  <a:schemeClr val="tx1"/>
                </a:solidFill>
              </a:rPr>
              <a:t> </a:t>
            </a:r>
            <a:r>
              <a:rPr lang="en-US" sz="2200" b="1" dirty="0" err="1">
                <a:solidFill>
                  <a:schemeClr val="tx1"/>
                </a:solidFill>
              </a:rPr>
              <a:t>selalu</a:t>
            </a:r>
            <a:r>
              <a:rPr lang="en-US" sz="2200" b="1" dirty="0">
                <a:solidFill>
                  <a:schemeClr val="tx1"/>
                </a:solidFill>
              </a:rPr>
              <a:t> </a:t>
            </a:r>
            <a:r>
              <a:rPr lang="en-US" sz="2200" b="1" dirty="0" err="1">
                <a:solidFill>
                  <a:schemeClr val="tx1"/>
                </a:solidFill>
              </a:rPr>
              <a:t>mengerjakan</a:t>
            </a:r>
            <a:r>
              <a:rPr lang="en-US" sz="2200" b="1" dirty="0">
                <a:solidFill>
                  <a:schemeClr val="tx1"/>
                </a:solidFill>
              </a:rPr>
              <a:t> </a:t>
            </a:r>
            <a:r>
              <a:rPr lang="en-US" sz="2200" b="1" dirty="0" err="1">
                <a:solidFill>
                  <a:schemeClr val="tx1"/>
                </a:solidFill>
              </a:rPr>
              <a:t>apa</a:t>
            </a:r>
            <a:r>
              <a:rPr lang="en-US" sz="2200" b="1" dirty="0">
                <a:solidFill>
                  <a:schemeClr val="tx1"/>
                </a:solidFill>
              </a:rPr>
              <a:t> yang </a:t>
            </a:r>
            <a:r>
              <a:rPr lang="en-US" sz="2200" b="1" dirty="0" err="1">
                <a:solidFill>
                  <a:schemeClr val="tx1"/>
                </a:solidFill>
              </a:rPr>
              <a:t>diperintahkan</a:t>
            </a:r>
            <a:r>
              <a:rPr lang="en-US" sz="2200" b="1" dirty="0">
                <a:solidFill>
                  <a:schemeClr val="tx1"/>
                </a:solidFill>
              </a:rPr>
              <a:t>." (Qs: At-</a:t>
            </a:r>
            <a:r>
              <a:rPr lang="en-US" sz="2200" b="1" dirty="0" err="1">
                <a:solidFill>
                  <a:schemeClr val="tx1"/>
                </a:solidFill>
              </a:rPr>
              <a:t>Tahrim</a:t>
            </a:r>
            <a:r>
              <a:rPr lang="en-US" sz="2200" b="1" dirty="0">
                <a:solidFill>
                  <a:schemeClr val="tx1"/>
                </a:solidFill>
              </a:rPr>
              <a:t>: 6</a:t>
            </a:r>
            <a:r>
              <a:rPr lang="en-US" sz="2200" b="1" dirty="0" smtClean="0">
                <a:solidFill>
                  <a:schemeClr val="tx1"/>
                </a:solidFill>
              </a:rPr>
              <a:t>)</a:t>
            </a:r>
          </a:p>
          <a:p>
            <a:r>
              <a:rPr lang="en-US" sz="2300" b="1" dirty="0" err="1" smtClean="0">
                <a:solidFill>
                  <a:schemeClr val="tx1"/>
                </a:solidFill>
              </a:rPr>
              <a:t>Ayat</a:t>
            </a:r>
            <a:r>
              <a:rPr lang="en-US" sz="2300" b="1" dirty="0" smtClean="0">
                <a:solidFill>
                  <a:schemeClr val="tx1"/>
                </a:solidFill>
              </a:rPr>
              <a:t>   </a:t>
            </a:r>
            <a:r>
              <a:rPr lang="en-US" sz="2300" b="1" dirty="0">
                <a:solidFill>
                  <a:schemeClr val="tx1"/>
                </a:solidFill>
              </a:rPr>
              <a:t>di </a:t>
            </a:r>
            <a:r>
              <a:rPr lang="en-US" sz="2300" b="1" dirty="0" err="1" smtClean="0">
                <a:solidFill>
                  <a:schemeClr val="tx1"/>
                </a:solidFill>
              </a:rPr>
              <a:t>atas</a:t>
            </a:r>
            <a:r>
              <a:rPr lang="en-US" sz="2300" b="1" dirty="0" smtClean="0">
                <a:solidFill>
                  <a:schemeClr val="tx1"/>
                </a:solidFill>
              </a:rPr>
              <a:t> </a:t>
            </a:r>
            <a:r>
              <a:rPr lang="en-US" sz="2300" b="1" dirty="0" err="1" smtClean="0">
                <a:solidFill>
                  <a:schemeClr val="tx1"/>
                </a:solidFill>
              </a:rPr>
              <a:t>menjekaskan</a:t>
            </a:r>
            <a:r>
              <a:rPr lang="en-US" sz="2300" b="1" dirty="0" smtClean="0">
                <a:solidFill>
                  <a:schemeClr val="tx1"/>
                </a:solidFill>
              </a:rPr>
              <a:t> </a:t>
            </a:r>
            <a:r>
              <a:rPr lang="en-US" sz="2300" b="1" dirty="0" err="1">
                <a:solidFill>
                  <a:schemeClr val="tx1"/>
                </a:solidFill>
              </a:rPr>
              <a:t>sebagai</a:t>
            </a:r>
            <a:r>
              <a:rPr lang="en-US" sz="2300" b="1" dirty="0">
                <a:solidFill>
                  <a:schemeClr val="tx1"/>
                </a:solidFill>
              </a:rPr>
              <a:t> </a:t>
            </a:r>
            <a:r>
              <a:rPr lang="en-US" sz="2300" b="1" dirty="0" err="1">
                <a:solidFill>
                  <a:schemeClr val="tx1"/>
                </a:solidFill>
              </a:rPr>
              <a:t>tuntunan</a:t>
            </a:r>
            <a:r>
              <a:rPr lang="en-US" sz="2300" b="1" dirty="0">
                <a:solidFill>
                  <a:schemeClr val="tx1"/>
                </a:solidFill>
              </a:rPr>
              <a:t> </a:t>
            </a:r>
            <a:r>
              <a:rPr lang="en-US" sz="2300" b="1" dirty="0" err="1">
                <a:solidFill>
                  <a:schemeClr val="tx1"/>
                </a:solidFill>
              </a:rPr>
              <a:t>bagi</a:t>
            </a:r>
            <a:r>
              <a:rPr lang="en-US" sz="2300" b="1" dirty="0">
                <a:solidFill>
                  <a:schemeClr val="tx1"/>
                </a:solidFill>
              </a:rPr>
              <a:t> </a:t>
            </a:r>
            <a:r>
              <a:rPr lang="en-US" sz="2300" b="1" dirty="0" err="1">
                <a:solidFill>
                  <a:schemeClr val="tx1"/>
                </a:solidFill>
              </a:rPr>
              <a:t>umat</a:t>
            </a:r>
            <a:r>
              <a:rPr lang="en-US" sz="2300" b="1" dirty="0">
                <a:solidFill>
                  <a:schemeClr val="tx1"/>
                </a:solidFill>
              </a:rPr>
              <a:t> Islam </a:t>
            </a:r>
            <a:r>
              <a:rPr lang="en-US" sz="2300" b="1" dirty="0" err="1">
                <a:solidFill>
                  <a:schemeClr val="tx1"/>
                </a:solidFill>
              </a:rPr>
              <a:t>untuk</a:t>
            </a:r>
            <a:r>
              <a:rPr lang="en-US" sz="2300" b="1" dirty="0">
                <a:solidFill>
                  <a:schemeClr val="tx1"/>
                </a:solidFill>
              </a:rPr>
              <a:t> </a:t>
            </a:r>
            <a:r>
              <a:rPr lang="en-US" sz="2300" b="1" dirty="0" err="1">
                <a:solidFill>
                  <a:schemeClr val="tx1"/>
                </a:solidFill>
              </a:rPr>
              <a:t>meneladani</a:t>
            </a:r>
            <a:r>
              <a:rPr lang="en-US" sz="2300" b="1" dirty="0">
                <a:solidFill>
                  <a:schemeClr val="tx1"/>
                </a:solidFill>
              </a:rPr>
              <a:t> </a:t>
            </a:r>
            <a:r>
              <a:rPr lang="en-US" sz="2300" b="1" dirty="0" err="1">
                <a:solidFill>
                  <a:schemeClr val="tx1"/>
                </a:solidFill>
              </a:rPr>
              <a:t>nabi</a:t>
            </a:r>
            <a:r>
              <a:rPr lang="en-US" sz="2300" b="1" dirty="0">
                <a:solidFill>
                  <a:schemeClr val="tx1"/>
                </a:solidFill>
              </a:rPr>
              <a:t> </a:t>
            </a:r>
            <a:r>
              <a:rPr lang="en-US" sz="2300" b="1" dirty="0" err="1">
                <a:solidFill>
                  <a:schemeClr val="tx1"/>
                </a:solidFill>
              </a:rPr>
              <a:t>dalam</a:t>
            </a:r>
            <a:r>
              <a:rPr lang="en-US" sz="2300" b="1" dirty="0">
                <a:solidFill>
                  <a:schemeClr val="tx1"/>
                </a:solidFill>
              </a:rPr>
              <a:t> </a:t>
            </a:r>
            <a:r>
              <a:rPr lang="en-US" sz="2300" b="1" dirty="0" err="1">
                <a:solidFill>
                  <a:schemeClr val="tx1"/>
                </a:solidFill>
              </a:rPr>
              <a:t>menjaga</a:t>
            </a:r>
            <a:r>
              <a:rPr lang="en-US" sz="2300" b="1" dirty="0">
                <a:solidFill>
                  <a:schemeClr val="tx1"/>
                </a:solidFill>
              </a:rPr>
              <a:t> </a:t>
            </a:r>
            <a:r>
              <a:rPr lang="en-US" sz="2300" b="1" dirty="0" err="1">
                <a:solidFill>
                  <a:schemeClr val="tx1"/>
                </a:solidFill>
              </a:rPr>
              <a:t>keluarganya</a:t>
            </a:r>
            <a:r>
              <a:rPr lang="en-US" sz="2300" b="1" dirty="0">
                <a:solidFill>
                  <a:schemeClr val="tx1"/>
                </a:solidFill>
              </a:rPr>
              <a:t>. </a:t>
            </a:r>
            <a:r>
              <a:rPr lang="en-US" sz="2300" b="1" dirty="0" err="1">
                <a:solidFill>
                  <a:schemeClr val="tx1"/>
                </a:solidFill>
              </a:rPr>
              <a:t>Tuntunan</a:t>
            </a:r>
            <a:r>
              <a:rPr lang="en-US" sz="2300" b="1" dirty="0">
                <a:solidFill>
                  <a:schemeClr val="tx1"/>
                </a:solidFill>
              </a:rPr>
              <a:t> </a:t>
            </a:r>
            <a:r>
              <a:rPr lang="en-US" sz="2300" b="1" dirty="0" err="1">
                <a:solidFill>
                  <a:schemeClr val="tx1"/>
                </a:solidFill>
              </a:rPr>
              <a:t>tersebut</a:t>
            </a:r>
            <a:r>
              <a:rPr lang="en-US" sz="2300" b="1" dirty="0">
                <a:solidFill>
                  <a:schemeClr val="tx1"/>
                </a:solidFill>
              </a:rPr>
              <a:t> </a:t>
            </a:r>
            <a:r>
              <a:rPr lang="en-US" sz="2300" b="1" dirty="0" err="1">
                <a:solidFill>
                  <a:schemeClr val="tx1"/>
                </a:solidFill>
              </a:rPr>
              <a:t>meliputi</a:t>
            </a:r>
            <a:r>
              <a:rPr lang="en-US" sz="2300" b="1" dirty="0">
                <a:solidFill>
                  <a:schemeClr val="tx1"/>
                </a:solidFill>
              </a:rPr>
              <a:t> </a:t>
            </a:r>
            <a:r>
              <a:rPr lang="en-US" sz="2300" b="1" dirty="0" err="1">
                <a:solidFill>
                  <a:schemeClr val="tx1"/>
                </a:solidFill>
              </a:rPr>
              <a:t>tentang</a:t>
            </a:r>
            <a:r>
              <a:rPr lang="en-US" sz="2300" b="1" dirty="0">
                <a:solidFill>
                  <a:schemeClr val="tx1"/>
                </a:solidFill>
              </a:rPr>
              <a:t> </a:t>
            </a:r>
            <a:r>
              <a:rPr lang="en-US" sz="2300" b="1" dirty="0" err="1">
                <a:solidFill>
                  <a:schemeClr val="tx1"/>
                </a:solidFill>
              </a:rPr>
              <a:t>menjaga</a:t>
            </a:r>
            <a:r>
              <a:rPr lang="en-US" sz="2300" b="1" dirty="0">
                <a:solidFill>
                  <a:schemeClr val="tx1"/>
                </a:solidFill>
              </a:rPr>
              <a:t> </a:t>
            </a:r>
            <a:r>
              <a:rPr lang="en-US" sz="2300" b="1" dirty="0" err="1">
                <a:solidFill>
                  <a:schemeClr val="tx1"/>
                </a:solidFill>
              </a:rPr>
              <a:t>diri</a:t>
            </a:r>
            <a:r>
              <a:rPr lang="en-US" sz="2300" b="1" dirty="0">
                <a:solidFill>
                  <a:schemeClr val="tx1"/>
                </a:solidFill>
              </a:rPr>
              <a:t> </a:t>
            </a:r>
            <a:r>
              <a:rPr lang="en-US" sz="2300" b="1" dirty="0" err="1">
                <a:solidFill>
                  <a:schemeClr val="tx1"/>
                </a:solidFill>
              </a:rPr>
              <a:t>dan</a:t>
            </a:r>
            <a:r>
              <a:rPr lang="en-US" sz="2300" b="1" dirty="0">
                <a:solidFill>
                  <a:schemeClr val="tx1"/>
                </a:solidFill>
              </a:rPr>
              <a:t> </a:t>
            </a:r>
            <a:r>
              <a:rPr lang="en-US" sz="2300" b="1" dirty="0" err="1">
                <a:solidFill>
                  <a:schemeClr val="tx1"/>
                </a:solidFill>
              </a:rPr>
              <a:t>keluarga</a:t>
            </a:r>
            <a:r>
              <a:rPr lang="en-US" sz="2300" b="1" dirty="0">
                <a:solidFill>
                  <a:schemeClr val="tx1"/>
                </a:solidFill>
              </a:rPr>
              <a:t> </a:t>
            </a:r>
            <a:r>
              <a:rPr lang="en-US" sz="2300" b="1" dirty="0" err="1">
                <a:solidFill>
                  <a:schemeClr val="tx1"/>
                </a:solidFill>
              </a:rPr>
              <a:t>dari</a:t>
            </a:r>
            <a:r>
              <a:rPr lang="en-US" sz="2300" b="1" dirty="0">
                <a:solidFill>
                  <a:schemeClr val="tx1"/>
                </a:solidFill>
              </a:rPr>
              <a:t> </a:t>
            </a:r>
            <a:r>
              <a:rPr lang="en-US" sz="2300" b="1" dirty="0" err="1">
                <a:solidFill>
                  <a:schemeClr val="tx1"/>
                </a:solidFill>
              </a:rPr>
              <a:t>api</a:t>
            </a:r>
            <a:r>
              <a:rPr lang="en-US" sz="2300" b="1" dirty="0">
                <a:solidFill>
                  <a:schemeClr val="tx1"/>
                </a:solidFill>
              </a:rPr>
              <a:t> </a:t>
            </a:r>
            <a:r>
              <a:rPr lang="en-US" sz="2300" b="1" dirty="0" err="1">
                <a:solidFill>
                  <a:schemeClr val="tx1"/>
                </a:solidFill>
              </a:rPr>
              <a:t>neraka</a:t>
            </a:r>
            <a:r>
              <a:rPr lang="en-US" sz="2300" b="1" dirty="0">
                <a:solidFill>
                  <a:schemeClr val="tx1"/>
                </a:solidFill>
              </a:rPr>
              <a:t>.</a:t>
            </a:r>
            <a:br>
              <a:rPr lang="en-US" sz="2300" b="1" dirty="0">
                <a:solidFill>
                  <a:schemeClr val="tx1"/>
                </a:solidFill>
              </a:rPr>
            </a:br>
            <a:r>
              <a:rPr lang="en-US" sz="2300" b="1" dirty="0">
                <a:solidFill>
                  <a:schemeClr val="tx1"/>
                </a:solidFill>
              </a:rPr>
              <a:t/>
            </a:r>
            <a:br>
              <a:rPr lang="en-US" sz="2300" b="1" dirty="0">
                <a:solidFill>
                  <a:schemeClr val="tx1"/>
                </a:solidFill>
              </a:rPr>
            </a:br>
            <a:r>
              <a:rPr lang="en-US" sz="2300" b="1" dirty="0" err="1">
                <a:solidFill>
                  <a:schemeClr val="tx1"/>
                </a:solidFill>
              </a:rPr>
              <a:t>Seluruh</a:t>
            </a:r>
            <a:r>
              <a:rPr lang="en-US" sz="2300" b="1" dirty="0">
                <a:solidFill>
                  <a:schemeClr val="tx1"/>
                </a:solidFill>
              </a:rPr>
              <a:t> </a:t>
            </a:r>
            <a:r>
              <a:rPr lang="en-US" sz="2300" b="1" dirty="0" err="1">
                <a:solidFill>
                  <a:schemeClr val="tx1"/>
                </a:solidFill>
              </a:rPr>
              <a:t>keluarga</a:t>
            </a:r>
            <a:r>
              <a:rPr lang="en-US" sz="2300" b="1" dirty="0">
                <a:solidFill>
                  <a:schemeClr val="tx1"/>
                </a:solidFill>
              </a:rPr>
              <a:t> yang </a:t>
            </a:r>
            <a:r>
              <a:rPr lang="en-US" sz="2300" b="1" dirty="0" err="1">
                <a:solidFill>
                  <a:schemeClr val="tx1"/>
                </a:solidFill>
              </a:rPr>
              <a:t>menjadi</a:t>
            </a:r>
            <a:r>
              <a:rPr lang="en-US" sz="2300" b="1" dirty="0">
                <a:solidFill>
                  <a:schemeClr val="tx1"/>
                </a:solidFill>
              </a:rPr>
              <a:t> </a:t>
            </a:r>
            <a:r>
              <a:rPr lang="en-US" sz="2300" b="1" dirty="0" err="1">
                <a:solidFill>
                  <a:schemeClr val="tx1"/>
                </a:solidFill>
              </a:rPr>
              <a:t>tanggung</a:t>
            </a:r>
            <a:r>
              <a:rPr lang="en-US" sz="2300" b="1" dirty="0">
                <a:solidFill>
                  <a:schemeClr val="tx1"/>
                </a:solidFill>
              </a:rPr>
              <a:t> </a:t>
            </a:r>
            <a:r>
              <a:rPr lang="en-US" sz="2300" b="1" dirty="0" err="1">
                <a:solidFill>
                  <a:schemeClr val="tx1"/>
                </a:solidFill>
              </a:rPr>
              <a:t>jawab</a:t>
            </a:r>
            <a:r>
              <a:rPr lang="en-US" sz="2300" b="1" dirty="0">
                <a:solidFill>
                  <a:schemeClr val="tx1"/>
                </a:solidFill>
              </a:rPr>
              <a:t> orang </a:t>
            </a:r>
            <a:r>
              <a:rPr lang="en-US" sz="2300" b="1" dirty="0" err="1">
                <a:solidFill>
                  <a:schemeClr val="tx1"/>
                </a:solidFill>
              </a:rPr>
              <a:t>tua</a:t>
            </a:r>
            <a:r>
              <a:rPr lang="en-US" sz="2300" b="1" dirty="0">
                <a:solidFill>
                  <a:schemeClr val="tx1"/>
                </a:solidFill>
              </a:rPr>
              <a:t> </a:t>
            </a:r>
            <a:r>
              <a:rPr lang="en-US" sz="2300" b="1" dirty="0" err="1">
                <a:solidFill>
                  <a:schemeClr val="tx1"/>
                </a:solidFill>
              </a:rPr>
              <a:t>harus</a:t>
            </a:r>
            <a:r>
              <a:rPr lang="en-US" sz="2300" b="1" dirty="0">
                <a:solidFill>
                  <a:schemeClr val="tx1"/>
                </a:solidFill>
              </a:rPr>
              <a:t> </a:t>
            </a:r>
            <a:r>
              <a:rPr lang="en-US" sz="2300" b="1" dirty="0" err="1">
                <a:solidFill>
                  <a:schemeClr val="tx1"/>
                </a:solidFill>
              </a:rPr>
              <a:t>dijaga</a:t>
            </a:r>
            <a:r>
              <a:rPr lang="en-US" sz="2300" b="1" dirty="0">
                <a:solidFill>
                  <a:schemeClr val="tx1"/>
                </a:solidFill>
              </a:rPr>
              <a:t> </a:t>
            </a:r>
            <a:r>
              <a:rPr lang="en-US" sz="2300" b="1" dirty="0" err="1">
                <a:solidFill>
                  <a:schemeClr val="tx1"/>
                </a:solidFill>
              </a:rPr>
              <a:t>dari</a:t>
            </a:r>
            <a:r>
              <a:rPr lang="en-US" sz="2300" b="1" dirty="0">
                <a:solidFill>
                  <a:schemeClr val="tx1"/>
                </a:solidFill>
              </a:rPr>
              <a:t> </a:t>
            </a:r>
            <a:r>
              <a:rPr lang="en-US" sz="2300" b="1" dirty="0" err="1">
                <a:solidFill>
                  <a:schemeClr val="tx1"/>
                </a:solidFill>
              </a:rPr>
              <a:t>api</a:t>
            </a:r>
            <a:r>
              <a:rPr lang="en-US" sz="2300" b="1" dirty="0">
                <a:solidFill>
                  <a:schemeClr val="tx1"/>
                </a:solidFill>
              </a:rPr>
              <a:t> </a:t>
            </a:r>
            <a:r>
              <a:rPr lang="en-US" sz="2300" b="1" dirty="0" err="1">
                <a:solidFill>
                  <a:schemeClr val="tx1"/>
                </a:solidFill>
              </a:rPr>
              <a:t>neraka</a:t>
            </a:r>
            <a:r>
              <a:rPr lang="en-US" sz="2300" b="1" dirty="0">
                <a:solidFill>
                  <a:schemeClr val="tx1"/>
                </a:solidFill>
              </a:rPr>
              <a:t>. </a:t>
            </a:r>
            <a:r>
              <a:rPr lang="en-US" sz="2300" b="1" dirty="0" err="1">
                <a:solidFill>
                  <a:schemeClr val="tx1"/>
                </a:solidFill>
              </a:rPr>
              <a:t>Karena</a:t>
            </a:r>
            <a:r>
              <a:rPr lang="en-US" sz="2300" b="1" dirty="0">
                <a:solidFill>
                  <a:schemeClr val="tx1"/>
                </a:solidFill>
              </a:rPr>
              <a:t> </a:t>
            </a:r>
            <a:r>
              <a:rPr lang="en-US" sz="2300" b="1" dirty="0" err="1">
                <a:solidFill>
                  <a:schemeClr val="tx1"/>
                </a:solidFill>
              </a:rPr>
              <a:t>dalam</a:t>
            </a:r>
            <a:r>
              <a:rPr lang="en-US" sz="2300" b="1" dirty="0">
                <a:solidFill>
                  <a:schemeClr val="tx1"/>
                </a:solidFill>
              </a:rPr>
              <a:t> Surat at-</a:t>
            </a:r>
            <a:r>
              <a:rPr lang="en-US" sz="2300" b="1" dirty="0" err="1">
                <a:solidFill>
                  <a:schemeClr val="tx1"/>
                </a:solidFill>
              </a:rPr>
              <a:t>Tahrim</a:t>
            </a:r>
            <a:r>
              <a:rPr lang="en-US" sz="2300" b="1" dirty="0">
                <a:solidFill>
                  <a:schemeClr val="tx1"/>
                </a:solidFill>
              </a:rPr>
              <a:t> </a:t>
            </a:r>
            <a:r>
              <a:rPr lang="en-US" sz="2300" b="1" dirty="0" err="1">
                <a:solidFill>
                  <a:schemeClr val="tx1"/>
                </a:solidFill>
              </a:rPr>
              <a:t>ayat</a:t>
            </a:r>
            <a:r>
              <a:rPr lang="en-US" sz="2300" b="1" dirty="0">
                <a:solidFill>
                  <a:schemeClr val="tx1"/>
                </a:solidFill>
              </a:rPr>
              <a:t> 6 </a:t>
            </a:r>
            <a:r>
              <a:rPr lang="en-US" sz="2300" b="1" dirty="0" err="1">
                <a:solidFill>
                  <a:schemeClr val="tx1"/>
                </a:solidFill>
              </a:rPr>
              <a:t>dijelaskan</a:t>
            </a:r>
            <a:r>
              <a:rPr lang="en-US" sz="2300" b="1" dirty="0">
                <a:solidFill>
                  <a:schemeClr val="tx1"/>
                </a:solidFill>
              </a:rPr>
              <a:t>, </a:t>
            </a:r>
            <a:r>
              <a:rPr lang="en-US" sz="2300" b="1" dirty="0" err="1">
                <a:solidFill>
                  <a:schemeClr val="tx1"/>
                </a:solidFill>
              </a:rPr>
              <a:t>bahan</a:t>
            </a:r>
            <a:r>
              <a:rPr lang="en-US" sz="2300" b="1" dirty="0">
                <a:solidFill>
                  <a:schemeClr val="tx1"/>
                </a:solidFill>
              </a:rPr>
              <a:t> </a:t>
            </a:r>
            <a:r>
              <a:rPr lang="en-US" sz="2300" b="1" dirty="0" err="1">
                <a:solidFill>
                  <a:schemeClr val="tx1"/>
                </a:solidFill>
              </a:rPr>
              <a:t>bakarnya</a:t>
            </a:r>
            <a:r>
              <a:rPr lang="en-US" sz="2300" b="1" dirty="0">
                <a:solidFill>
                  <a:schemeClr val="tx1"/>
                </a:solidFill>
              </a:rPr>
              <a:t> </a:t>
            </a:r>
            <a:r>
              <a:rPr lang="en-US" sz="2300" b="1" dirty="0" err="1">
                <a:solidFill>
                  <a:schemeClr val="tx1"/>
                </a:solidFill>
              </a:rPr>
              <a:t>adalah</a:t>
            </a:r>
            <a:r>
              <a:rPr lang="en-US" sz="2300" b="1" dirty="0">
                <a:solidFill>
                  <a:schemeClr val="tx1"/>
                </a:solidFill>
              </a:rPr>
              <a:t> </a:t>
            </a:r>
            <a:r>
              <a:rPr lang="en-US" sz="2300" b="1" dirty="0" err="1">
                <a:solidFill>
                  <a:schemeClr val="tx1"/>
                </a:solidFill>
              </a:rPr>
              <a:t>manusia</a:t>
            </a:r>
            <a:r>
              <a:rPr lang="en-US" sz="2300" b="1" dirty="0">
                <a:solidFill>
                  <a:schemeClr val="tx1"/>
                </a:solidFill>
              </a:rPr>
              <a:t> </a:t>
            </a:r>
            <a:r>
              <a:rPr lang="en-US" sz="2300" b="1" dirty="0" err="1">
                <a:solidFill>
                  <a:schemeClr val="tx1"/>
                </a:solidFill>
              </a:rPr>
              <a:t>dan</a:t>
            </a:r>
            <a:r>
              <a:rPr lang="en-US" sz="2300" b="1" dirty="0">
                <a:solidFill>
                  <a:schemeClr val="tx1"/>
                </a:solidFill>
              </a:rPr>
              <a:t> </a:t>
            </a:r>
            <a:r>
              <a:rPr lang="en-US" sz="2300" b="1" dirty="0" err="1">
                <a:solidFill>
                  <a:schemeClr val="tx1"/>
                </a:solidFill>
              </a:rPr>
              <a:t>batu-batuan</a:t>
            </a:r>
            <a:r>
              <a:rPr lang="en-US" sz="2300" b="1" dirty="0">
                <a:solidFill>
                  <a:schemeClr val="tx1"/>
                </a:solidFill>
              </a:rPr>
              <a:t> yang </a:t>
            </a:r>
            <a:r>
              <a:rPr lang="en-US" sz="2300" b="1" dirty="0" err="1">
                <a:solidFill>
                  <a:schemeClr val="tx1"/>
                </a:solidFill>
              </a:rPr>
              <a:t>dijadikan</a:t>
            </a:r>
            <a:r>
              <a:rPr lang="en-US" sz="2300" b="1" dirty="0">
                <a:solidFill>
                  <a:schemeClr val="tx1"/>
                </a:solidFill>
              </a:rPr>
              <a:t> </a:t>
            </a:r>
            <a:r>
              <a:rPr lang="en-US" sz="2300" b="1" dirty="0" err="1">
                <a:solidFill>
                  <a:schemeClr val="tx1"/>
                </a:solidFill>
              </a:rPr>
              <a:t>berhala</a:t>
            </a:r>
            <a:r>
              <a:rPr lang="en-US" sz="2300" b="1" dirty="0">
                <a:solidFill>
                  <a:schemeClr val="tx1"/>
                </a:solidFill>
              </a:rPr>
              <a:t>.</a:t>
            </a:r>
            <a:br>
              <a:rPr lang="en-US" sz="2300" b="1" dirty="0">
                <a:solidFill>
                  <a:schemeClr val="tx1"/>
                </a:solidFill>
              </a:rPr>
            </a:br>
            <a:r>
              <a:rPr lang="en-US" sz="2300" b="1" dirty="0">
                <a:solidFill>
                  <a:schemeClr val="tx1"/>
                </a:solidFill>
              </a:rPr>
              <a:t/>
            </a:r>
            <a:br>
              <a:rPr lang="en-US" sz="2300" b="1" dirty="0">
                <a:solidFill>
                  <a:schemeClr val="tx1"/>
                </a:solidFill>
              </a:rPr>
            </a:br>
            <a:r>
              <a:rPr lang="en-US" sz="2300" b="1" dirty="0" err="1">
                <a:solidFill>
                  <a:schemeClr val="tx1"/>
                </a:solidFill>
              </a:rPr>
              <a:t>Kemudian</a:t>
            </a:r>
            <a:r>
              <a:rPr lang="en-US" sz="2300" b="1" dirty="0">
                <a:solidFill>
                  <a:schemeClr val="tx1"/>
                </a:solidFill>
              </a:rPr>
              <a:t>, di </a:t>
            </a:r>
            <a:r>
              <a:rPr lang="en-US" sz="2300" b="1" dirty="0" err="1">
                <a:solidFill>
                  <a:schemeClr val="tx1"/>
                </a:solidFill>
              </a:rPr>
              <a:t>neraka</a:t>
            </a:r>
            <a:r>
              <a:rPr lang="en-US" sz="2300" b="1" dirty="0">
                <a:solidFill>
                  <a:schemeClr val="tx1"/>
                </a:solidFill>
              </a:rPr>
              <a:t> </a:t>
            </a:r>
            <a:r>
              <a:rPr lang="en-US" sz="2300" b="1" dirty="0" err="1">
                <a:solidFill>
                  <a:schemeClr val="tx1"/>
                </a:solidFill>
              </a:rPr>
              <a:t>tersebut</a:t>
            </a:r>
            <a:r>
              <a:rPr lang="en-US" sz="2300" b="1" dirty="0">
                <a:solidFill>
                  <a:schemeClr val="tx1"/>
                </a:solidFill>
              </a:rPr>
              <a:t> </a:t>
            </a:r>
            <a:r>
              <a:rPr lang="en-US" sz="2300" b="1" dirty="0" err="1">
                <a:solidFill>
                  <a:schemeClr val="tx1"/>
                </a:solidFill>
              </a:rPr>
              <a:t>dijaga</a:t>
            </a:r>
            <a:r>
              <a:rPr lang="en-US" sz="2300" b="1" dirty="0">
                <a:solidFill>
                  <a:schemeClr val="tx1"/>
                </a:solidFill>
              </a:rPr>
              <a:t> </a:t>
            </a:r>
            <a:r>
              <a:rPr lang="en-US" sz="2300" b="1" dirty="0" err="1">
                <a:solidFill>
                  <a:schemeClr val="tx1"/>
                </a:solidFill>
              </a:rPr>
              <a:t>oleh</a:t>
            </a:r>
            <a:r>
              <a:rPr lang="en-US" sz="2300" b="1" dirty="0">
                <a:solidFill>
                  <a:schemeClr val="tx1"/>
                </a:solidFill>
              </a:rPr>
              <a:t> </a:t>
            </a:r>
            <a:r>
              <a:rPr lang="en-US" sz="2300" b="1" dirty="0" err="1">
                <a:solidFill>
                  <a:schemeClr val="tx1"/>
                </a:solidFill>
              </a:rPr>
              <a:t>malaikat</a:t>
            </a:r>
            <a:r>
              <a:rPr lang="en-US" sz="2300" b="1" dirty="0">
                <a:solidFill>
                  <a:schemeClr val="tx1"/>
                </a:solidFill>
              </a:rPr>
              <a:t> yang </a:t>
            </a:r>
            <a:r>
              <a:rPr lang="en-US" sz="2300" b="1" dirty="0" err="1">
                <a:solidFill>
                  <a:schemeClr val="tx1"/>
                </a:solidFill>
              </a:rPr>
              <a:t>bertugas</a:t>
            </a:r>
            <a:r>
              <a:rPr lang="en-US" sz="2300" b="1" dirty="0">
                <a:solidFill>
                  <a:schemeClr val="tx1"/>
                </a:solidFill>
              </a:rPr>
              <a:t> </a:t>
            </a:r>
            <a:r>
              <a:rPr lang="en-US" sz="2300" b="1" dirty="0" err="1">
                <a:solidFill>
                  <a:schemeClr val="tx1"/>
                </a:solidFill>
              </a:rPr>
              <a:t>menyiksa</a:t>
            </a:r>
            <a:r>
              <a:rPr lang="en-US" sz="2300" b="1" dirty="0">
                <a:solidFill>
                  <a:schemeClr val="tx1"/>
                </a:solidFill>
              </a:rPr>
              <a:t> para </a:t>
            </a:r>
            <a:r>
              <a:rPr lang="en-US" sz="2300" b="1" dirty="0" err="1">
                <a:solidFill>
                  <a:schemeClr val="tx1"/>
                </a:solidFill>
              </a:rPr>
              <a:t>penghuni</a:t>
            </a:r>
            <a:r>
              <a:rPr lang="en-US" sz="2300" b="1" dirty="0">
                <a:solidFill>
                  <a:schemeClr val="tx1"/>
                </a:solidFill>
              </a:rPr>
              <a:t> </a:t>
            </a:r>
            <a:r>
              <a:rPr lang="en-US" sz="2300" b="1" dirty="0" err="1">
                <a:solidFill>
                  <a:schemeClr val="tx1"/>
                </a:solidFill>
              </a:rPr>
              <a:t>neraka</a:t>
            </a:r>
            <a:r>
              <a:rPr lang="en-US" sz="2300" b="1" dirty="0">
                <a:solidFill>
                  <a:schemeClr val="tx1"/>
                </a:solidFill>
              </a:rPr>
              <a:t>. </a:t>
            </a:r>
            <a:r>
              <a:rPr lang="en-US" sz="2300" b="1" dirty="0" err="1">
                <a:solidFill>
                  <a:schemeClr val="tx1"/>
                </a:solidFill>
              </a:rPr>
              <a:t>Ia</a:t>
            </a:r>
            <a:r>
              <a:rPr lang="en-US" sz="2300" b="1" dirty="0">
                <a:solidFill>
                  <a:schemeClr val="tx1"/>
                </a:solidFill>
              </a:rPr>
              <a:t> </a:t>
            </a:r>
            <a:r>
              <a:rPr lang="en-US" sz="2300" b="1" dirty="0" err="1">
                <a:solidFill>
                  <a:schemeClr val="tx1"/>
                </a:solidFill>
              </a:rPr>
              <a:t>berpringarai</a:t>
            </a:r>
            <a:r>
              <a:rPr lang="en-US" sz="2300" b="1" dirty="0">
                <a:solidFill>
                  <a:schemeClr val="tx1"/>
                </a:solidFill>
              </a:rPr>
              <a:t> </a:t>
            </a:r>
            <a:r>
              <a:rPr lang="en-US" sz="2300" b="1" dirty="0" err="1">
                <a:solidFill>
                  <a:schemeClr val="tx1"/>
                </a:solidFill>
              </a:rPr>
              <a:t>kasar</a:t>
            </a:r>
            <a:r>
              <a:rPr lang="en-US" sz="2300" b="1" dirty="0">
                <a:solidFill>
                  <a:schemeClr val="tx1"/>
                </a:solidFill>
              </a:rPr>
              <a:t> </a:t>
            </a:r>
            <a:r>
              <a:rPr lang="en-US" sz="2300" b="1" dirty="0" err="1">
                <a:solidFill>
                  <a:schemeClr val="tx1"/>
                </a:solidFill>
              </a:rPr>
              <a:t>dan</a:t>
            </a:r>
            <a:r>
              <a:rPr lang="en-US" sz="2300" b="1" dirty="0">
                <a:solidFill>
                  <a:schemeClr val="tx1"/>
                </a:solidFill>
              </a:rPr>
              <a:t> </a:t>
            </a:r>
            <a:r>
              <a:rPr lang="en-US" sz="2300" b="1" dirty="0" err="1">
                <a:solidFill>
                  <a:schemeClr val="tx1"/>
                </a:solidFill>
              </a:rPr>
              <a:t>kejam</a:t>
            </a:r>
            <a:r>
              <a:rPr lang="en-US" sz="2300" b="1" dirty="0">
                <a:solidFill>
                  <a:schemeClr val="tx1"/>
                </a:solidFill>
              </a:rPr>
              <a:t> </a:t>
            </a:r>
            <a:r>
              <a:rPr lang="en-US" sz="2300" b="1" dirty="0" err="1">
                <a:solidFill>
                  <a:schemeClr val="tx1"/>
                </a:solidFill>
              </a:rPr>
              <a:t>ketika</a:t>
            </a:r>
            <a:r>
              <a:rPr lang="en-US" sz="2300" b="1" dirty="0">
                <a:solidFill>
                  <a:schemeClr val="tx1"/>
                </a:solidFill>
              </a:rPr>
              <a:t> </a:t>
            </a:r>
            <a:r>
              <a:rPr lang="en-US" sz="2300" b="1" dirty="0" err="1">
                <a:solidFill>
                  <a:schemeClr val="tx1"/>
                </a:solidFill>
              </a:rPr>
              <a:t>menyiksa</a:t>
            </a:r>
            <a:r>
              <a:rPr lang="en-US" sz="2300" b="1" dirty="0">
                <a:solidFill>
                  <a:schemeClr val="tx1"/>
                </a:solidFill>
              </a:rPr>
              <a:t> </a:t>
            </a:r>
            <a:r>
              <a:rPr lang="en-US" sz="2300" b="1" dirty="0" err="1">
                <a:solidFill>
                  <a:schemeClr val="tx1"/>
                </a:solidFill>
              </a:rPr>
              <a:t>manusi-manusia</a:t>
            </a:r>
            <a:r>
              <a:rPr lang="en-US" sz="2300" b="1" dirty="0">
                <a:solidFill>
                  <a:schemeClr val="tx1"/>
                </a:solidFill>
              </a:rPr>
              <a:t> yang </a:t>
            </a:r>
            <a:r>
              <a:rPr lang="en-US" sz="2300" b="1" dirty="0" err="1">
                <a:solidFill>
                  <a:schemeClr val="tx1"/>
                </a:solidFill>
              </a:rPr>
              <a:t>durhaka</a:t>
            </a:r>
            <a:r>
              <a:rPr lang="en-US" sz="2300" b="1" dirty="0">
                <a:solidFill>
                  <a:schemeClr val="tx1"/>
                </a:solidFill>
              </a:rPr>
              <a:t> </a:t>
            </a:r>
            <a:r>
              <a:rPr lang="en-US" sz="2300" b="1" dirty="0" err="1">
                <a:solidFill>
                  <a:schemeClr val="tx1"/>
                </a:solidFill>
              </a:rPr>
              <a:t>kepada</a:t>
            </a:r>
            <a:r>
              <a:rPr lang="en-US" sz="2300" b="1" dirty="0">
                <a:solidFill>
                  <a:schemeClr val="tx1"/>
                </a:solidFill>
              </a:rPr>
              <a:t> </a:t>
            </a:r>
            <a:r>
              <a:rPr lang="en-US" sz="2300" b="1" dirty="0" err="1">
                <a:solidFill>
                  <a:schemeClr val="tx1"/>
                </a:solidFill>
              </a:rPr>
              <a:t>Tuhannya</a:t>
            </a:r>
            <a:r>
              <a:rPr lang="en-US" sz="2300" b="1" dirty="0"/>
              <a:t>.</a:t>
            </a:r>
          </a:p>
          <a:p>
            <a:endParaRPr lang="en-US" dirty="0"/>
          </a:p>
        </p:txBody>
      </p:sp>
    </p:spTree>
    <p:extLst>
      <p:ext uri="{BB962C8B-B14F-4D97-AF65-F5344CB8AC3E}">
        <p14:creationId xmlns:p14="http://schemas.microsoft.com/office/powerpoint/2010/main" val="46435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6731" y="470262"/>
            <a:ext cx="8360229" cy="5878532"/>
          </a:xfrm>
          <a:prstGeom prst="rect">
            <a:avLst/>
          </a:prstGeom>
        </p:spPr>
        <p:txBody>
          <a:bodyPr wrap="square">
            <a:spAutoFit/>
          </a:bodyPr>
          <a:lstStyle/>
          <a:p>
            <a:pPr algn="just"/>
            <a:r>
              <a:rPr lang="en-US" sz="2000" b="1" dirty="0" err="1">
                <a:solidFill>
                  <a:srgbClr val="FF0000"/>
                </a:solidFill>
              </a:rPr>
              <a:t>Hadits</a:t>
            </a:r>
            <a:r>
              <a:rPr lang="en-US" sz="2000" b="1" dirty="0">
                <a:solidFill>
                  <a:srgbClr val="FF0000"/>
                </a:solidFill>
              </a:rPr>
              <a:t> yang </a:t>
            </a:r>
            <a:r>
              <a:rPr lang="en-US" sz="2000" b="1" dirty="0" err="1">
                <a:solidFill>
                  <a:srgbClr val="FF0000"/>
                </a:solidFill>
              </a:rPr>
              <a:t>diriwayatkan</a:t>
            </a:r>
            <a:r>
              <a:rPr lang="en-US" sz="2000" b="1" dirty="0">
                <a:solidFill>
                  <a:srgbClr val="FF0000"/>
                </a:solidFill>
              </a:rPr>
              <a:t> </a:t>
            </a:r>
            <a:r>
              <a:rPr lang="en-US" sz="2000" b="1" dirty="0" err="1">
                <a:solidFill>
                  <a:srgbClr val="FF0000"/>
                </a:solidFill>
              </a:rPr>
              <a:t>oleh</a:t>
            </a:r>
            <a:r>
              <a:rPr lang="en-US" sz="2000" b="1" dirty="0">
                <a:solidFill>
                  <a:srgbClr val="FF0000"/>
                </a:solidFill>
              </a:rPr>
              <a:t> Bukhari </a:t>
            </a:r>
            <a:r>
              <a:rPr lang="en-US" sz="2000" b="1" dirty="0" err="1">
                <a:solidFill>
                  <a:srgbClr val="FF0000"/>
                </a:solidFill>
              </a:rPr>
              <a:t>dan</a:t>
            </a:r>
            <a:r>
              <a:rPr lang="en-US" sz="2000" b="1" dirty="0">
                <a:solidFill>
                  <a:srgbClr val="FF0000"/>
                </a:solidFill>
              </a:rPr>
              <a:t> Muslim</a:t>
            </a:r>
            <a:r>
              <a:rPr lang="en-US" sz="2000" b="1" dirty="0" smtClean="0">
                <a:solidFill>
                  <a:srgbClr val="FF0000"/>
                </a:solidFill>
              </a:rPr>
              <a:t>.</a:t>
            </a:r>
          </a:p>
          <a:p>
            <a:pPr algn="just"/>
            <a:r>
              <a:rPr lang="en-US" sz="2000" b="1" dirty="0" smtClean="0"/>
              <a:t> </a:t>
            </a:r>
          </a:p>
          <a:p>
            <a:pPr algn="just"/>
            <a:r>
              <a:rPr lang="ar-AE" sz="2000" b="1" dirty="0" smtClean="0"/>
              <a:t>عَنْ </a:t>
            </a:r>
            <a:r>
              <a:rPr lang="ar-AE" sz="2000" b="1" dirty="0"/>
              <a:t>أَبِي هُرَيْرَةَ رَضِيَ اللَّهُ عَنْهُ أَنَّ رَسُولَ اللَّهِ صَلَّى اللَّهُ عَلَيْهِ وَسَلَّمَ كَانَ يَوْمًا بَارِزًا لِلنَّاسِ إِذْ أَتَاهُ رَجُلٌ يَمْشِي فَقَالَ يَا رَسُولَ اللَّهِ مَا الْإِيمَانُ قَالَ الْإِيمَانُ أَنْ تُؤْمِنَ بِاللَّهِ وَمَلَائِكَتِهِ وَكُتُبِهِ وَرُسُلِهِ وَلِقَائِهِ وَتُؤْمِنَ بِالْبَعْثِ الْآخِرِ </a:t>
            </a:r>
            <a:endParaRPr lang="en-US" sz="2000" b="1" dirty="0" smtClean="0"/>
          </a:p>
          <a:p>
            <a:pPr algn="just"/>
            <a:endParaRPr lang="en-US" sz="2000" b="1" dirty="0" smtClean="0"/>
          </a:p>
          <a:p>
            <a:pPr algn="just"/>
            <a:r>
              <a:rPr lang="en-US" sz="2000" b="1" dirty="0" smtClean="0"/>
              <a:t>Dari </a:t>
            </a:r>
            <a:r>
              <a:rPr lang="en-US" sz="2000" b="1" dirty="0"/>
              <a:t>Abu Hurairah </a:t>
            </a:r>
            <a:r>
              <a:rPr lang="en-US" sz="2000" b="1" dirty="0" err="1"/>
              <a:t>radliallahu</a:t>
            </a:r>
            <a:r>
              <a:rPr lang="en-US" sz="2000" b="1" dirty="0"/>
              <a:t> '</a:t>
            </a:r>
            <a:r>
              <a:rPr lang="en-US" sz="2000" b="1" dirty="0" err="1"/>
              <a:t>anhu</a:t>
            </a:r>
            <a:r>
              <a:rPr lang="en-US" sz="2000" b="1" dirty="0"/>
              <a:t> </a:t>
            </a:r>
            <a:r>
              <a:rPr lang="en-US" sz="2000" b="1" dirty="0" err="1"/>
              <a:t>bahwa</a:t>
            </a:r>
            <a:r>
              <a:rPr lang="en-US" sz="2000" b="1" dirty="0"/>
              <a:t> </a:t>
            </a:r>
            <a:r>
              <a:rPr lang="en-US" sz="2000" b="1" dirty="0" err="1" smtClean="0"/>
              <a:t>Rasulullah</a:t>
            </a:r>
            <a:r>
              <a:rPr lang="en-US" sz="2000" b="1" dirty="0" smtClean="0"/>
              <a:t> Saw </a:t>
            </a:r>
            <a:r>
              <a:rPr lang="en-US" sz="2000" b="1" dirty="0" err="1"/>
              <a:t>bersabda</a:t>
            </a:r>
            <a:r>
              <a:rPr lang="en-US" sz="2000" b="1" dirty="0"/>
              <a:t>: "</a:t>
            </a:r>
            <a:r>
              <a:rPr lang="en-US" sz="2000" b="1" dirty="0" err="1"/>
              <a:t>Pada</a:t>
            </a:r>
            <a:r>
              <a:rPr lang="en-US" sz="2000" b="1" dirty="0"/>
              <a:t> </a:t>
            </a:r>
            <a:r>
              <a:rPr lang="en-US" sz="2000" b="1" dirty="0" err="1"/>
              <a:t>suatu</a:t>
            </a:r>
            <a:r>
              <a:rPr lang="en-US" sz="2000" b="1" dirty="0"/>
              <a:t> </a:t>
            </a:r>
            <a:r>
              <a:rPr lang="en-US" sz="2000" b="1" dirty="0" err="1"/>
              <a:t>hari</a:t>
            </a:r>
            <a:r>
              <a:rPr lang="en-US" sz="2000" b="1" dirty="0"/>
              <a:t> </a:t>
            </a:r>
            <a:r>
              <a:rPr lang="en-US" sz="2000" b="1" dirty="0" err="1" smtClean="0"/>
              <a:t>Rasulullah</a:t>
            </a:r>
            <a:r>
              <a:rPr lang="en-US" sz="2000" b="1" dirty="0" smtClean="0"/>
              <a:t> Saw </a:t>
            </a:r>
            <a:r>
              <a:rPr lang="en-US" sz="2000" b="1" dirty="0" err="1"/>
              <a:t>sedang</a:t>
            </a:r>
            <a:r>
              <a:rPr lang="en-US" sz="2000" b="1" dirty="0"/>
              <a:t> </a:t>
            </a:r>
            <a:r>
              <a:rPr lang="en-US" sz="2000" b="1" dirty="0" err="1"/>
              <a:t>berada</a:t>
            </a:r>
            <a:r>
              <a:rPr lang="en-US" sz="2000" b="1" dirty="0"/>
              <a:t> </a:t>
            </a:r>
            <a:r>
              <a:rPr lang="en-US" sz="2000" b="1" dirty="0" err="1"/>
              <a:t>bersama</a:t>
            </a:r>
            <a:r>
              <a:rPr lang="en-US" sz="2000" b="1" dirty="0"/>
              <a:t> kami, </a:t>
            </a:r>
            <a:r>
              <a:rPr lang="en-US" sz="2000" b="1" dirty="0" err="1"/>
              <a:t>lalu</a:t>
            </a:r>
            <a:r>
              <a:rPr lang="en-US" sz="2000" b="1" dirty="0"/>
              <a:t> </a:t>
            </a:r>
            <a:r>
              <a:rPr lang="en-US" sz="2000" b="1" dirty="0" err="1"/>
              <a:t>datanglah</a:t>
            </a:r>
            <a:r>
              <a:rPr lang="en-US" sz="2000" b="1" dirty="0"/>
              <a:t> </a:t>
            </a:r>
            <a:r>
              <a:rPr lang="en-US" sz="2000" b="1" dirty="0" err="1"/>
              <a:t>seorang</a:t>
            </a:r>
            <a:r>
              <a:rPr lang="en-US" sz="2000" b="1" dirty="0"/>
              <a:t> </a:t>
            </a:r>
            <a:r>
              <a:rPr lang="en-US" sz="2000" b="1" dirty="0" err="1"/>
              <a:t>laki-laki</a:t>
            </a:r>
            <a:r>
              <a:rPr lang="en-US" sz="2000" b="1" dirty="0"/>
              <a:t> </a:t>
            </a:r>
            <a:r>
              <a:rPr lang="en-US" sz="2000" b="1" dirty="0" err="1"/>
              <a:t>dengan</a:t>
            </a:r>
            <a:r>
              <a:rPr lang="en-US" sz="2000" b="1" dirty="0"/>
              <a:t> </a:t>
            </a:r>
            <a:r>
              <a:rPr lang="en-US" sz="2000" b="1" dirty="0" err="1"/>
              <a:t>berjalan</a:t>
            </a:r>
            <a:r>
              <a:rPr lang="en-US" sz="2000" b="1" dirty="0"/>
              <a:t> kaki, </a:t>
            </a:r>
            <a:r>
              <a:rPr lang="en-US" sz="2000" b="1" dirty="0" err="1"/>
              <a:t>lantas</a:t>
            </a:r>
            <a:r>
              <a:rPr lang="en-US" sz="2000" b="1" dirty="0"/>
              <a:t> </a:t>
            </a:r>
            <a:r>
              <a:rPr lang="en-US" sz="2000" b="1" dirty="0" err="1"/>
              <a:t>bertanya</a:t>
            </a:r>
            <a:r>
              <a:rPr lang="en-US" sz="2000" b="1" dirty="0"/>
              <a:t>; "</a:t>
            </a:r>
            <a:r>
              <a:rPr lang="en-US" sz="2000" b="1" dirty="0" err="1"/>
              <a:t>Wahai</a:t>
            </a:r>
            <a:r>
              <a:rPr lang="en-US" sz="2000" b="1" dirty="0"/>
              <a:t> </a:t>
            </a:r>
            <a:r>
              <a:rPr lang="en-US" sz="2000" b="1" dirty="0" err="1"/>
              <a:t>Rasulullah</a:t>
            </a:r>
            <a:r>
              <a:rPr lang="en-US" sz="2000" b="1" dirty="0"/>
              <a:t>, </a:t>
            </a:r>
            <a:r>
              <a:rPr lang="en-US" sz="2000" b="1" dirty="0" err="1"/>
              <a:t>apakah</a:t>
            </a:r>
            <a:r>
              <a:rPr lang="en-US" sz="2000" b="1" dirty="0"/>
              <a:t> </a:t>
            </a:r>
            <a:r>
              <a:rPr lang="en-US" sz="2000" b="1" dirty="0" err="1"/>
              <a:t>iman</a:t>
            </a:r>
            <a:r>
              <a:rPr lang="en-US" sz="2000" b="1" dirty="0"/>
              <a:t> </a:t>
            </a:r>
            <a:r>
              <a:rPr lang="en-US" sz="2000" b="1" dirty="0" err="1"/>
              <a:t>itu</a:t>
            </a:r>
            <a:r>
              <a:rPr lang="en-US" sz="2000" b="1" dirty="0"/>
              <a:t>?" </a:t>
            </a:r>
            <a:r>
              <a:rPr lang="en-US" sz="2000" b="1" dirty="0" err="1"/>
              <a:t>beliau</a:t>
            </a:r>
            <a:r>
              <a:rPr lang="en-US" sz="2000" b="1" dirty="0"/>
              <a:t> </a:t>
            </a:r>
            <a:r>
              <a:rPr lang="en-US" sz="2000" b="1" dirty="0" err="1"/>
              <a:t>menjawab</a:t>
            </a:r>
            <a:r>
              <a:rPr lang="en-US" sz="2000" b="1" dirty="0"/>
              <a:t>: "</a:t>
            </a:r>
            <a:r>
              <a:rPr lang="en-US" sz="2000" b="1" dirty="0" err="1"/>
              <a:t>Engkau</a:t>
            </a:r>
            <a:r>
              <a:rPr lang="en-US" sz="2000" b="1" dirty="0"/>
              <a:t> </a:t>
            </a:r>
            <a:r>
              <a:rPr lang="en-US" sz="2000" b="1" dirty="0" err="1"/>
              <a:t>beriman</a:t>
            </a:r>
            <a:r>
              <a:rPr lang="en-US" sz="2000" b="1" dirty="0"/>
              <a:t> </a:t>
            </a:r>
            <a:r>
              <a:rPr lang="en-US" sz="2000" b="1" dirty="0" err="1"/>
              <a:t>kepada</a:t>
            </a:r>
            <a:r>
              <a:rPr lang="en-US" sz="2000" b="1" dirty="0"/>
              <a:t> Allah, </a:t>
            </a:r>
            <a:r>
              <a:rPr lang="en-US" sz="2000" b="1" dirty="0" err="1"/>
              <a:t>malaikat</a:t>
            </a:r>
            <a:r>
              <a:rPr lang="en-US" sz="2000" b="1" dirty="0"/>
              <a:t>-Nya, para </a:t>
            </a:r>
            <a:r>
              <a:rPr lang="en-US" sz="2000" b="1" dirty="0" err="1"/>
              <a:t>Rasul</a:t>
            </a:r>
            <a:r>
              <a:rPr lang="en-US" sz="2000" b="1" dirty="0"/>
              <a:t>-Nya, </a:t>
            </a:r>
            <a:r>
              <a:rPr lang="en-US" sz="2000" b="1" dirty="0" err="1"/>
              <a:t>kitab</a:t>
            </a:r>
            <a:r>
              <a:rPr lang="en-US" sz="2000" b="1" dirty="0"/>
              <a:t>-</a:t>
            </a:r>
            <a:r>
              <a:rPr lang="en-US" sz="2000" b="1" dirty="0" err="1"/>
              <a:t>kitab</a:t>
            </a:r>
            <a:r>
              <a:rPr lang="en-US" sz="2000" b="1" dirty="0"/>
              <a:t>-Nya, </a:t>
            </a:r>
            <a:r>
              <a:rPr lang="en-US" sz="2000" b="1" dirty="0" err="1"/>
              <a:t>dan</a:t>
            </a:r>
            <a:r>
              <a:rPr lang="en-US" sz="2000" b="1" dirty="0"/>
              <a:t> </a:t>
            </a:r>
            <a:r>
              <a:rPr lang="en-US" sz="2000" b="1" dirty="0" err="1"/>
              <a:t>hari</a:t>
            </a:r>
            <a:r>
              <a:rPr lang="en-US" sz="2000" b="1" dirty="0"/>
              <a:t> </a:t>
            </a:r>
            <a:r>
              <a:rPr lang="en-US" sz="2000" b="1" dirty="0" err="1"/>
              <a:t>akhir</a:t>
            </a:r>
            <a:r>
              <a:rPr lang="en-US" sz="2000" b="1" dirty="0"/>
              <a:t>." (H.R. Bukhari</a:t>
            </a:r>
            <a:r>
              <a:rPr lang="en-US" sz="2000" b="1" dirty="0" smtClean="0"/>
              <a:t>)</a:t>
            </a:r>
          </a:p>
          <a:p>
            <a:pPr algn="just"/>
            <a:r>
              <a:rPr lang="en-US" sz="2000" b="1" dirty="0" smtClean="0"/>
              <a:t> </a:t>
            </a:r>
            <a:r>
              <a:rPr lang="en-US" sz="2000" b="1" dirty="0" err="1"/>
              <a:t>Dalam</a:t>
            </a:r>
            <a:r>
              <a:rPr lang="en-US" sz="2000" b="1" dirty="0"/>
              <a:t> </a:t>
            </a:r>
            <a:r>
              <a:rPr lang="en-US" sz="2000" b="1" dirty="0" err="1"/>
              <a:t>hadis</a:t>
            </a:r>
            <a:r>
              <a:rPr lang="en-US" sz="2000" b="1" dirty="0"/>
              <a:t> </a:t>
            </a:r>
            <a:r>
              <a:rPr lang="en-US" sz="2000" b="1" dirty="0" err="1"/>
              <a:t>dijelaskan</a:t>
            </a:r>
            <a:r>
              <a:rPr lang="en-US" sz="2000" b="1" dirty="0"/>
              <a:t>, </a:t>
            </a:r>
            <a:r>
              <a:rPr lang="en-US" sz="2000" b="1" dirty="0" err="1"/>
              <a:t>sebagaimana</a:t>
            </a:r>
            <a:r>
              <a:rPr lang="en-US" sz="2000" b="1" dirty="0"/>
              <a:t> </a:t>
            </a:r>
            <a:r>
              <a:rPr lang="en-US" sz="2000" b="1" dirty="0" err="1"/>
              <a:t>diriwayatkan</a:t>
            </a:r>
            <a:r>
              <a:rPr lang="en-US" sz="2000" b="1" dirty="0"/>
              <a:t> </a:t>
            </a:r>
            <a:r>
              <a:rPr lang="en-US" sz="2000" b="1" dirty="0" err="1"/>
              <a:t>oleh</a:t>
            </a:r>
            <a:r>
              <a:rPr lang="en-US" sz="2000" b="1" dirty="0"/>
              <a:t> Bukhari </a:t>
            </a:r>
            <a:r>
              <a:rPr lang="en-US" sz="2000" b="1" dirty="0" err="1"/>
              <a:t>dan</a:t>
            </a:r>
            <a:r>
              <a:rPr lang="en-US" sz="2000" b="1" dirty="0"/>
              <a:t> Muslim </a:t>
            </a:r>
            <a:r>
              <a:rPr lang="en-US" sz="2000" b="1" dirty="0" err="1"/>
              <a:t>dari</a:t>
            </a:r>
            <a:r>
              <a:rPr lang="en-US" sz="2000" b="1" dirty="0"/>
              <a:t> </a:t>
            </a:r>
            <a:r>
              <a:rPr lang="en-US" sz="2000" b="1" dirty="0" err="1"/>
              <a:t>sahabat</a:t>
            </a:r>
            <a:r>
              <a:rPr lang="en-US" sz="2000" b="1" dirty="0"/>
              <a:t> Abdullah bin </a:t>
            </a:r>
            <a:r>
              <a:rPr lang="en-US" sz="2000" b="1" dirty="0" err="1"/>
              <a:t>Mas'ud</a:t>
            </a:r>
            <a:r>
              <a:rPr lang="en-US" sz="2000" b="1" dirty="0"/>
              <a:t> </a:t>
            </a:r>
            <a:r>
              <a:rPr lang="en-US" sz="2000" b="1" dirty="0" err="1"/>
              <a:t>radhiyallahu</a:t>
            </a:r>
            <a:r>
              <a:rPr lang="en-US" sz="2000" b="1" dirty="0"/>
              <a:t> '</a:t>
            </a:r>
            <a:r>
              <a:rPr lang="en-US" sz="2000" b="1" dirty="0" err="1"/>
              <a:t>anhu</a:t>
            </a:r>
            <a:r>
              <a:rPr lang="en-US" sz="2000" b="1" dirty="0"/>
              <a:t>, </a:t>
            </a:r>
            <a:r>
              <a:rPr lang="en-US" sz="2000" b="1" dirty="0" err="1"/>
              <a:t>bahwa</a:t>
            </a:r>
            <a:r>
              <a:rPr lang="en-US" sz="2000" b="1" dirty="0"/>
              <a:t> </a:t>
            </a:r>
            <a:r>
              <a:rPr lang="en-US" sz="2000" b="1" dirty="0" err="1"/>
              <a:t>Nabi</a:t>
            </a:r>
            <a:r>
              <a:rPr lang="en-US" sz="2000" b="1" dirty="0"/>
              <a:t> Muhammad </a:t>
            </a:r>
            <a:r>
              <a:rPr lang="en-US" sz="2000" b="1" dirty="0" smtClean="0"/>
              <a:t>Saw </a:t>
            </a:r>
            <a:r>
              <a:rPr lang="en-US" sz="2000" b="1" dirty="0" err="1"/>
              <a:t>pernah</a:t>
            </a:r>
            <a:r>
              <a:rPr lang="en-US" sz="2000" b="1" dirty="0"/>
              <a:t> </a:t>
            </a:r>
            <a:r>
              <a:rPr lang="en-US" sz="2000" b="1" dirty="0" err="1"/>
              <a:t>melihat</a:t>
            </a:r>
            <a:r>
              <a:rPr lang="en-US" sz="2000" b="1" dirty="0"/>
              <a:t> </a:t>
            </a:r>
            <a:r>
              <a:rPr lang="en-US" sz="2000" b="1" dirty="0" err="1"/>
              <a:t>malaikat</a:t>
            </a:r>
            <a:r>
              <a:rPr lang="en-US" sz="2000" b="1" dirty="0"/>
              <a:t> </a:t>
            </a:r>
            <a:r>
              <a:rPr lang="en-US" sz="2000" b="1" dirty="0" err="1"/>
              <a:t>Jibril</a:t>
            </a:r>
            <a:r>
              <a:rPr lang="en-US" sz="2000" b="1" dirty="0"/>
              <a:t> yang </a:t>
            </a:r>
            <a:r>
              <a:rPr lang="en-US" sz="2000" b="1" dirty="0" err="1"/>
              <a:t>mempunyai</a:t>
            </a:r>
            <a:r>
              <a:rPr lang="en-US" sz="2000" b="1" dirty="0"/>
              <a:t> </a:t>
            </a:r>
            <a:r>
              <a:rPr lang="en-US" sz="2000" b="1" dirty="0" err="1"/>
              <a:t>enam</a:t>
            </a:r>
            <a:r>
              <a:rPr lang="en-US" sz="2000" b="1" dirty="0"/>
              <a:t> </a:t>
            </a:r>
            <a:r>
              <a:rPr lang="en-US" sz="2000" b="1" dirty="0" err="1"/>
              <a:t>ratus</a:t>
            </a:r>
            <a:r>
              <a:rPr lang="en-US" sz="2000" b="1" dirty="0"/>
              <a:t> </a:t>
            </a:r>
            <a:r>
              <a:rPr lang="en-US" sz="2000" b="1" dirty="0" err="1"/>
              <a:t>sayap</a:t>
            </a:r>
            <a:r>
              <a:rPr lang="en-US" sz="2000" b="1" dirty="0"/>
              <a:t>. (HR </a:t>
            </a:r>
            <a:r>
              <a:rPr lang="en-US" sz="2000" b="1" dirty="0" smtClean="0"/>
              <a:t>Bukhari. </a:t>
            </a:r>
            <a:r>
              <a:rPr lang="en-US" sz="2000" b="1" dirty="0"/>
              <a:t>Muslim no: 174.)</a:t>
            </a:r>
          </a:p>
          <a:p>
            <a:pPr algn="just"/>
            <a:endParaRPr lang="en-US" sz="2000" b="1" dirty="0"/>
          </a:p>
          <a:p>
            <a:endParaRPr lang="en-US" dirty="0"/>
          </a:p>
          <a:p>
            <a:r>
              <a:rPr lang="en-US" dirty="0" smtClean="0"/>
              <a:t>.</a:t>
            </a:r>
            <a:endParaRPr lang="en-US" dirty="0"/>
          </a:p>
        </p:txBody>
      </p:sp>
    </p:spTree>
    <p:extLst>
      <p:ext uri="{BB962C8B-B14F-4D97-AF65-F5344CB8AC3E}">
        <p14:creationId xmlns:p14="http://schemas.microsoft.com/office/powerpoint/2010/main" val="1517272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6538" y="304800"/>
            <a:ext cx="8853852" cy="6448697"/>
          </a:xfrm>
        </p:spPr>
        <p:txBody>
          <a:bodyPr>
            <a:normAutofit fontScale="32500" lnSpcReduction="20000"/>
          </a:bodyPr>
          <a:lstStyle/>
          <a:p>
            <a:pPr marL="914400" lvl="2" indent="0" algn="just">
              <a:buNone/>
            </a:pPr>
            <a:r>
              <a:rPr lang="en-US" sz="7400" b="1" dirty="0" err="1"/>
              <a:t>Mereka</a:t>
            </a:r>
            <a:r>
              <a:rPr lang="en-US" sz="7400" b="1" dirty="0"/>
              <a:t> </a:t>
            </a:r>
            <a:r>
              <a:rPr lang="en-US" sz="7400" b="1" dirty="0" err="1"/>
              <a:t>adalah</a:t>
            </a:r>
            <a:r>
              <a:rPr lang="en-US" sz="7400" b="1" dirty="0"/>
              <a:t> </a:t>
            </a:r>
            <a:r>
              <a:rPr lang="en-US" sz="7400" b="1" dirty="0" err="1"/>
              <a:t>makhluk</a:t>
            </a:r>
            <a:r>
              <a:rPr lang="en-US" sz="7400" b="1" dirty="0"/>
              <a:t> yang </a:t>
            </a:r>
            <a:r>
              <a:rPr lang="en-US" sz="7400" b="1" dirty="0" err="1"/>
              <a:t>tidak</a:t>
            </a:r>
            <a:r>
              <a:rPr lang="en-US" sz="7400" b="1" dirty="0"/>
              <a:t> </a:t>
            </a:r>
            <a:r>
              <a:rPr lang="en-US" sz="7400" b="1" dirty="0" err="1"/>
              <a:t>makan</a:t>
            </a:r>
            <a:r>
              <a:rPr lang="en-US" sz="7400" b="1" dirty="0"/>
              <a:t> </a:t>
            </a:r>
            <a:r>
              <a:rPr lang="en-US" sz="7400" b="1" dirty="0" err="1"/>
              <a:t>dan</a:t>
            </a:r>
            <a:r>
              <a:rPr lang="en-US" sz="7400" b="1" dirty="0"/>
              <a:t> </a:t>
            </a:r>
            <a:r>
              <a:rPr lang="en-US" sz="7400" b="1" dirty="0" err="1"/>
              <a:t>minum</a:t>
            </a:r>
            <a:r>
              <a:rPr lang="en-US" sz="7400" b="1" dirty="0"/>
              <a:t>, </a:t>
            </a:r>
            <a:r>
              <a:rPr lang="en-US" sz="7400" b="1" dirty="0" err="1"/>
              <a:t>tidak</a:t>
            </a:r>
            <a:r>
              <a:rPr lang="en-US" sz="7400" b="1" dirty="0"/>
              <a:t> </a:t>
            </a:r>
            <a:r>
              <a:rPr lang="en-US" sz="7400" b="1" dirty="0" err="1"/>
              <a:t>pernah</a:t>
            </a:r>
            <a:r>
              <a:rPr lang="en-US" sz="7400" b="1" dirty="0"/>
              <a:t> </a:t>
            </a:r>
            <a:r>
              <a:rPr lang="en-US" sz="7400" b="1" dirty="0" err="1"/>
              <a:t>merasa</a:t>
            </a:r>
            <a:r>
              <a:rPr lang="en-US" sz="7400" b="1" dirty="0"/>
              <a:t> </a:t>
            </a:r>
            <a:r>
              <a:rPr lang="en-US" sz="7400" b="1" dirty="0" err="1"/>
              <a:t>bosan</a:t>
            </a:r>
            <a:r>
              <a:rPr lang="en-US" sz="7400" b="1" dirty="0"/>
              <a:t> </a:t>
            </a:r>
            <a:r>
              <a:rPr lang="en-US" sz="7400" b="1" dirty="0" err="1"/>
              <a:t>dan</a:t>
            </a:r>
            <a:r>
              <a:rPr lang="en-US" sz="7400" b="1" dirty="0"/>
              <a:t> </a:t>
            </a:r>
            <a:r>
              <a:rPr lang="en-US" sz="7400" b="1" dirty="0" err="1"/>
              <a:t>capai</a:t>
            </a:r>
            <a:r>
              <a:rPr lang="en-US" sz="7400" b="1" dirty="0"/>
              <a:t>. </a:t>
            </a:r>
            <a:r>
              <a:rPr lang="en-US" sz="7400" b="1" dirty="0" err="1"/>
              <a:t>Mereka</a:t>
            </a:r>
            <a:r>
              <a:rPr lang="en-US" sz="7400" b="1" dirty="0"/>
              <a:t> </a:t>
            </a:r>
            <a:r>
              <a:rPr lang="en-US" sz="7400" b="1" dirty="0" err="1"/>
              <a:t>berdiri</a:t>
            </a:r>
            <a:r>
              <a:rPr lang="en-US" sz="7400" b="1" dirty="0"/>
              <a:t> </a:t>
            </a:r>
            <a:r>
              <a:rPr lang="en-US" sz="7400" b="1" dirty="0" err="1"/>
              <a:t>beribadah</a:t>
            </a:r>
            <a:r>
              <a:rPr lang="en-US" sz="7400" b="1" dirty="0"/>
              <a:t> </a:t>
            </a:r>
            <a:r>
              <a:rPr lang="en-US" sz="7400" b="1" dirty="0" err="1"/>
              <a:t>kepada</a:t>
            </a:r>
            <a:r>
              <a:rPr lang="en-US" sz="7400" b="1" dirty="0"/>
              <a:t> Allah </a:t>
            </a:r>
            <a:r>
              <a:rPr lang="en-US" sz="7400" b="1" dirty="0" err="1"/>
              <a:t>ta’alla</a:t>
            </a:r>
            <a:r>
              <a:rPr lang="en-US" sz="7400" b="1" dirty="0"/>
              <a:t> </a:t>
            </a:r>
            <a:r>
              <a:rPr lang="en-US" sz="7400" b="1" dirty="0" err="1"/>
              <a:t>serta</a:t>
            </a:r>
            <a:r>
              <a:rPr lang="en-US" sz="7400" b="1" dirty="0"/>
              <a:t> </a:t>
            </a:r>
            <a:r>
              <a:rPr lang="en-US" sz="7400" b="1" dirty="0" err="1"/>
              <a:t>taat</a:t>
            </a:r>
            <a:r>
              <a:rPr lang="en-US" sz="7400" b="1" dirty="0"/>
              <a:t> </a:t>
            </a:r>
            <a:r>
              <a:rPr lang="en-US" sz="7400" b="1" dirty="0" err="1"/>
              <a:t>kepada</a:t>
            </a:r>
            <a:r>
              <a:rPr lang="en-US" sz="7400" b="1" dirty="0"/>
              <a:t> -Nya, </a:t>
            </a:r>
            <a:r>
              <a:rPr lang="en-US" sz="7400" b="1" dirty="0" err="1"/>
              <a:t>selalu</a:t>
            </a:r>
            <a:r>
              <a:rPr lang="en-US" sz="7400" b="1" dirty="0"/>
              <a:t> </a:t>
            </a:r>
            <a:r>
              <a:rPr lang="en-US" sz="7400" b="1" dirty="0" err="1"/>
              <a:t>terikat</a:t>
            </a:r>
            <a:r>
              <a:rPr lang="en-US" sz="7400" b="1" dirty="0"/>
              <a:t> </a:t>
            </a:r>
            <a:r>
              <a:rPr lang="en-US" sz="7400" b="1" dirty="0" err="1"/>
              <a:t>dengan</a:t>
            </a:r>
            <a:r>
              <a:rPr lang="en-US" sz="7400" b="1" dirty="0"/>
              <a:t> </a:t>
            </a:r>
            <a:r>
              <a:rPr lang="en-US" sz="7400" b="1" dirty="0" err="1"/>
              <a:t>perintah-perintah</a:t>
            </a:r>
            <a:r>
              <a:rPr lang="en-US" sz="7400" b="1" dirty="0"/>
              <a:t> -Nya </a:t>
            </a:r>
            <a:r>
              <a:rPr lang="en-US" sz="7400" b="1" dirty="0" err="1"/>
              <a:t>tanpa</a:t>
            </a:r>
            <a:r>
              <a:rPr lang="en-US" sz="7400" b="1" dirty="0"/>
              <a:t> </a:t>
            </a:r>
            <a:r>
              <a:rPr lang="en-US" sz="7400" b="1" dirty="0" err="1"/>
              <a:t>diiringi</a:t>
            </a:r>
            <a:r>
              <a:rPr lang="en-US" sz="7400" b="1" dirty="0"/>
              <a:t> rasa </a:t>
            </a:r>
            <a:r>
              <a:rPr lang="en-US" sz="7400" b="1" dirty="0" err="1"/>
              <a:t>bosan</a:t>
            </a:r>
            <a:r>
              <a:rPr lang="en-US" sz="7400" b="1" dirty="0"/>
              <a:t> </a:t>
            </a:r>
            <a:r>
              <a:rPr lang="en-US" sz="7400" b="1" dirty="0" err="1"/>
              <a:t>dan</a:t>
            </a:r>
            <a:r>
              <a:rPr lang="en-US" sz="7400" b="1" dirty="0"/>
              <a:t> </a:t>
            </a:r>
            <a:r>
              <a:rPr lang="en-US" sz="7400" b="1" dirty="0" err="1"/>
              <a:t>malas</a:t>
            </a:r>
            <a:r>
              <a:rPr lang="en-US" sz="7400" b="1" dirty="0"/>
              <a:t>. </a:t>
            </a:r>
          </a:p>
          <a:p>
            <a:pPr marL="914400" lvl="2" indent="0" algn="just">
              <a:buNone/>
            </a:pPr>
            <a:r>
              <a:rPr lang="en-US" sz="7400" b="1" i="1" dirty="0" err="1" smtClean="0">
                <a:solidFill>
                  <a:srgbClr val="FF0000"/>
                </a:solidFill>
              </a:rPr>
              <a:t>Perbedaan</a:t>
            </a:r>
            <a:r>
              <a:rPr lang="en-US" sz="7400" b="1" i="1" dirty="0" smtClean="0">
                <a:solidFill>
                  <a:srgbClr val="FF0000"/>
                </a:solidFill>
              </a:rPr>
              <a:t> </a:t>
            </a:r>
            <a:r>
              <a:rPr lang="en-US" sz="7400" b="1" i="1" dirty="0" err="1">
                <a:solidFill>
                  <a:srgbClr val="FF0000"/>
                </a:solidFill>
              </a:rPr>
              <a:t>antara</a:t>
            </a:r>
            <a:r>
              <a:rPr lang="en-US" sz="7400" b="1" i="1" dirty="0">
                <a:solidFill>
                  <a:srgbClr val="FF0000"/>
                </a:solidFill>
              </a:rPr>
              <a:t> </a:t>
            </a:r>
            <a:r>
              <a:rPr lang="en-US" sz="7400" b="1" i="1" dirty="0" err="1">
                <a:solidFill>
                  <a:srgbClr val="FF0000"/>
                </a:solidFill>
              </a:rPr>
              <a:t>malaikat</a:t>
            </a:r>
            <a:r>
              <a:rPr lang="en-US" sz="7400" b="1" i="1" dirty="0">
                <a:solidFill>
                  <a:srgbClr val="FF0000"/>
                </a:solidFill>
              </a:rPr>
              <a:t>, </a:t>
            </a:r>
            <a:r>
              <a:rPr lang="en-US" sz="7400" b="1" i="1" dirty="0" err="1">
                <a:solidFill>
                  <a:srgbClr val="FF0000"/>
                </a:solidFill>
              </a:rPr>
              <a:t>manusia</a:t>
            </a:r>
            <a:r>
              <a:rPr lang="en-US" sz="7400" b="1" i="1" dirty="0">
                <a:solidFill>
                  <a:srgbClr val="FF0000"/>
                </a:solidFill>
              </a:rPr>
              <a:t>, </a:t>
            </a:r>
            <a:r>
              <a:rPr lang="en-US" sz="7400" b="1" i="1" dirty="0" err="1">
                <a:solidFill>
                  <a:srgbClr val="FF0000"/>
                </a:solidFill>
              </a:rPr>
              <a:t>dan</a:t>
            </a:r>
            <a:r>
              <a:rPr lang="en-US" sz="7400" b="1" i="1" dirty="0">
                <a:solidFill>
                  <a:srgbClr val="FF0000"/>
                </a:solidFill>
              </a:rPr>
              <a:t> </a:t>
            </a:r>
            <a:r>
              <a:rPr lang="en-US" sz="7400" b="1" i="1" dirty="0" err="1">
                <a:solidFill>
                  <a:srgbClr val="FF0000"/>
                </a:solidFill>
              </a:rPr>
              <a:t>jin</a:t>
            </a:r>
            <a:r>
              <a:rPr lang="en-US" sz="7400" b="1" i="1" dirty="0">
                <a:solidFill>
                  <a:srgbClr val="FF0000"/>
                </a:solidFill>
              </a:rPr>
              <a:t>/</a:t>
            </a:r>
            <a:r>
              <a:rPr lang="en-US" sz="7400" b="1" i="1" dirty="0" err="1">
                <a:solidFill>
                  <a:srgbClr val="FF0000"/>
                </a:solidFill>
              </a:rPr>
              <a:t>setan</a:t>
            </a:r>
            <a:r>
              <a:rPr lang="en-US" sz="7400" b="1" i="1" dirty="0">
                <a:solidFill>
                  <a:srgbClr val="FF0000"/>
                </a:solidFill>
              </a:rPr>
              <a:t> </a:t>
            </a:r>
            <a:r>
              <a:rPr lang="en-US" sz="7400" b="1" i="1" dirty="0" err="1">
                <a:solidFill>
                  <a:srgbClr val="FF0000"/>
                </a:solidFill>
              </a:rPr>
              <a:t>adalah</a:t>
            </a:r>
            <a:r>
              <a:rPr lang="en-US" sz="7400" b="1" i="1" dirty="0">
                <a:solidFill>
                  <a:srgbClr val="FF0000"/>
                </a:solidFill>
              </a:rPr>
              <a:t> </a:t>
            </a:r>
            <a:r>
              <a:rPr lang="en-US" sz="7400" b="1" i="1" dirty="0" err="1">
                <a:solidFill>
                  <a:srgbClr val="FF0000"/>
                </a:solidFill>
              </a:rPr>
              <a:t>sebagai</a:t>
            </a:r>
            <a:r>
              <a:rPr lang="en-US" sz="7400" b="1" i="1" dirty="0">
                <a:solidFill>
                  <a:srgbClr val="FF0000"/>
                </a:solidFill>
              </a:rPr>
              <a:t> </a:t>
            </a:r>
            <a:r>
              <a:rPr lang="en-US" sz="7400" b="1" i="1" dirty="0" err="1">
                <a:solidFill>
                  <a:srgbClr val="FF0000"/>
                </a:solidFill>
              </a:rPr>
              <a:t>berikut</a:t>
            </a:r>
            <a:r>
              <a:rPr lang="en-US" sz="7400" b="1" i="1" dirty="0">
                <a:solidFill>
                  <a:srgbClr val="FF0000"/>
                </a:solidFill>
              </a:rPr>
              <a:t> </a:t>
            </a:r>
            <a:r>
              <a:rPr lang="en-US" sz="7400" b="1" i="1" dirty="0" smtClean="0">
                <a:solidFill>
                  <a:srgbClr val="FF0000"/>
                </a:solidFill>
              </a:rPr>
              <a:t>: </a:t>
            </a:r>
            <a:r>
              <a:rPr lang="en-US" sz="7400" b="1" i="1" dirty="0">
                <a:solidFill>
                  <a:srgbClr val="FF0000"/>
                </a:solidFill>
              </a:rPr>
              <a:t> </a:t>
            </a:r>
            <a:r>
              <a:rPr lang="en-US" sz="7400" b="1" dirty="0" smtClean="0">
                <a:solidFill>
                  <a:srgbClr val="FF0000"/>
                </a:solidFill>
              </a:rPr>
              <a:t>       </a:t>
            </a:r>
          </a:p>
          <a:p>
            <a:pPr marL="914400" lvl="2" indent="0" algn="just">
              <a:buNone/>
            </a:pPr>
            <a:r>
              <a:rPr lang="en-US" sz="7400" b="1" dirty="0" smtClean="0"/>
              <a:t> </a:t>
            </a:r>
            <a:r>
              <a:rPr lang="en-US" sz="7400" b="1" dirty="0" err="1" smtClean="0"/>
              <a:t>Malaikat</a:t>
            </a:r>
            <a:r>
              <a:rPr lang="en-US" sz="7400" b="1" dirty="0" smtClean="0"/>
              <a:t> </a:t>
            </a:r>
            <a:r>
              <a:rPr lang="en-US" sz="7400" b="1" dirty="0" err="1"/>
              <a:t>diciptakan</a:t>
            </a:r>
            <a:r>
              <a:rPr lang="en-US" sz="7400" b="1" dirty="0"/>
              <a:t> </a:t>
            </a:r>
            <a:r>
              <a:rPr lang="en-US" sz="7400" b="1" dirty="0" err="1"/>
              <a:t>dari</a:t>
            </a:r>
            <a:r>
              <a:rPr lang="en-US" sz="7400" b="1" dirty="0"/>
              <a:t> </a:t>
            </a:r>
            <a:r>
              <a:rPr lang="en-US" sz="7400" b="1" dirty="0" err="1"/>
              <a:t>cahaya</a:t>
            </a:r>
            <a:r>
              <a:rPr lang="en-US" sz="7400" b="1" dirty="0"/>
              <a:t>, </a:t>
            </a:r>
            <a:r>
              <a:rPr lang="en-US" sz="7400" b="1" dirty="0" err="1"/>
              <a:t>manusia</a:t>
            </a:r>
            <a:r>
              <a:rPr lang="en-US" sz="7400" b="1" dirty="0"/>
              <a:t> </a:t>
            </a:r>
            <a:r>
              <a:rPr lang="en-US" sz="7400" b="1" dirty="0" err="1"/>
              <a:t>diciptakan</a:t>
            </a:r>
            <a:r>
              <a:rPr lang="en-US" sz="7400" b="1" dirty="0"/>
              <a:t> </a:t>
            </a:r>
            <a:r>
              <a:rPr lang="en-US" sz="7400" b="1" dirty="0" err="1"/>
              <a:t>dari</a:t>
            </a:r>
            <a:r>
              <a:rPr lang="en-US" sz="7400" b="1" dirty="0"/>
              <a:t> </a:t>
            </a:r>
            <a:r>
              <a:rPr lang="en-US" sz="7400" b="1" dirty="0" smtClean="0"/>
              <a:t>         </a:t>
            </a:r>
          </a:p>
          <a:p>
            <a:pPr marL="914400" lvl="2" indent="0" algn="just">
              <a:buNone/>
            </a:pPr>
            <a:r>
              <a:rPr lang="en-US" sz="7400" b="1" dirty="0" smtClean="0"/>
              <a:t> </a:t>
            </a:r>
            <a:r>
              <a:rPr lang="en-US" sz="7400" b="1" dirty="0" err="1" smtClean="0"/>
              <a:t>tanah</a:t>
            </a:r>
            <a:r>
              <a:rPr lang="en-US" sz="7400" b="1" dirty="0"/>
              <a:t>, </a:t>
            </a:r>
            <a:r>
              <a:rPr lang="en-US" sz="7400" b="1" dirty="0" err="1"/>
              <a:t>dan</a:t>
            </a:r>
            <a:r>
              <a:rPr lang="en-US" sz="7400" b="1" dirty="0"/>
              <a:t> </a:t>
            </a:r>
            <a:r>
              <a:rPr lang="en-US" sz="7400" b="1" dirty="0" err="1"/>
              <a:t>jin</a:t>
            </a:r>
            <a:r>
              <a:rPr lang="en-US" sz="7400" b="1" dirty="0"/>
              <a:t> </a:t>
            </a:r>
            <a:r>
              <a:rPr lang="en-US" sz="7400" b="1" dirty="0" err="1"/>
              <a:t>diciptakan</a:t>
            </a:r>
            <a:r>
              <a:rPr lang="en-US" sz="7400" b="1" dirty="0"/>
              <a:t> </a:t>
            </a:r>
            <a:r>
              <a:rPr lang="en-US" sz="7400" b="1" dirty="0" err="1"/>
              <a:t>dari</a:t>
            </a:r>
            <a:r>
              <a:rPr lang="en-US" sz="7400" b="1" dirty="0"/>
              <a:t> </a:t>
            </a:r>
            <a:r>
              <a:rPr lang="en-US" sz="7400" b="1" dirty="0" err="1"/>
              <a:t>api</a:t>
            </a:r>
            <a:r>
              <a:rPr lang="en-US" sz="7400" b="1" dirty="0" smtClean="0"/>
              <a:t>.       </a:t>
            </a:r>
          </a:p>
          <a:p>
            <a:pPr marL="914400" lvl="2" indent="0" algn="just">
              <a:buNone/>
            </a:pPr>
            <a:r>
              <a:rPr lang="en-US" sz="7400" b="1" dirty="0" smtClean="0"/>
              <a:t> </a:t>
            </a:r>
            <a:r>
              <a:rPr lang="en-US" sz="7400" b="1" dirty="0" err="1" smtClean="0"/>
              <a:t>Malaikat</a:t>
            </a:r>
            <a:r>
              <a:rPr lang="en-US" sz="7400" b="1" dirty="0" smtClean="0"/>
              <a:t> </a:t>
            </a:r>
            <a:r>
              <a:rPr lang="en-US" sz="7400" b="1" dirty="0" err="1"/>
              <a:t>tidak</a:t>
            </a:r>
            <a:r>
              <a:rPr lang="en-US" sz="7400" b="1" dirty="0"/>
              <a:t> </a:t>
            </a:r>
            <a:r>
              <a:rPr lang="en-US" sz="7400" b="1" dirty="0" err="1"/>
              <a:t>memiliki</a:t>
            </a:r>
            <a:r>
              <a:rPr lang="en-US" sz="7400" b="1" dirty="0"/>
              <a:t> </a:t>
            </a:r>
            <a:r>
              <a:rPr lang="en-US" sz="7400" b="1" dirty="0" err="1"/>
              <a:t>hawa</a:t>
            </a:r>
            <a:r>
              <a:rPr lang="en-US" sz="7400" b="1" dirty="0"/>
              <a:t> </a:t>
            </a:r>
            <a:r>
              <a:rPr lang="en-US" sz="7400" b="1" dirty="0" err="1"/>
              <a:t>nafsu</a:t>
            </a:r>
            <a:r>
              <a:rPr lang="en-US" sz="7400" b="1" dirty="0"/>
              <a:t>, </a:t>
            </a:r>
            <a:r>
              <a:rPr lang="en-US" sz="7400" b="1" dirty="0" err="1"/>
              <a:t>sedangkan</a:t>
            </a:r>
            <a:r>
              <a:rPr lang="en-US" sz="7400" b="1" dirty="0"/>
              <a:t> </a:t>
            </a:r>
            <a:r>
              <a:rPr lang="en-US" sz="7400" b="1" dirty="0" err="1"/>
              <a:t>manusia</a:t>
            </a:r>
            <a:r>
              <a:rPr lang="en-US" sz="7400" b="1" dirty="0"/>
              <a:t> </a:t>
            </a:r>
            <a:r>
              <a:rPr lang="en-US" sz="7400" b="1" dirty="0" err="1"/>
              <a:t>dan</a:t>
            </a:r>
            <a:r>
              <a:rPr lang="en-US" sz="7400" b="1" dirty="0"/>
              <a:t> </a:t>
            </a:r>
            <a:r>
              <a:rPr lang="en-US" sz="7400" b="1" dirty="0" err="1"/>
              <a:t>jin</a:t>
            </a:r>
            <a:r>
              <a:rPr lang="en-US" sz="7400" b="1" dirty="0"/>
              <a:t> </a:t>
            </a:r>
            <a:r>
              <a:rPr lang="en-US" sz="7400" b="1" dirty="0" err="1"/>
              <a:t>memiliki</a:t>
            </a:r>
            <a:r>
              <a:rPr lang="en-US" sz="7400" b="1" dirty="0"/>
              <a:t> </a:t>
            </a:r>
            <a:r>
              <a:rPr lang="en-US" sz="7400" b="1" dirty="0" err="1"/>
              <a:t>hawa</a:t>
            </a:r>
            <a:r>
              <a:rPr lang="en-US" sz="7400" b="1" dirty="0"/>
              <a:t> </a:t>
            </a:r>
            <a:r>
              <a:rPr lang="en-US" sz="7400" b="1" dirty="0" err="1"/>
              <a:t>nafsu</a:t>
            </a:r>
            <a:r>
              <a:rPr lang="en-US" sz="7400" b="1" dirty="0" smtClean="0"/>
              <a:t>.       </a:t>
            </a:r>
          </a:p>
          <a:p>
            <a:pPr marL="914400" lvl="2" indent="0" algn="just">
              <a:buNone/>
            </a:pPr>
            <a:r>
              <a:rPr lang="en-US" sz="7400" b="1" dirty="0" err="1" smtClean="0"/>
              <a:t>Malaikat</a:t>
            </a:r>
            <a:r>
              <a:rPr lang="en-US" sz="7400" b="1" dirty="0" smtClean="0"/>
              <a:t> </a:t>
            </a:r>
            <a:r>
              <a:rPr lang="en-US" sz="7400" b="1" dirty="0" err="1"/>
              <a:t>dan</a:t>
            </a:r>
            <a:r>
              <a:rPr lang="en-US" sz="7400" b="1" dirty="0"/>
              <a:t> </a:t>
            </a:r>
            <a:r>
              <a:rPr lang="en-US" sz="7400" b="1" dirty="0" err="1"/>
              <a:t>Jin</a:t>
            </a:r>
            <a:r>
              <a:rPr lang="en-US" sz="7400" b="1" dirty="0"/>
              <a:t> </a:t>
            </a:r>
            <a:r>
              <a:rPr lang="en-US" sz="7400" b="1" dirty="0" err="1"/>
              <a:t>adalah</a:t>
            </a:r>
            <a:r>
              <a:rPr lang="en-US" sz="7400" b="1" dirty="0"/>
              <a:t> </a:t>
            </a:r>
            <a:r>
              <a:rPr lang="en-US" sz="7400" b="1" dirty="0" err="1"/>
              <a:t>makhluk</a:t>
            </a:r>
            <a:r>
              <a:rPr lang="en-US" sz="7400" b="1" dirty="0"/>
              <a:t> </a:t>
            </a:r>
            <a:r>
              <a:rPr lang="en-US" sz="7400" b="1" dirty="0" err="1"/>
              <a:t>gaib</a:t>
            </a:r>
            <a:r>
              <a:rPr lang="en-US" sz="7400" b="1" dirty="0"/>
              <a:t>, </a:t>
            </a:r>
            <a:r>
              <a:rPr lang="en-US" sz="7400" b="1" dirty="0" err="1"/>
              <a:t>sedangkan</a:t>
            </a:r>
            <a:r>
              <a:rPr lang="en-US" sz="7400" b="1" dirty="0"/>
              <a:t> </a:t>
            </a:r>
            <a:r>
              <a:rPr lang="en-US" sz="7400" b="1" dirty="0" err="1"/>
              <a:t>manusia</a:t>
            </a:r>
            <a:r>
              <a:rPr lang="en-US" sz="7400" b="1" dirty="0"/>
              <a:t> </a:t>
            </a:r>
            <a:r>
              <a:rPr lang="en-US" sz="7400" b="1" dirty="0" err="1"/>
              <a:t>adalah</a:t>
            </a:r>
            <a:r>
              <a:rPr lang="en-US" sz="7400" b="1" dirty="0"/>
              <a:t> </a:t>
            </a:r>
            <a:r>
              <a:rPr lang="en-US" sz="7400" b="1" dirty="0" err="1"/>
              <a:t>makhluk</a:t>
            </a:r>
            <a:r>
              <a:rPr lang="en-US" sz="7400" b="1" dirty="0"/>
              <a:t> </a:t>
            </a:r>
            <a:r>
              <a:rPr lang="en-US" sz="7400" b="1" dirty="0" err="1"/>
              <a:t>kasat</a:t>
            </a:r>
            <a:r>
              <a:rPr lang="en-US" sz="7400" b="1" dirty="0"/>
              <a:t> </a:t>
            </a:r>
            <a:r>
              <a:rPr lang="en-US" sz="7400" b="1" dirty="0" err="1" smtClean="0"/>
              <a:t>mata.Malaikat</a:t>
            </a:r>
            <a:r>
              <a:rPr lang="en-US" sz="7400" b="1" dirty="0" smtClean="0"/>
              <a:t> </a:t>
            </a:r>
            <a:r>
              <a:rPr lang="en-US" sz="7400" b="1" dirty="0" err="1"/>
              <a:t>tidak</a:t>
            </a:r>
            <a:r>
              <a:rPr lang="en-US" sz="7400" b="1" dirty="0"/>
              <a:t> </a:t>
            </a:r>
            <a:r>
              <a:rPr lang="en-US" sz="7400" b="1" dirty="0" err="1"/>
              <a:t>membutuhkan</a:t>
            </a:r>
            <a:r>
              <a:rPr lang="en-US" sz="7400" b="1" dirty="0"/>
              <a:t> </a:t>
            </a:r>
            <a:r>
              <a:rPr lang="en-US" sz="7400" b="1" dirty="0" err="1"/>
              <a:t>makan</a:t>
            </a:r>
            <a:r>
              <a:rPr lang="en-US" sz="7400" b="1" dirty="0"/>
              <a:t> </a:t>
            </a:r>
            <a:r>
              <a:rPr lang="en-US" sz="7400" b="1" dirty="0" err="1"/>
              <a:t>maupun</a:t>
            </a:r>
            <a:r>
              <a:rPr lang="en-US" sz="7400" b="1" dirty="0"/>
              <a:t> </a:t>
            </a:r>
            <a:r>
              <a:rPr lang="en-US" sz="7400" b="1" dirty="0" err="1"/>
              <a:t>minum</a:t>
            </a:r>
            <a:r>
              <a:rPr lang="en-US" sz="7400" b="1" dirty="0"/>
              <a:t>, </a:t>
            </a:r>
            <a:r>
              <a:rPr lang="en-US" sz="7400" b="1" dirty="0" err="1"/>
              <a:t>sedangkan</a:t>
            </a:r>
            <a:r>
              <a:rPr lang="en-US" sz="7400" b="1" dirty="0"/>
              <a:t> </a:t>
            </a:r>
            <a:r>
              <a:rPr lang="en-US" sz="7400" b="1" dirty="0" err="1"/>
              <a:t>manusia</a:t>
            </a:r>
            <a:r>
              <a:rPr lang="en-US" sz="7400" b="1" dirty="0"/>
              <a:t> </a:t>
            </a:r>
            <a:r>
              <a:rPr lang="en-US" sz="7400" b="1" dirty="0" err="1"/>
              <a:t>dan</a:t>
            </a:r>
            <a:r>
              <a:rPr lang="en-US" sz="7400" b="1" dirty="0"/>
              <a:t> </a:t>
            </a:r>
            <a:r>
              <a:rPr lang="en-US" sz="7400" b="1" dirty="0" err="1"/>
              <a:t>jin</a:t>
            </a:r>
            <a:r>
              <a:rPr lang="en-US" sz="7400" b="1" dirty="0"/>
              <a:t> </a:t>
            </a:r>
            <a:r>
              <a:rPr lang="en-US" sz="7400" b="1" dirty="0" err="1"/>
              <a:t>membutuhkan</a:t>
            </a:r>
            <a:r>
              <a:rPr lang="en-US" sz="7400" b="1" dirty="0"/>
              <a:t> </a:t>
            </a:r>
            <a:r>
              <a:rPr lang="en-US" sz="7400" b="1" dirty="0" err="1"/>
              <a:t>makan</a:t>
            </a:r>
            <a:r>
              <a:rPr lang="en-US" sz="7400" b="1" dirty="0"/>
              <a:t> </a:t>
            </a:r>
            <a:r>
              <a:rPr lang="en-US" sz="7400" b="1" dirty="0" err="1"/>
              <a:t>dan</a:t>
            </a:r>
            <a:r>
              <a:rPr lang="en-US" sz="7400" b="1" dirty="0"/>
              <a:t> </a:t>
            </a:r>
            <a:r>
              <a:rPr lang="en-US" sz="7400" b="1" dirty="0" err="1" smtClean="0"/>
              <a:t>minum.Malaikat</a:t>
            </a:r>
            <a:r>
              <a:rPr lang="en-US" sz="7400" b="1" dirty="0" smtClean="0"/>
              <a:t> </a:t>
            </a:r>
            <a:r>
              <a:rPr lang="en-US" sz="7400" b="1" dirty="0" err="1"/>
              <a:t>tidak</a:t>
            </a:r>
            <a:r>
              <a:rPr lang="en-US" sz="7400" b="1" dirty="0"/>
              <a:t> </a:t>
            </a:r>
            <a:r>
              <a:rPr lang="en-US" sz="7400" b="1" dirty="0" err="1"/>
              <a:t>memiliki</a:t>
            </a:r>
            <a:r>
              <a:rPr lang="en-US" sz="7400" b="1" dirty="0"/>
              <a:t> </a:t>
            </a:r>
            <a:r>
              <a:rPr lang="en-US" sz="7400" b="1" dirty="0" err="1"/>
              <a:t>hawa</a:t>
            </a:r>
            <a:r>
              <a:rPr lang="en-US" sz="7400" b="1" dirty="0"/>
              <a:t> </a:t>
            </a:r>
            <a:r>
              <a:rPr lang="en-US" sz="7400" b="1" dirty="0" err="1"/>
              <a:t>nafsu</a:t>
            </a:r>
            <a:r>
              <a:rPr lang="en-US" sz="7400" b="1" dirty="0"/>
              <a:t>, </a:t>
            </a:r>
            <a:r>
              <a:rPr lang="en-US" sz="7400" b="1" dirty="0" err="1"/>
              <a:t>sedangkan</a:t>
            </a:r>
            <a:r>
              <a:rPr lang="en-US" sz="7400" b="1" dirty="0"/>
              <a:t> </a:t>
            </a:r>
            <a:r>
              <a:rPr lang="en-US" sz="7400" b="1" dirty="0" err="1"/>
              <a:t>manusia</a:t>
            </a:r>
            <a:r>
              <a:rPr lang="en-US" sz="7400" b="1" dirty="0"/>
              <a:t> </a:t>
            </a:r>
            <a:r>
              <a:rPr lang="en-US" sz="7400" b="1" dirty="0" err="1"/>
              <a:t>dan</a:t>
            </a:r>
            <a:r>
              <a:rPr lang="en-US" sz="7400" b="1" dirty="0"/>
              <a:t> </a:t>
            </a:r>
            <a:r>
              <a:rPr lang="en-US" sz="7400" b="1" dirty="0" err="1"/>
              <a:t>jin</a:t>
            </a:r>
            <a:r>
              <a:rPr lang="en-US" sz="7400" b="1" dirty="0"/>
              <a:t> </a:t>
            </a:r>
            <a:r>
              <a:rPr lang="en-US" sz="7400" b="1" dirty="0" err="1"/>
              <a:t>memiliki</a:t>
            </a:r>
            <a:r>
              <a:rPr lang="en-US" sz="7400" b="1" dirty="0"/>
              <a:t> </a:t>
            </a:r>
            <a:r>
              <a:rPr lang="en-US" sz="7400" b="1" dirty="0" err="1"/>
              <a:t>hawa</a:t>
            </a:r>
            <a:r>
              <a:rPr lang="en-US" sz="7400" b="1" dirty="0"/>
              <a:t> </a:t>
            </a:r>
            <a:r>
              <a:rPr lang="en-US" sz="7400" b="1" dirty="0" err="1"/>
              <a:t>nafsu</a:t>
            </a:r>
            <a:r>
              <a:rPr lang="en-US" sz="8000" b="1" dirty="0" smtClean="0"/>
              <a:t>. </a:t>
            </a:r>
            <a:r>
              <a:rPr lang="en-US" sz="8000" b="1" dirty="0"/>
              <a:t> </a:t>
            </a:r>
          </a:p>
        </p:txBody>
      </p:sp>
    </p:spTree>
    <p:extLst>
      <p:ext uri="{BB962C8B-B14F-4D97-AF65-F5344CB8AC3E}">
        <p14:creationId xmlns:p14="http://schemas.microsoft.com/office/powerpoint/2010/main" val="1272664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6434" y="187234"/>
            <a:ext cx="8644846" cy="6370319"/>
          </a:xfrm>
        </p:spPr>
        <p:txBody>
          <a:bodyPr>
            <a:normAutofit fontScale="25000" lnSpcReduction="20000"/>
          </a:bodyPr>
          <a:lstStyle/>
          <a:p>
            <a:pPr algn="just"/>
            <a:r>
              <a:rPr lang="en-US" sz="5600" b="1" dirty="0">
                <a:solidFill>
                  <a:srgbClr val="FF0000"/>
                </a:solidFill>
              </a:rPr>
              <a:t>MALAIKAT</a:t>
            </a:r>
          </a:p>
          <a:p>
            <a:pPr algn="just"/>
            <a:r>
              <a:rPr lang="en-US" sz="5600" b="1" dirty="0" err="1">
                <a:solidFill>
                  <a:schemeClr val="tx1"/>
                </a:solidFill>
              </a:rPr>
              <a:t>Diciptakan</a:t>
            </a:r>
            <a:r>
              <a:rPr lang="en-US" sz="5600" b="1" dirty="0">
                <a:solidFill>
                  <a:schemeClr val="tx1"/>
                </a:solidFill>
              </a:rPr>
              <a:t> </a:t>
            </a:r>
            <a:r>
              <a:rPr lang="en-US" sz="5600" b="1" dirty="0" err="1">
                <a:solidFill>
                  <a:schemeClr val="tx1"/>
                </a:solidFill>
              </a:rPr>
              <a:t>dari</a:t>
            </a:r>
            <a:r>
              <a:rPr lang="en-US" sz="5600" b="1" dirty="0">
                <a:solidFill>
                  <a:schemeClr val="tx1"/>
                </a:solidFill>
              </a:rPr>
              <a:t> </a:t>
            </a:r>
            <a:r>
              <a:rPr lang="en-US" sz="5600" b="1" dirty="0" err="1">
                <a:solidFill>
                  <a:schemeClr val="tx1"/>
                </a:solidFill>
              </a:rPr>
              <a:t>Nur</a:t>
            </a:r>
            <a:r>
              <a:rPr lang="en-US" sz="5600" b="1" dirty="0">
                <a:solidFill>
                  <a:schemeClr val="tx1"/>
                </a:solidFill>
              </a:rPr>
              <a:t>/</a:t>
            </a:r>
            <a:r>
              <a:rPr lang="en-US" sz="5600" b="1" dirty="0" err="1">
                <a:solidFill>
                  <a:schemeClr val="tx1"/>
                </a:solidFill>
              </a:rPr>
              <a:t>Cahaya</a:t>
            </a:r>
            <a:r>
              <a:rPr lang="en-US" sz="5600" b="1" dirty="0">
                <a:solidFill>
                  <a:schemeClr val="tx1"/>
                </a:solidFill>
              </a:rPr>
              <a:t>.</a:t>
            </a:r>
          </a:p>
          <a:p>
            <a:pPr algn="just"/>
            <a:r>
              <a:rPr lang="en-US" sz="5600" b="1" dirty="0" err="1">
                <a:solidFill>
                  <a:schemeClr val="tx1"/>
                </a:solidFill>
              </a:rPr>
              <a:t>Merupakan</a:t>
            </a:r>
            <a:r>
              <a:rPr lang="en-US" sz="5600" b="1" dirty="0">
                <a:solidFill>
                  <a:schemeClr val="tx1"/>
                </a:solidFill>
              </a:rPr>
              <a:t> </a:t>
            </a:r>
            <a:r>
              <a:rPr lang="en-US" sz="5600" b="1" dirty="0" err="1">
                <a:solidFill>
                  <a:schemeClr val="tx1"/>
                </a:solidFill>
              </a:rPr>
              <a:t>makhluk</a:t>
            </a:r>
            <a:r>
              <a:rPr lang="en-US" sz="5600" b="1" dirty="0">
                <a:solidFill>
                  <a:schemeClr val="tx1"/>
                </a:solidFill>
              </a:rPr>
              <a:t> </a:t>
            </a:r>
            <a:r>
              <a:rPr lang="en-US" sz="5600" b="1" dirty="0" err="1">
                <a:solidFill>
                  <a:schemeClr val="tx1"/>
                </a:solidFill>
              </a:rPr>
              <a:t>gaib</a:t>
            </a:r>
            <a:r>
              <a:rPr lang="en-US" sz="5600" b="1" dirty="0">
                <a:solidFill>
                  <a:schemeClr val="tx1"/>
                </a:solidFill>
              </a:rPr>
              <a:t>.</a:t>
            </a:r>
          </a:p>
          <a:p>
            <a:pPr algn="just"/>
            <a:r>
              <a:rPr lang="en-US" sz="5600" b="1" dirty="0" err="1">
                <a:solidFill>
                  <a:schemeClr val="tx1"/>
                </a:solidFill>
              </a:rPr>
              <a:t>Senantiasa</a:t>
            </a:r>
            <a:r>
              <a:rPr lang="en-US" sz="5600" b="1" dirty="0">
                <a:solidFill>
                  <a:schemeClr val="tx1"/>
                </a:solidFill>
              </a:rPr>
              <a:t> </a:t>
            </a:r>
            <a:r>
              <a:rPr lang="en-US" sz="5600" b="1" dirty="0" err="1">
                <a:solidFill>
                  <a:schemeClr val="tx1"/>
                </a:solidFill>
              </a:rPr>
              <a:t>taat</a:t>
            </a:r>
            <a:r>
              <a:rPr lang="en-US" sz="5600" b="1" dirty="0">
                <a:solidFill>
                  <a:schemeClr val="tx1"/>
                </a:solidFill>
              </a:rPr>
              <a:t> </a:t>
            </a:r>
            <a:r>
              <a:rPr lang="en-US" sz="5600" b="1" dirty="0" err="1">
                <a:solidFill>
                  <a:schemeClr val="tx1"/>
                </a:solidFill>
              </a:rPr>
              <a:t>dan</a:t>
            </a:r>
            <a:r>
              <a:rPr lang="en-US" sz="5600" b="1" dirty="0">
                <a:solidFill>
                  <a:schemeClr val="tx1"/>
                </a:solidFill>
              </a:rPr>
              <a:t> </a:t>
            </a:r>
            <a:r>
              <a:rPr lang="en-US" sz="5600" b="1" dirty="0" err="1">
                <a:solidFill>
                  <a:schemeClr val="tx1"/>
                </a:solidFill>
              </a:rPr>
              <a:t>patuh</a:t>
            </a:r>
            <a:r>
              <a:rPr lang="en-US" sz="5600" b="1" dirty="0">
                <a:solidFill>
                  <a:schemeClr val="tx1"/>
                </a:solidFill>
              </a:rPr>
              <a:t> </a:t>
            </a:r>
            <a:r>
              <a:rPr lang="en-US" sz="5600" b="1" dirty="0" err="1">
                <a:solidFill>
                  <a:schemeClr val="tx1"/>
                </a:solidFill>
              </a:rPr>
              <a:t>terhadap</a:t>
            </a:r>
            <a:r>
              <a:rPr lang="en-US" sz="5600" b="1" dirty="0">
                <a:solidFill>
                  <a:schemeClr val="tx1"/>
                </a:solidFill>
              </a:rPr>
              <a:t> Allah SWT.</a:t>
            </a:r>
          </a:p>
          <a:p>
            <a:pPr algn="just"/>
            <a:r>
              <a:rPr lang="en-US" sz="5600" b="1" dirty="0" err="1">
                <a:solidFill>
                  <a:schemeClr val="tx1"/>
                </a:solidFill>
              </a:rPr>
              <a:t>Tidak</a:t>
            </a:r>
            <a:r>
              <a:rPr lang="en-US" sz="5600" b="1" dirty="0">
                <a:solidFill>
                  <a:schemeClr val="tx1"/>
                </a:solidFill>
              </a:rPr>
              <a:t> </a:t>
            </a:r>
            <a:r>
              <a:rPr lang="en-US" sz="5600" b="1" dirty="0" err="1">
                <a:solidFill>
                  <a:schemeClr val="tx1"/>
                </a:solidFill>
              </a:rPr>
              <a:t>minum</a:t>
            </a:r>
            <a:r>
              <a:rPr lang="en-US" sz="5600" b="1" dirty="0">
                <a:solidFill>
                  <a:schemeClr val="tx1"/>
                </a:solidFill>
              </a:rPr>
              <a:t> </a:t>
            </a:r>
            <a:r>
              <a:rPr lang="en-US" sz="5600" b="1" dirty="0" err="1">
                <a:solidFill>
                  <a:schemeClr val="tx1"/>
                </a:solidFill>
              </a:rPr>
              <a:t>dan</a:t>
            </a:r>
            <a:r>
              <a:rPr lang="en-US" sz="5600" b="1" dirty="0">
                <a:solidFill>
                  <a:schemeClr val="tx1"/>
                </a:solidFill>
              </a:rPr>
              <a:t> </a:t>
            </a:r>
            <a:r>
              <a:rPr lang="en-US" sz="5600" b="1" dirty="0" err="1">
                <a:solidFill>
                  <a:schemeClr val="tx1"/>
                </a:solidFill>
              </a:rPr>
              <a:t>makan</a:t>
            </a:r>
            <a:r>
              <a:rPr lang="en-US" sz="5600" b="1" dirty="0">
                <a:solidFill>
                  <a:schemeClr val="tx1"/>
                </a:solidFill>
              </a:rPr>
              <a:t>.</a:t>
            </a:r>
          </a:p>
          <a:p>
            <a:pPr algn="just"/>
            <a:r>
              <a:rPr lang="en-US" sz="5600" b="1" dirty="0" err="1">
                <a:solidFill>
                  <a:schemeClr val="tx1"/>
                </a:solidFill>
              </a:rPr>
              <a:t>Memiliki</a:t>
            </a:r>
            <a:r>
              <a:rPr lang="en-US" sz="5600" b="1" dirty="0">
                <a:solidFill>
                  <a:schemeClr val="tx1"/>
                </a:solidFill>
              </a:rPr>
              <a:t> </a:t>
            </a:r>
            <a:r>
              <a:rPr lang="en-US" sz="5600" b="1" dirty="0" err="1">
                <a:solidFill>
                  <a:schemeClr val="tx1"/>
                </a:solidFill>
              </a:rPr>
              <a:t>pemikiran</a:t>
            </a:r>
            <a:r>
              <a:rPr lang="en-US" sz="5600" b="1" dirty="0">
                <a:solidFill>
                  <a:schemeClr val="tx1"/>
                </a:solidFill>
              </a:rPr>
              <a:t> yang </a:t>
            </a:r>
            <a:r>
              <a:rPr lang="en-US" sz="5600" b="1" dirty="0" err="1">
                <a:solidFill>
                  <a:schemeClr val="tx1"/>
                </a:solidFill>
              </a:rPr>
              <a:t>jernih</a:t>
            </a:r>
            <a:r>
              <a:rPr lang="en-US" sz="5600" b="1" dirty="0">
                <a:solidFill>
                  <a:schemeClr val="tx1"/>
                </a:solidFill>
              </a:rPr>
              <a:t> </a:t>
            </a:r>
            <a:r>
              <a:rPr lang="en-US" sz="5600" b="1" dirty="0" err="1">
                <a:solidFill>
                  <a:schemeClr val="tx1"/>
                </a:solidFill>
              </a:rPr>
              <a:t>serta</a:t>
            </a:r>
            <a:r>
              <a:rPr lang="en-US" sz="5600" b="1" dirty="0">
                <a:solidFill>
                  <a:schemeClr val="tx1"/>
                </a:solidFill>
              </a:rPr>
              <a:t> </a:t>
            </a:r>
            <a:r>
              <a:rPr lang="en-US" sz="5600" b="1" dirty="0" err="1">
                <a:solidFill>
                  <a:schemeClr val="tx1"/>
                </a:solidFill>
              </a:rPr>
              <a:t>lurus</a:t>
            </a:r>
            <a:r>
              <a:rPr lang="en-US" sz="5600" b="1" dirty="0">
                <a:solidFill>
                  <a:schemeClr val="tx1"/>
                </a:solidFill>
              </a:rPr>
              <a:t>.</a:t>
            </a:r>
          </a:p>
          <a:p>
            <a:pPr algn="just"/>
            <a:r>
              <a:rPr lang="en-US" sz="5600" b="1" dirty="0" err="1">
                <a:solidFill>
                  <a:schemeClr val="tx1"/>
                </a:solidFill>
              </a:rPr>
              <a:t>Tidak</a:t>
            </a:r>
            <a:r>
              <a:rPr lang="en-US" sz="5600" b="1" dirty="0">
                <a:solidFill>
                  <a:schemeClr val="tx1"/>
                </a:solidFill>
              </a:rPr>
              <a:t> </a:t>
            </a:r>
            <a:r>
              <a:rPr lang="en-US" sz="5600" b="1" dirty="0" err="1">
                <a:solidFill>
                  <a:schemeClr val="tx1"/>
                </a:solidFill>
              </a:rPr>
              <a:t>memiliki</a:t>
            </a:r>
            <a:r>
              <a:rPr lang="en-US" sz="5600" b="1" dirty="0">
                <a:solidFill>
                  <a:schemeClr val="tx1"/>
                </a:solidFill>
              </a:rPr>
              <a:t> </a:t>
            </a:r>
            <a:r>
              <a:rPr lang="en-US" sz="5600" b="1" dirty="0" err="1">
                <a:solidFill>
                  <a:schemeClr val="tx1"/>
                </a:solidFill>
              </a:rPr>
              <a:t>hawa</a:t>
            </a:r>
            <a:r>
              <a:rPr lang="en-US" sz="5600" b="1" dirty="0">
                <a:solidFill>
                  <a:schemeClr val="tx1"/>
                </a:solidFill>
              </a:rPr>
              <a:t> </a:t>
            </a:r>
            <a:r>
              <a:rPr lang="en-US" sz="5600" b="1" dirty="0" err="1">
                <a:solidFill>
                  <a:schemeClr val="tx1"/>
                </a:solidFill>
              </a:rPr>
              <a:t>nafsu</a:t>
            </a:r>
            <a:r>
              <a:rPr lang="en-US" sz="5600" b="1" dirty="0">
                <a:solidFill>
                  <a:schemeClr val="tx1"/>
                </a:solidFill>
              </a:rPr>
              <a:t> </a:t>
            </a:r>
            <a:r>
              <a:rPr lang="en-US" sz="5600" b="1" dirty="0" smtClean="0">
                <a:solidFill>
                  <a:schemeClr val="tx1"/>
                </a:solidFill>
              </a:rPr>
              <a:t> </a:t>
            </a:r>
          </a:p>
          <a:p>
            <a:pPr algn="just"/>
            <a:r>
              <a:rPr lang="en-US" sz="5600" b="1" dirty="0" smtClean="0">
                <a:solidFill>
                  <a:srgbClr val="FF0000"/>
                </a:solidFill>
              </a:rPr>
              <a:t>JIN</a:t>
            </a:r>
            <a:endParaRPr lang="en-US" sz="5600" b="1" dirty="0">
              <a:solidFill>
                <a:srgbClr val="FF0000"/>
              </a:solidFill>
            </a:endParaRPr>
          </a:p>
          <a:p>
            <a:r>
              <a:rPr lang="en-US" sz="5600" b="1" dirty="0" err="1">
                <a:solidFill>
                  <a:schemeClr val="tx1"/>
                </a:solidFill>
              </a:rPr>
              <a:t>Diciptakan</a:t>
            </a:r>
            <a:r>
              <a:rPr lang="en-US" sz="5600" b="1" dirty="0">
                <a:solidFill>
                  <a:schemeClr val="tx1"/>
                </a:solidFill>
              </a:rPr>
              <a:t> </a:t>
            </a:r>
            <a:r>
              <a:rPr lang="en-US" sz="5600" b="1" dirty="0" err="1">
                <a:solidFill>
                  <a:schemeClr val="tx1"/>
                </a:solidFill>
              </a:rPr>
              <a:t>dari</a:t>
            </a:r>
            <a:r>
              <a:rPr lang="en-US" sz="5600" b="1" dirty="0">
                <a:solidFill>
                  <a:schemeClr val="tx1"/>
                </a:solidFill>
              </a:rPr>
              <a:t> </a:t>
            </a:r>
            <a:r>
              <a:rPr lang="en-US" sz="5600" b="1" dirty="0" err="1">
                <a:solidFill>
                  <a:schemeClr val="tx1"/>
                </a:solidFill>
              </a:rPr>
              <a:t>api</a:t>
            </a:r>
            <a:r>
              <a:rPr lang="en-US" sz="5600" b="1" dirty="0">
                <a:solidFill>
                  <a:schemeClr val="tx1"/>
                </a:solidFill>
              </a:rPr>
              <a:t>.</a:t>
            </a:r>
          </a:p>
          <a:p>
            <a:r>
              <a:rPr lang="en-US" sz="5600" b="1" dirty="0" err="1">
                <a:solidFill>
                  <a:schemeClr val="tx1"/>
                </a:solidFill>
              </a:rPr>
              <a:t>Merupakan</a:t>
            </a:r>
            <a:r>
              <a:rPr lang="en-US" sz="5600" b="1" dirty="0">
                <a:solidFill>
                  <a:schemeClr val="tx1"/>
                </a:solidFill>
              </a:rPr>
              <a:t> </a:t>
            </a:r>
            <a:r>
              <a:rPr lang="en-US" sz="5600" b="1" dirty="0" err="1">
                <a:solidFill>
                  <a:schemeClr val="tx1"/>
                </a:solidFill>
              </a:rPr>
              <a:t>makhluk</a:t>
            </a:r>
            <a:r>
              <a:rPr lang="en-US" sz="5600" b="1" dirty="0">
                <a:solidFill>
                  <a:schemeClr val="tx1"/>
                </a:solidFill>
              </a:rPr>
              <a:t> </a:t>
            </a:r>
            <a:r>
              <a:rPr lang="en-US" sz="5600" b="1" dirty="0" err="1">
                <a:solidFill>
                  <a:schemeClr val="tx1"/>
                </a:solidFill>
              </a:rPr>
              <a:t>gaib</a:t>
            </a:r>
            <a:r>
              <a:rPr lang="en-US" sz="5600" b="1" dirty="0">
                <a:solidFill>
                  <a:schemeClr val="tx1"/>
                </a:solidFill>
              </a:rPr>
              <a:t>.</a:t>
            </a:r>
          </a:p>
          <a:p>
            <a:r>
              <a:rPr lang="en-US" sz="5600" b="1" dirty="0" err="1">
                <a:solidFill>
                  <a:schemeClr val="tx1"/>
                </a:solidFill>
              </a:rPr>
              <a:t>Terdapat</a:t>
            </a:r>
            <a:r>
              <a:rPr lang="en-US" sz="5600" b="1" dirty="0">
                <a:solidFill>
                  <a:schemeClr val="tx1"/>
                </a:solidFill>
              </a:rPr>
              <a:t> </a:t>
            </a:r>
            <a:r>
              <a:rPr lang="en-US" sz="5600" b="1" dirty="0" err="1">
                <a:solidFill>
                  <a:schemeClr val="tx1"/>
                </a:solidFill>
              </a:rPr>
              <a:t>Jin</a:t>
            </a:r>
            <a:r>
              <a:rPr lang="en-US" sz="5600" b="1" dirty="0">
                <a:solidFill>
                  <a:schemeClr val="tx1"/>
                </a:solidFill>
              </a:rPr>
              <a:t> yang </a:t>
            </a:r>
            <a:r>
              <a:rPr lang="en-US" sz="5600" b="1" dirty="0" err="1">
                <a:solidFill>
                  <a:schemeClr val="tx1"/>
                </a:solidFill>
              </a:rPr>
              <a:t>patuh</a:t>
            </a:r>
            <a:r>
              <a:rPr lang="en-US" sz="5600" b="1" dirty="0">
                <a:solidFill>
                  <a:schemeClr val="tx1"/>
                </a:solidFill>
              </a:rPr>
              <a:t> (</a:t>
            </a:r>
            <a:r>
              <a:rPr lang="en-US" sz="5600" b="1" dirty="0" err="1">
                <a:solidFill>
                  <a:schemeClr val="tx1"/>
                </a:solidFill>
              </a:rPr>
              <a:t>disebut</a:t>
            </a:r>
            <a:r>
              <a:rPr lang="en-US" sz="5600" b="1" dirty="0">
                <a:solidFill>
                  <a:schemeClr val="tx1"/>
                </a:solidFill>
              </a:rPr>
              <a:t> </a:t>
            </a:r>
            <a:r>
              <a:rPr lang="en-US" sz="5600" b="1" dirty="0" err="1">
                <a:solidFill>
                  <a:schemeClr val="tx1"/>
                </a:solidFill>
              </a:rPr>
              <a:t>Jin</a:t>
            </a:r>
            <a:r>
              <a:rPr lang="en-US" sz="5600" b="1" dirty="0">
                <a:solidFill>
                  <a:schemeClr val="tx1"/>
                </a:solidFill>
              </a:rPr>
              <a:t>) </a:t>
            </a:r>
            <a:r>
              <a:rPr lang="en-US" sz="5600" b="1" dirty="0" err="1">
                <a:solidFill>
                  <a:schemeClr val="tx1"/>
                </a:solidFill>
              </a:rPr>
              <a:t>dan</a:t>
            </a:r>
            <a:r>
              <a:rPr lang="en-US" sz="5600" b="1" dirty="0">
                <a:solidFill>
                  <a:schemeClr val="tx1"/>
                </a:solidFill>
              </a:rPr>
              <a:t> </a:t>
            </a:r>
            <a:r>
              <a:rPr lang="en-US" sz="5600" b="1" dirty="0" err="1">
                <a:solidFill>
                  <a:schemeClr val="tx1"/>
                </a:solidFill>
              </a:rPr>
              <a:t>durhaka</a:t>
            </a:r>
            <a:r>
              <a:rPr lang="en-US" sz="5600" b="1" dirty="0">
                <a:solidFill>
                  <a:schemeClr val="tx1"/>
                </a:solidFill>
              </a:rPr>
              <a:t> (</a:t>
            </a:r>
            <a:r>
              <a:rPr lang="en-US" sz="5600" b="1" dirty="0" err="1">
                <a:solidFill>
                  <a:schemeClr val="tx1"/>
                </a:solidFill>
              </a:rPr>
              <a:t>disebut</a:t>
            </a:r>
            <a:r>
              <a:rPr lang="en-US" sz="5600" b="1" dirty="0">
                <a:solidFill>
                  <a:schemeClr val="tx1"/>
                </a:solidFill>
              </a:rPr>
              <a:t> </a:t>
            </a:r>
            <a:r>
              <a:rPr lang="en-US" sz="5600" b="1" dirty="0" err="1">
                <a:solidFill>
                  <a:schemeClr val="tx1"/>
                </a:solidFill>
              </a:rPr>
              <a:t>Setan</a:t>
            </a:r>
            <a:r>
              <a:rPr lang="en-US" sz="5600" b="1" dirty="0">
                <a:solidFill>
                  <a:schemeClr val="tx1"/>
                </a:solidFill>
              </a:rPr>
              <a:t>/Iblis) </a:t>
            </a:r>
            <a:r>
              <a:rPr lang="en-US" sz="5600" b="1" dirty="0" err="1">
                <a:solidFill>
                  <a:schemeClr val="tx1"/>
                </a:solidFill>
              </a:rPr>
              <a:t>kepada</a:t>
            </a:r>
            <a:r>
              <a:rPr lang="en-US" sz="5600" b="1" dirty="0">
                <a:solidFill>
                  <a:schemeClr val="tx1"/>
                </a:solidFill>
              </a:rPr>
              <a:t> Allah SWT.</a:t>
            </a:r>
          </a:p>
          <a:p>
            <a:r>
              <a:rPr lang="en-US" sz="5600" b="1" dirty="0" err="1">
                <a:solidFill>
                  <a:schemeClr val="tx1"/>
                </a:solidFill>
              </a:rPr>
              <a:t>Membutuhkan</a:t>
            </a:r>
            <a:r>
              <a:rPr lang="en-US" sz="5600" b="1" dirty="0">
                <a:solidFill>
                  <a:schemeClr val="tx1"/>
                </a:solidFill>
              </a:rPr>
              <a:t> </a:t>
            </a:r>
            <a:r>
              <a:rPr lang="en-US" sz="5600" b="1" dirty="0" err="1">
                <a:solidFill>
                  <a:schemeClr val="tx1"/>
                </a:solidFill>
              </a:rPr>
              <a:t>minum</a:t>
            </a:r>
            <a:r>
              <a:rPr lang="en-US" sz="5600" b="1" dirty="0">
                <a:solidFill>
                  <a:schemeClr val="tx1"/>
                </a:solidFill>
              </a:rPr>
              <a:t> </a:t>
            </a:r>
            <a:r>
              <a:rPr lang="en-US" sz="5600" b="1" dirty="0" err="1">
                <a:solidFill>
                  <a:schemeClr val="tx1"/>
                </a:solidFill>
              </a:rPr>
              <a:t>dan</a:t>
            </a:r>
            <a:r>
              <a:rPr lang="en-US" sz="5600" b="1" dirty="0">
                <a:solidFill>
                  <a:schemeClr val="tx1"/>
                </a:solidFill>
              </a:rPr>
              <a:t> </a:t>
            </a:r>
            <a:r>
              <a:rPr lang="en-US" sz="5600" b="1" dirty="0" err="1">
                <a:solidFill>
                  <a:schemeClr val="tx1"/>
                </a:solidFill>
              </a:rPr>
              <a:t>makan</a:t>
            </a:r>
            <a:r>
              <a:rPr lang="en-US" sz="5600" b="1" dirty="0">
                <a:solidFill>
                  <a:schemeClr val="tx1"/>
                </a:solidFill>
              </a:rPr>
              <a:t>.</a:t>
            </a:r>
          </a:p>
          <a:p>
            <a:r>
              <a:rPr lang="en-US" sz="5600" b="1" dirty="0" err="1">
                <a:solidFill>
                  <a:schemeClr val="tx1"/>
                </a:solidFill>
              </a:rPr>
              <a:t>Memiliki</a:t>
            </a:r>
            <a:r>
              <a:rPr lang="en-US" sz="5600" b="1" dirty="0">
                <a:solidFill>
                  <a:schemeClr val="tx1"/>
                </a:solidFill>
              </a:rPr>
              <a:t> </a:t>
            </a:r>
            <a:r>
              <a:rPr lang="en-US" sz="5600" b="1" dirty="0" err="1">
                <a:solidFill>
                  <a:schemeClr val="tx1"/>
                </a:solidFill>
              </a:rPr>
              <a:t>pemikiran</a:t>
            </a:r>
            <a:r>
              <a:rPr lang="en-US" sz="5600" b="1" dirty="0">
                <a:solidFill>
                  <a:schemeClr val="tx1"/>
                </a:solidFill>
              </a:rPr>
              <a:t> yang </a:t>
            </a:r>
            <a:r>
              <a:rPr lang="en-US" sz="5600" b="1" dirty="0" err="1">
                <a:solidFill>
                  <a:schemeClr val="tx1"/>
                </a:solidFill>
              </a:rPr>
              <a:t>senantiasa</a:t>
            </a:r>
            <a:r>
              <a:rPr lang="en-US" sz="5600" b="1" dirty="0">
                <a:solidFill>
                  <a:schemeClr val="tx1"/>
                </a:solidFill>
              </a:rPr>
              <a:t> </a:t>
            </a:r>
            <a:r>
              <a:rPr lang="en-US" sz="5600" b="1" dirty="0" err="1" smtClean="0">
                <a:solidFill>
                  <a:schemeClr val="tx1"/>
                </a:solidFill>
              </a:rPr>
              <a:t>berubah-ubah</a:t>
            </a:r>
            <a:endParaRPr lang="en-US" sz="5600" b="1" dirty="0" smtClean="0">
              <a:solidFill>
                <a:schemeClr val="tx1"/>
              </a:solidFill>
            </a:endParaRPr>
          </a:p>
          <a:p>
            <a:r>
              <a:rPr lang="en-US" sz="5600" b="1" dirty="0" err="1" smtClean="0">
                <a:solidFill>
                  <a:srgbClr val="FF0000"/>
                </a:solidFill>
              </a:rPr>
              <a:t>Manusia</a:t>
            </a:r>
            <a:endParaRPr lang="en-US" sz="5600" b="1" dirty="0">
              <a:solidFill>
                <a:srgbClr val="FF0000"/>
              </a:solidFill>
            </a:endParaRPr>
          </a:p>
          <a:p>
            <a:r>
              <a:rPr lang="en-US" sz="5600" b="1" dirty="0" err="1">
                <a:solidFill>
                  <a:schemeClr val="tx1"/>
                </a:solidFill>
              </a:rPr>
              <a:t>Memiliki</a:t>
            </a:r>
            <a:r>
              <a:rPr lang="en-US" sz="5600" b="1" dirty="0">
                <a:solidFill>
                  <a:schemeClr val="tx1"/>
                </a:solidFill>
              </a:rPr>
              <a:t> </a:t>
            </a:r>
            <a:r>
              <a:rPr lang="en-US" sz="5600" b="1" dirty="0" err="1">
                <a:solidFill>
                  <a:schemeClr val="tx1"/>
                </a:solidFill>
              </a:rPr>
              <a:t>hawa</a:t>
            </a:r>
            <a:r>
              <a:rPr lang="en-US" sz="5600" b="1" dirty="0">
                <a:solidFill>
                  <a:schemeClr val="tx1"/>
                </a:solidFill>
              </a:rPr>
              <a:t> </a:t>
            </a:r>
            <a:r>
              <a:rPr lang="en-US" sz="5600" b="1" dirty="0" err="1">
                <a:solidFill>
                  <a:schemeClr val="tx1"/>
                </a:solidFill>
              </a:rPr>
              <a:t>nafsu</a:t>
            </a:r>
            <a:r>
              <a:rPr lang="en-US" sz="5600" b="1" dirty="0">
                <a:solidFill>
                  <a:schemeClr val="tx1"/>
                </a:solidFill>
              </a:rPr>
              <a:t>.</a:t>
            </a:r>
          </a:p>
          <a:p>
            <a:r>
              <a:rPr lang="en-US" sz="5600" b="1" dirty="0" err="1">
                <a:solidFill>
                  <a:schemeClr val="tx1"/>
                </a:solidFill>
              </a:rPr>
              <a:t>Diciptakan</a:t>
            </a:r>
            <a:r>
              <a:rPr lang="en-US" sz="5600" b="1" dirty="0">
                <a:solidFill>
                  <a:schemeClr val="tx1"/>
                </a:solidFill>
              </a:rPr>
              <a:t> </a:t>
            </a:r>
            <a:r>
              <a:rPr lang="en-US" sz="5600" b="1" dirty="0" err="1">
                <a:solidFill>
                  <a:schemeClr val="tx1"/>
                </a:solidFill>
              </a:rPr>
              <a:t>dari</a:t>
            </a:r>
            <a:r>
              <a:rPr lang="en-US" sz="5600" b="1" dirty="0">
                <a:solidFill>
                  <a:schemeClr val="tx1"/>
                </a:solidFill>
              </a:rPr>
              <a:t> </a:t>
            </a:r>
            <a:r>
              <a:rPr lang="en-US" sz="5600" b="1" dirty="0" err="1">
                <a:solidFill>
                  <a:schemeClr val="tx1"/>
                </a:solidFill>
              </a:rPr>
              <a:t>tanah</a:t>
            </a:r>
            <a:r>
              <a:rPr lang="en-US" sz="5600" b="1" dirty="0">
                <a:solidFill>
                  <a:schemeClr val="tx1"/>
                </a:solidFill>
              </a:rPr>
              <a:t>.</a:t>
            </a:r>
          </a:p>
          <a:p>
            <a:r>
              <a:rPr lang="en-US" sz="5600" b="1" dirty="0" err="1">
                <a:solidFill>
                  <a:schemeClr val="tx1"/>
                </a:solidFill>
              </a:rPr>
              <a:t>Merupakan</a:t>
            </a:r>
            <a:r>
              <a:rPr lang="en-US" sz="5600" b="1" dirty="0">
                <a:solidFill>
                  <a:schemeClr val="tx1"/>
                </a:solidFill>
              </a:rPr>
              <a:t> </a:t>
            </a:r>
            <a:r>
              <a:rPr lang="en-US" sz="5600" b="1" dirty="0" err="1">
                <a:solidFill>
                  <a:schemeClr val="tx1"/>
                </a:solidFill>
              </a:rPr>
              <a:t>makhluk</a:t>
            </a:r>
            <a:r>
              <a:rPr lang="en-US" sz="5600" b="1" dirty="0">
                <a:solidFill>
                  <a:schemeClr val="tx1"/>
                </a:solidFill>
              </a:rPr>
              <a:t> </a:t>
            </a:r>
            <a:r>
              <a:rPr lang="en-US" sz="5600" b="1" dirty="0" err="1">
                <a:solidFill>
                  <a:schemeClr val="tx1"/>
                </a:solidFill>
              </a:rPr>
              <a:t>kasat</a:t>
            </a:r>
            <a:r>
              <a:rPr lang="en-US" sz="5600" b="1" dirty="0">
                <a:solidFill>
                  <a:schemeClr val="tx1"/>
                </a:solidFill>
              </a:rPr>
              <a:t> </a:t>
            </a:r>
            <a:r>
              <a:rPr lang="en-US" sz="5600" b="1" dirty="0" err="1">
                <a:solidFill>
                  <a:schemeClr val="tx1"/>
                </a:solidFill>
              </a:rPr>
              <a:t>mata</a:t>
            </a:r>
            <a:r>
              <a:rPr lang="en-US" sz="5600" b="1" dirty="0">
                <a:solidFill>
                  <a:schemeClr val="tx1"/>
                </a:solidFill>
              </a:rPr>
              <a:t>.</a:t>
            </a:r>
          </a:p>
          <a:p>
            <a:r>
              <a:rPr lang="en-US" sz="5600" b="1" dirty="0" err="1">
                <a:solidFill>
                  <a:schemeClr val="tx1"/>
                </a:solidFill>
              </a:rPr>
              <a:t>Terdapat</a:t>
            </a:r>
            <a:r>
              <a:rPr lang="en-US" sz="5600" b="1" dirty="0">
                <a:solidFill>
                  <a:schemeClr val="tx1"/>
                </a:solidFill>
              </a:rPr>
              <a:t> </a:t>
            </a:r>
            <a:r>
              <a:rPr lang="en-US" sz="5600" b="1" dirty="0" err="1">
                <a:solidFill>
                  <a:schemeClr val="tx1"/>
                </a:solidFill>
              </a:rPr>
              <a:t>manusia</a:t>
            </a:r>
            <a:r>
              <a:rPr lang="en-US" sz="5600" b="1" dirty="0">
                <a:solidFill>
                  <a:schemeClr val="tx1"/>
                </a:solidFill>
              </a:rPr>
              <a:t> yang </a:t>
            </a:r>
            <a:r>
              <a:rPr lang="en-US" sz="5600" b="1" dirty="0" err="1">
                <a:solidFill>
                  <a:schemeClr val="tx1"/>
                </a:solidFill>
              </a:rPr>
              <a:t>patuh</a:t>
            </a:r>
            <a:r>
              <a:rPr lang="en-US" sz="5600" b="1" dirty="0">
                <a:solidFill>
                  <a:schemeClr val="tx1"/>
                </a:solidFill>
              </a:rPr>
              <a:t> </a:t>
            </a:r>
            <a:r>
              <a:rPr lang="en-US" sz="5600" b="1" dirty="0" err="1">
                <a:solidFill>
                  <a:schemeClr val="tx1"/>
                </a:solidFill>
              </a:rPr>
              <a:t>dan</a:t>
            </a:r>
            <a:r>
              <a:rPr lang="en-US" sz="5600" b="1" dirty="0">
                <a:solidFill>
                  <a:schemeClr val="tx1"/>
                </a:solidFill>
              </a:rPr>
              <a:t> </a:t>
            </a:r>
            <a:r>
              <a:rPr lang="en-US" sz="5600" b="1" dirty="0" err="1">
                <a:solidFill>
                  <a:schemeClr val="tx1"/>
                </a:solidFill>
              </a:rPr>
              <a:t>durhaka</a:t>
            </a:r>
            <a:r>
              <a:rPr lang="en-US" sz="5600" b="1" dirty="0">
                <a:solidFill>
                  <a:schemeClr val="tx1"/>
                </a:solidFill>
              </a:rPr>
              <a:t> </a:t>
            </a:r>
            <a:r>
              <a:rPr lang="en-US" sz="5600" b="1" dirty="0" err="1">
                <a:solidFill>
                  <a:schemeClr val="tx1"/>
                </a:solidFill>
              </a:rPr>
              <a:t>kepada</a:t>
            </a:r>
            <a:r>
              <a:rPr lang="en-US" sz="5600" b="1" dirty="0">
                <a:solidFill>
                  <a:schemeClr val="tx1"/>
                </a:solidFill>
              </a:rPr>
              <a:t> Allah SWT.</a:t>
            </a:r>
          </a:p>
          <a:p>
            <a:r>
              <a:rPr lang="en-US" sz="5600" b="1" dirty="0" err="1">
                <a:solidFill>
                  <a:schemeClr val="tx1"/>
                </a:solidFill>
              </a:rPr>
              <a:t>Membutuhkan</a:t>
            </a:r>
            <a:r>
              <a:rPr lang="en-US" sz="5600" b="1" dirty="0">
                <a:solidFill>
                  <a:schemeClr val="tx1"/>
                </a:solidFill>
              </a:rPr>
              <a:t> </a:t>
            </a:r>
            <a:r>
              <a:rPr lang="en-US" sz="5600" b="1" dirty="0" err="1">
                <a:solidFill>
                  <a:schemeClr val="tx1"/>
                </a:solidFill>
              </a:rPr>
              <a:t>minum</a:t>
            </a:r>
            <a:r>
              <a:rPr lang="en-US" sz="5600" b="1" dirty="0">
                <a:solidFill>
                  <a:schemeClr val="tx1"/>
                </a:solidFill>
              </a:rPr>
              <a:t> </a:t>
            </a:r>
            <a:r>
              <a:rPr lang="en-US" sz="5600" b="1" dirty="0" err="1">
                <a:solidFill>
                  <a:schemeClr val="tx1"/>
                </a:solidFill>
              </a:rPr>
              <a:t>dan</a:t>
            </a:r>
            <a:r>
              <a:rPr lang="en-US" sz="5600" b="1" dirty="0">
                <a:solidFill>
                  <a:schemeClr val="tx1"/>
                </a:solidFill>
              </a:rPr>
              <a:t> </a:t>
            </a:r>
            <a:r>
              <a:rPr lang="en-US" sz="5600" b="1" dirty="0" err="1">
                <a:solidFill>
                  <a:schemeClr val="tx1"/>
                </a:solidFill>
              </a:rPr>
              <a:t>makan</a:t>
            </a:r>
            <a:r>
              <a:rPr lang="en-US" sz="5600" b="1" dirty="0">
                <a:solidFill>
                  <a:schemeClr val="tx1"/>
                </a:solidFill>
              </a:rPr>
              <a:t>.</a:t>
            </a:r>
          </a:p>
          <a:p>
            <a:r>
              <a:rPr lang="en-US" sz="5600" b="1" dirty="0" err="1">
                <a:solidFill>
                  <a:schemeClr val="tx1"/>
                </a:solidFill>
              </a:rPr>
              <a:t>Memiliki</a:t>
            </a:r>
            <a:r>
              <a:rPr lang="en-US" sz="5600" b="1" dirty="0">
                <a:solidFill>
                  <a:schemeClr val="tx1"/>
                </a:solidFill>
              </a:rPr>
              <a:t> </a:t>
            </a:r>
            <a:r>
              <a:rPr lang="en-US" sz="5600" b="1" dirty="0" err="1">
                <a:solidFill>
                  <a:schemeClr val="tx1"/>
                </a:solidFill>
              </a:rPr>
              <a:t>pemikiran</a:t>
            </a:r>
            <a:r>
              <a:rPr lang="en-US" sz="5600" b="1" dirty="0">
                <a:solidFill>
                  <a:schemeClr val="tx1"/>
                </a:solidFill>
              </a:rPr>
              <a:t> yang </a:t>
            </a:r>
            <a:r>
              <a:rPr lang="en-US" sz="5600" b="1" dirty="0" err="1">
                <a:solidFill>
                  <a:schemeClr val="tx1"/>
                </a:solidFill>
              </a:rPr>
              <a:t>senantiasa</a:t>
            </a:r>
            <a:r>
              <a:rPr lang="en-US" sz="5600" b="1" dirty="0">
                <a:solidFill>
                  <a:schemeClr val="tx1"/>
                </a:solidFill>
              </a:rPr>
              <a:t> </a:t>
            </a:r>
            <a:r>
              <a:rPr lang="en-US" sz="5600" b="1" dirty="0" err="1">
                <a:solidFill>
                  <a:schemeClr val="tx1"/>
                </a:solidFill>
              </a:rPr>
              <a:t>berubah-ubah</a:t>
            </a:r>
            <a:r>
              <a:rPr lang="en-US" sz="5600" b="1" dirty="0">
                <a:solidFill>
                  <a:schemeClr val="tx1"/>
                </a:solidFill>
              </a:rPr>
              <a:t>.</a:t>
            </a:r>
          </a:p>
          <a:p>
            <a:r>
              <a:rPr lang="en-US" sz="5600" b="1" dirty="0" err="1">
                <a:solidFill>
                  <a:schemeClr val="tx1"/>
                </a:solidFill>
              </a:rPr>
              <a:t>Memiliki</a:t>
            </a:r>
            <a:r>
              <a:rPr lang="en-US" sz="5600" b="1" dirty="0">
                <a:solidFill>
                  <a:schemeClr val="tx1"/>
                </a:solidFill>
              </a:rPr>
              <a:t> </a:t>
            </a:r>
            <a:r>
              <a:rPr lang="en-US" sz="5600" b="1" dirty="0" err="1">
                <a:solidFill>
                  <a:schemeClr val="tx1"/>
                </a:solidFill>
              </a:rPr>
              <a:t>hawa</a:t>
            </a:r>
            <a:r>
              <a:rPr lang="en-US" sz="5600" b="1" dirty="0">
                <a:solidFill>
                  <a:schemeClr val="tx1"/>
                </a:solidFill>
              </a:rPr>
              <a:t> </a:t>
            </a:r>
            <a:r>
              <a:rPr lang="en-US" sz="5600" b="1" dirty="0" err="1">
                <a:solidFill>
                  <a:schemeClr val="tx1"/>
                </a:solidFill>
              </a:rPr>
              <a:t>nafsu</a:t>
            </a:r>
            <a:r>
              <a:rPr lang="en-US" sz="5600" b="1" dirty="0" smtClean="0">
                <a:solidFill>
                  <a:schemeClr val="tx1"/>
                </a:solidFill>
              </a:rPr>
              <a:t>.</a:t>
            </a:r>
            <a:endParaRPr lang="en-US" sz="5600" b="1" dirty="0">
              <a:solidFill>
                <a:schemeClr val="tx1"/>
              </a:solidFill>
            </a:endParaRPr>
          </a:p>
          <a:p>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2122544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8058" y="343988"/>
            <a:ext cx="8697096" cy="6396446"/>
          </a:xfrm>
        </p:spPr>
        <p:txBody>
          <a:bodyPr>
            <a:normAutofit/>
          </a:bodyPr>
          <a:lstStyle/>
          <a:p>
            <a:pPr algn="just"/>
            <a:r>
              <a:rPr lang="en-US" sz="2400" b="1" dirty="0" err="1">
                <a:solidFill>
                  <a:srgbClr val="FF0000"/>
                </a:solidFill>
              </a:rPr>
              <a:t>Contoh</a:t>
            </a:r>
            <a:r>
              <a:rPr lang="en-US" sz="2400" b="1" dirty="0">
                <a:solidFill>
                  <a:srgbClr val="FF0000"/>
                </a:solidFill>
              </a:rPr>
              <a:t> </a:t>
            </a:r>
            <a:r>
              <a:rPr lang="en-US" sz="2400" b="1" dirty="0" err="1">
                <a:solidFill>
                  <a:srgbClr val="FF0000"/>
                </a:solidFill>
              </a:rPr>
              <a:t>Iman</a:t>
            </a:r>
            <a:r>
              <a:rPr lang="en-US" sz="2400" b="1" dirty="0">
                <a:solidFill>
                  <a:srgbClr val="FF0000"/>
                </a:solidFill>
              </a:rPr>
              <a:t> </a:t>
            </a:r>
            <a:r>
              <a:rPr lang="en-US" sz="2400" b="1" dirty="0" err="1">
                <a:solidFill>
                  <a:srgbClr val="FF0000"/>
                </a:solidFill>
              </a:rPr>
              <a:t>Kepada</a:t>
            </a:r>
            <a:r>
              <a:rPr lang="en-US" sz="2400" b="1" dirty="0">
                <a:solidFill>
                  <a:srgbClr val="FF0000"/>
                </a:solidFill>
              </a:rPr>
              <a:t> </a:t>
            </a:r>
            <a:r>
              <a:rPr lang="en-US" sz="2400" b="1" dirty="0" err="1">
                <a:solidFill>
                  <a:srgbClr val="FF0000"/>
                </a:solidFill>
              </a:rPr>
              <a:t>Malaikat</a:t>
            </a:r>
            <a:endParaRPr lang="en-US" sz="2400" b="1" dirty="0">
              <a:solidFill>
                <a:srgbClr val="FF0000"/>
              </a:solidFill>
            </a:endParaRPr>
          </a:p>
          <a:p>
            <a:pPr algn="just"/>
            <a:r>
              <a:rPr lang="en-US" sz="2400" b="1" dirty="0" err="1">
                <a:solidFill>
                  <a:schemeClr val="tx1"/>
                </a:solidFill>
              </a:rPr>
              <a:t>Adapun</a:t>
            </a:r>
            <a:r>
              <a:rPr lang="en-US" sz="2400" b="1" dirty="0">
                <a:solidFill>
                  <a:schemeClr val="tx1"/>
                </a:solidFill>
              </a:rPr>
              <a:t> </a:t>
            </a:r>
            <a:r>
              <a:rPr lang="en-US" sz="2400" b="1" dirty="0" err="1">
                <a:solidFill>
                  <a:schemeClr val="tx1"/>
                </a:solidFill>
              </a:rPr>
              <a:t>contoh</a:t>
            </a:r>
            <a:r>
              <a:rPr lang="en-US" sz="2400" b="1" dirty="0">
                <a:solidFill>
                  <a:schemeClr val="tx1"/>
                </a:solidFill>
              </a:rPr>
              <a:t> </a:t>
            </a:r>
            <a:r>
              <a:rPr lang="en-US" sz="2400" b="1" dirty="0" err="1">
                <a:solidFill>
                  <a:schemeClr val="tx1"/>
                </a:solidFill>
              </a:rPr>
              <a:t>perilaku</a:t>
            </a:r>
            <a:r>
              <a:rPr lang="en-US" sz="2400" b="1" dirty="0">
                <a:solidFill>
                  <a:schemeClr val="tx1"/>
                </a:solidFill>
              </a:rPr>
              <a:t> </a:t>
            </a:r>
            <a:r>
              <a:rPr lang="en-US" sz="2400" b="1" dirty="0" err="1">
                <a:solidFill>
                  <a:schemeClr val="tx1"/>
                </a:solidFill>
              </a:rPr>
              <a:t>atau</a:t>
            </a:r>
            <a:r>
              <a:rPr lang="en-US" sz="2400" b="1" dirty="0">
                <a:solidFill>
                  <a:schemeClr val="tx1"/>
                </a:solidFill>
              </a:rPr>
              <a:t> </a:t>
            </a:r>
            <a:r>
              <a:rPr lang="en-US" sz="2400" b="1" dirty="0" err="1">
                <a:solidFill>
                  <a:schemeClr val="tx1"/>
                </a:solidFill>
              </a:rPr>
              <a:t>perbuatan</a:t>
            </a:r>
            <a:r>
              <a:rPr lang="en-US" sz="2400" b="1" dirty="0">
                <a:solidFill>
                  <a:schemeClr val="tx1"/>
                </a:solidFill>
              </a:rPr>
              <a:t> yang </a:t>
            </a:r>
            <a:r>
              <a:rPr lang="en-US" sz="2400" b="1" dirty="0" err="1">
                <a:solidFill>
                  <a:schemeClr val="tx1"/>
                </a:solidFill>
              </a:rPr>
              <a:t>menunjukkan</a:t>
            </a:r>
            <a:r>
              <a:rPr lang="en-US" sz="2400" b="1" dirty="0">
                <a:solidFill>
                  <a:schemeClr val="tx1"/>
                </a:solidFill>
              </a:rPr>
              <a:t> </a:t>
            </a:r>
            <a:r>
              <a:rPr lang="en-US" sz="2400" b="1" dirty="0" err="1">
                <a:solidFill>
                  <a:schemeClr val="tx1"/>
                </a:solidFill>
              </a:rPr>
              <a:t>iman</a:t>
            </a:r>
            <a:r>
              <a:rPr lang="en-US" sz="2400" b="1" dirty="0">
                <a:solidFill>
                  <a:schemeClr val="tx1"/>
                </a:solidFill>
              </a:rPr>
              <a:t> </a:t>
            </a:r>
            <a:r>
              <a:rPr lang="en-US" sz="2400" b="1" dirty="0" err="1">
                <a:solidFill>
                  <a:schemeClr val="tx1"/>
                </a:solidFill>
              </a:rPr>
              <a:t>kepada</a:t>
            </a:r>
            <a:r>
              <a:rPr lang="en-US" sz="2400" b="1" dirty="0">
                <a:solidFill>
                  <a:schemeClr val="tx1"/>
                </a:solidFill>
              </a:rPr>
              <a:t> </a:t>
            </a:r>
            <a:r>
              <a:rPr lang="en-US" sz="2400" b="1" dirty="0" err="1">
                <a:solidFill>
                  <a:schemeClr val="tx1"/>
                </a:solidFill>
              </a:rPr>
              <a:t>malaikat</a:t>
            </a:r>
            <a:r>
              <a:rPr lang="en-US" sz="2400" b="1" dirty="0">
                <a:solidFill>
                  <a:schemeClr val="tx1"/>
                </a:solidFill>
              </a:rPr>
              <a:t> </a:t>
            </a:r>
            <a:r>
              <a:rPr lang="en-US" sz="2400" b="1" dirty="0" err="1">
                <a:solidFill>
                  <a:schemeClr val="tx1"/>
                </a:solidFill>
              </a:rPr>
              <a:t>antara</a:t>
            </a:r>
            <a:r>
              <a:rPr lang="en-US" sz="2400" b="1" dirty="0">
                <a:solidFill>
                  <a:schemeClr val="tx1"/>
                </a:solidFill>
              </a:rPr>
              <a:t> lain:</a:t>
            </a:r>
          </a:p>
          <a:p>
            <a:pPr lvl="0" algn="just"/>
            <a:r>
              <a:rPr lang="en-US" sz="2400" b="1" dirty="0" err="1">
                <a:solidFill>
                  <a:schemeClr val="tx1"/>
                </a:solidFill>
              </a:rPr>
              <a:t>Berbuat</a:t>
            </a:r>
            <a:r>
              <a:rPr lang="en-US" sz="2400" b="1" dirty="0">
                <a:solidFill>
                  <a:schemeClr val="tx1"/>
                </a:solidFill>
              </a:rPr>
              <a:t> </a:t>
            </a:r>
            <a:r>
              <a:rPr lang="en-US" sz="2400" b="1" dirty="0" err="1">
                <a:solidFill>
                  <a:schemeClr val="tx1"/>
                </a:solidFill>
              </a:rPr>
              <a:t>tidak</a:t>
            </a:r>
            <a:r>
              <a:rPr lang="en-US" sz="2400" b="1" dirty="0">
                <a:solidFill>
                  <a:schemeClr val="tx1"/>
                </a:solidFill>
              </a:rPr>
              <a:t> </a:t>
            </a:r>
            <a:r>
              <a:rPr lang="en-US" sz="2400" b="1" dirty="0" err="1">
                <a:solidFill>
                  <a:schemeClr val="tx1"/>
                </a:solidFill>
              </a:rPr>
              <a:t>semena-mena</a:t>
            </a:r>
            <a:endParaRPr lang="en-US" sz="2400" b="1" dirty="0">
              <a:solidFill>
                <a:schemeClr val="tx1"/>
              </a:solidFill>
            </a:endParaRPr>
          </a:p>
          <a:p>
            <a:pPr lvl="0" algn="just"/>
            <a:r>
              <a:rPr lang="en-US" sz="2400" b="1" dirty="0" err="1">
                <a:solidFill>
                  <a:schemeClr val="tx1"/>
                </a:solidFill>
              </a:rPr>
              <a:t>Percaya</a:t>
            </a:r>
            <a:r>
              <a:rPr lang="en-US" sz="2400" b="1" dirty="0">
                <a:solidFill>
                  <a:schemeClr val="tx1"/>
                </a:solidFill>
              </a:rPr>
              <a:t> </a:t>
            </a:r>
            <a:r>
              <a:rPr lang="en-US" sz="2400" b="1" dirty="0" err="1">
                <a:solidFill>
                  <a:schemeClr val="tx1"/>
                </a:solidFill>
              </a:rPr>
              <a:t>bahwa</a:t>
            </a:r>
            <a:r>
              <a:rPr lang="en-US" sz="2400" b="1" dirty="0">
                <a:solidFill>
                  <a:schemeClr val="tx1"/>
                </a:solidFill>
              </a:rPr>
              <a:t> </a:t>
            </a:r>
            <a:r>
              <a:rPr lang="en-US" sz="2400" b="1" dirty="0" err="1">
                <a:solidFill>
                  <a:schemeClr val="tx1"/>
                </a:solidFill>
              </a:rPr>
              <a:t>setiap</a:t>
            </a:r>
            <a:r>
              <a:rPr lang="en-US" sz="2400" b="1" dirty="0">
                <a:solidFill>
                  <a:schemeClr val="tx1"/>
                </a:solidFill>
              </a:rPr>
              <a:t> </a:t>
            </a:r>
            <a:r>
              <a:rPr lang="en-US" sz="2400" b="1" dirty="0" err="1">
                <a:solidFill>
                  <a:schemeClr val="tx1"/>
                </a:solidFill>
              </a:rPr>
              <a:t>perbuatan</a:t>
            </a:r>
            <a:r>
              <a:rPr lang="en-US" sz="2400" b="1" dirty="0">
                <a:solidFill>
                  <a:schemeClr val="tx1"/>
                </a:solidFill>
              </a:rPr>
              <a:t> </a:t>
            </a:r>
            <a:r>
              <a:rPr lang="en-US" sz="2400" b="1" dirty="0" err="1">
                <a:solidFill>
                  <a:schemeClr val="tx1"/>
                </a:solidFill>
              </a:rPr>
              <a:t>selalu</a:t>
            </a:r>
            <a:r>
              <a:rPr lang="en-US" sz="2400" b="1" dirty="0">
                <a:solidFill>
                  <a:schemeClr val="tx1"/>
                </a:solidFill>
              </a:rPr>
              <a:t> </a:t>
            </a:r>
            <a:r>
              <a:rPr lang="en-US" sz="2400" b="1" dirty="0" err="1">
                <a:solidFill>
                  <a:schemeClr val="tx1"/>
                </a:solidFill>
              </a:rPr>
              <a:t>diawasi</a:t>
            </a:r>
            <a:r>
              <a:rPr lang="en-US" sz="2400" b="1" dirty="0">
                <a:solidFill>
                  <a:schemeClr val="tx1"/>
                </a:solidFill>
              </a:rPr>
              <a:t> </a:t>
            </a:r>
            <a:r>
              <a:rPr lang="en-US" sz="2400" b="1" dirty="0" err="1">
                <a:solidFill>
                  <a:schemeClr val="tx1"/>
                </a:solidFill>
              </a:rPr>
              <a:t>oleh</a:t>
            </a:r>
            <a:r>
              <a:rPr lang="en-US" sz="2400" b="1" dirty="0">
                <a:solidFill>
                  <a:schemeClr val="tx1"/>
                </a:solidFill>
              </a:rPr>
              <a:t> </a:t>
            </a:r>
            <a:r>
              <a:rPr lang="en-US" sz="2400" b="1" dirty="0" err="1">
                <a:solidFill>
                  <a:schemeClr val="tx1"/>
                </a:solidFill>
              </a:rPr>
              <a:t>malaikat</a:t>
            </a:r>
            <a:endParaRPr lang="en-US" sz="2400" b="1" dirty="0">
              <a:solidFill>
                <a:schemeClr val="tx1"/>
              </a:solidFill>
            </a:endParaRPr>
          </a:p>
          <a:p>
            <a:pPr lvl="0" algn="just"/>
            <a:r>
              <a:rPr lang="en-US" sz="2400" b="1" dirty="0" err="1">
                <a:solidFill>
                  <a:schemeClr val="tx1"/>
                </a:solidFill>
              </a:rPr>
              <a:t>Percaya</a:t>
            </a:r>
            <a:r>
              <a:rPr lang="en-US" sz="2400" b="1" dirty="0">
                <a:solidFill>
                  <a:schemeClr val="tx1"/>
                </a:solidFill>
              </a:rPr>
              <a:t> </a:t>
            </a:r>
            <a:r>
              <a:rPr lang="en-US" sz="2400" b="1" dirty="0" err="1">
                <a:solidFill>
                  <a:schemeClr val="tx1"/>
                </a:solidFill>
              </a:rPr>
              <a:t>bahwa</a:t>
            </a:r>
            <a:r>
              <a:rPr lang="en-US" sz="2400" b="1" dirty="0">
                <a:solidFill>
                  <a:schemeClr val="tx1"/>
                </a:solidFill>
              </a:rPr>
              <a:t> </a:t>
            </a:r>
            <a:r>
              <a:rPr lang="en-US" sz="2400" b="1" dirty="0" err="1">
                <a:solidFill>
                  <a:schemeClr val="tx1"/>
                </a:solidFill>
              </a:rPr>
              <a:t>setiap</a:t>
            </a:r>
            <a:r>
              <a:rPr lang="en-US" sz="2400" b="1" dirty="0">
                <a:solidFill>
                  <a:schemeClr val="tx1"/>
                </a:solidFill>
              </a:rPr>
              <a:t> </a:t>
            </a:r>
            <a:r>
              <a:rPr lang="en-US" sz="2400" b="1" dirty="0" err="1">
                <a:solidFill>
                  <a:schemeClr val="tx1"/>
                </a:solidFill>
              </a:rPr>
              <a:t>perbuatan</a:t>
            </a:r>
            <a:r>
              <a:rPr lang="en-US" sz="2400" b="1" dirty="0">
                <a:solidFill>
                  <a:schemeClr val="tx1"/>
                </a:solidFill>
              </a:rPr>
              <a:t> </a:t>
            </a:r>
            <a:r>
              <a:rPr lang="en-US" sz="2400" b="1" dirty="0" err="1">
                <a:solidFill>
                  <a:schemeClr val="tx1"/>
                </a:solidFill>
              </a:rPr>
              <a:t>jahat</a:t>
            </a:r>
            <a:r>
              <a:rPr lang="en-US" sz="2400" b="1" dirty="0">
                <a:solidFill>
                  <a:schemeClr val="tx1"/>
                </a:solidFill>
              </a:rPr>
              <a:t> </a:t>
            </a:r>
            <a:r>
              <a:rPr lang="en-US" sz="2400" b="1" dirty="0" err="1">
                <a:solidFill>
                  <a:schemeClr val="tx1"/>
                </a:solidFill>
              </a:rPr>
              <a:t>akan</a:t>
            </a:r>
            <a:r>
              <a:rPr lang="en-US" sz="2400" b="1" dirty="0">
                <a:solidFill>
                  <a:schemeClr val="tx1"/>
                </a:solidFill>
              </a:rPr>
              <a:t> </a:t>
            </a:r>
            <a:r>
              <a:rPr lang="en-US" sz="2400" b="1" dirty="0" err="1">
                <a:solidFill>
                  <a:schemeClr val="tx1"/>
                </a:solidFill>
              </a:rPr>
              <a:t>dibalas</a:t>
            </a:r>
            <a:r>
              <a:rPr lang="en-US" sz="2400" b="1" dirty="0">
                <a:solidFill>
                  <a:schemeClr val="tx1"/>
                </a:solidFill>
              </a:rPr>
              <a:t> </a:t>
            </a:r>
            <a:r>
              <a:rPr lang="en-US" sz="2400" b="1" dirty="0" err="1">
                <a:solidFill>
                  <a:schemeClr val="tx1"/>
                </a:solidFill>
              </a:rPr>
              <a:t>oleh</a:t>
            </a:r>
            <a:r>
              <a:rPr lang="en-US" sz="2400" b="1" dirty="0">
                <a:solidFill>
                  <a:schemeClr val="tx1"/>
                </a:solidFill>
              </a:rPr>
              <a:t> Allah</a:t>
            </a:r>
          </a:p>
          <a:p>
            <a:pPr lvl="0" algn="just"/>
            <a:r>
              <a:rPr lang="en-US" sz="2400" b="1" dirty="0" err="1">
                <a:solidFill>
                  <a:schemeClr val="tx1"/>
                </a:solidFill>
              </a:rPr>
              <a:t>Tahu</a:t>
            </a:r>
            <a:r>
              <a:rPr lang="en-US" sz="2400" b="1" dirty="0">
                <a:solidFill>
                  <a:schemeClr val="tx1"/>
                </a:solidFill>
              </a:rPr>
              <a:t> </a:t>
            </a:r>
            <a:r>
              <a:rPr lang="en-US" sz="2400" b="1" dirty="0" err="1">
                <a:solidFill>
                  <a:schemeClr val="tx1"/>
                </a:solidFill>
              </a:rPr>
              <a:t>nama-nama</a:t>
            </a:r>
            <a:r>
              <a:rPr lang="en-US" sz="2400" b="1" dirty="0">
                <a:solidFill>
                  <a:schemeClr val="tx1"/>
                </a:solidFill>
              </a:rPr>
              <a:t> </a:t>
            </a:r>
            <a:r>
              <a:rPr lang="en-US" sz="2400" b="1" dirty="0" err="1">
                <a:solidFill>
                  <a:schemeClr val="tx1"/>
                </a:solidFill>
              </a:rPr>
              <a:t>malaikat</a:t>
            </a:r>
            <a:endParaRPr lang="en-US" sz="2400" b="1" dirty="0">
              <a:solidFill>
                <a:schemeClr val="tx1"/>
              </a:solidFill>
            </a:endParaRPr>
          </a:p>
          <a:p>
            <a:pPr lvl="0" algn="just"/>
            <a:r>
              <a:rPr lang="en-US" sz="2400" b="1" dirty="0" err="1">
                <a:solidFill>
                  <a:schemeClr val="tx1"/>
                </a:solidFill>
              </a:rPr>
              <a:t>Tahu</a:t>
            </a:r>
            <a:r>
              <a:rPr lang="en-US" sz="2400" b="1" dirty="0">
                <a:solidFill>
                  <a:schemeClr val="tx1"/>
                </a:solidFill>
              </a:rPr>
              <a:t> </a:t>
            </a:r>
            <a:r>
              <a:rPr lang="en-US" sz="2400" b="1" dirty="0" err="1">
                <a:solidFill>
                  <a:schemeClr val="tx1"/>
                </a:solidFill>
              </a:rPr>
              <a:t>tugas-tugas</a:t>
            </a:r>
            <a:r>
              <a:rPr lang="en-US" sz="2400" b="1" dirty="0">
                <a:solidFill>
                  <a:schemeClr val="tx1"/>
                </a:solidFill>
              </a:rPr>
              <a:t> </a:t>
            </a:r>
            <a:r>
              <a:rPr lang="en-US" sz="2400" b="1" dirty="0" err="1">
                <a:solidFill>
                  <a:schemeClr val="tx1"/>
                </a:solidFill>
              </a:rPr>
              <a:t>setiap</a:t>
            </a:r>
            <a:r>
              <a:rPr lang="en-US" sz="2400" b="1" dirty="0">
                <a:solidFill>
                  <a:schemeClr val="tx1"/>
                </a:solidFill>
              </a:rPr>
              <a:t> </a:t>
            </a:r>
            <a:r>
              <a:rPr lang="en-US" sz="2400" b="1" dirty="0" err="1">
                <a:solidFill>
                  <a:schemeClr val="tx1"/>
                </a:solidFill>
              </a:rPr>
              <a:t>malaikat</a:t>
            </a:r>
            <a:r>
              <a:rPr lang="en-US" sz="2400" b="1" dirty="0">
                <a:solidFill>
                  <a:schemeClr val="tx1"/>
                </a:solidFill>
              </a:rPr>
              <a:t> yang </a:t>
            </a:r>
            <a:r>
              <a:rPr lang="en-US" sz="2400" b="1" dirty="0" err="1">
                <a:solidFill>
                  <a:schemeClr val="tx1"/>
                </a:solidFill>
              </a:rPr>
              <a:t>diketahui</a:t>
            </a:r>
            <a:r>
              <a:rPr lang="en-US" sz="2400" b="1" dirty="0">
                <a:solidFill>
                  <a:schemeClr val="tx1"/>
                </a:solidFill>
              </a:rPr>
              <a:t> </a:t>
            </a:r>
            <a:r>
              <a:rPr lang="en-US" sz="2400" b="1" dirty="0" err="1">
                <a:solidFill>
                  <a:schemeClr val="tx1"/>
                </a:solidFill>
              </a:rPr>
              <a:t>pada</a:t>
            </a:r>
            <a:r>
              <a:rPr lang="en-US" sz="2400" b="1" dirty="0">
                <a:solidFill>
                  <a:schemeClr val="tx1"/>
                </a:solidFill>
              </a:rPr>
              <a:t> </a:t>
            </a:r>
            <a:r>
              <a:rPr lang="en-US" sz="2400" b="1" dirty="0" err="1">
                <a:solidFill>
                  <a:schemeClr val="tx1"/>
                </a:solidFill>
              </a:rPr>
              <a:t>umumnya</a:t>
            </a:r>
            <a:endParaRPr lang="en-US" sz="2400" b="1" dirty="0">
              <a:solidFill>
                <a:schemeClr val="tx1"/>
              </a:solidFill>
            </a:endParaRPr>
          </a:p>
          <a:p>
            <a:pPr lvl="0" algn="just"/>
            <a:r>
              <a:rPr lang="en-US" sz="2400" b="1" dirty="0" err="1">
                <a:solidFill>
                  <a:schemeClr val="tx1"/>
                </a:solidFill>
              </a:rPr>
              <a:t>Mengakui</a:t>
            </a:r>
            <a:r>
              <a:rPr lang="en-US" sz="2400" b="1" dirty="0">
                <a:solidFill>
                  <a:schemeClr val="tx1"/>
                </a:solidFill>
              </a:rPr>
              <a:t> </a:t>
            </a:r>
            <a:r>
              <a:rPr lang="en-US" sz="2400" b="1" dirty="0" err="1">
                <a:solidFill>
                  <a:schemeClr val="tx1"/>
                </a:solidFill>
              </a:rPr>
              <a:t>bahwa</a:t>
            </a:r>
            <a:r>
              <a:rPr lang="en-US" sz="2400" b="1" dirty="0">
                <a:solidFill>
                  <a:schemeClr val="tx1"/>
                </a:solidFill>
              </a:rPr>
              <a:t> </a:t>
            </a:r>
            <a:r>
              <a:rPr lang="en-US" sz="2400" b="1" dirty="0" err="1">
                <a:solidFill>
                  <a:schemeClr val="tx1"/>
                </a:solidFill>
              </a:rPr>
              <a:t>malaikat</a:t>
            </a:r>
            <a:r>
              <a:rPr lang="en-US" sz="2400" b="1" dirty="0">
                <a:solidFill>
                  <a:schemeClr val="tx1"/>
                </a:solidFill>
              </a:rPr>
              <a:t> Allah </a:t>
            </a:r>
            <a:r>
              <a:rPr lang="en-US" sz="2400" b="1" dirty="0" err="1">
                <a:solidFill>
                  <a:schemeClr val="tx1"/>
                </a:solidFill>
              </a:rPr>
              <a:t>benar</a:t>
            </a:r>
            <a:r>
              <a:rPr lang="en-US" sz="2400" b="1" dirty="0">
                <a:solidFill>
                  <a:schemeClr val="tx1"/>
                </a:solidFill>
              </a:rPr>
              <a:t> </a:t>
            </a:r>
            <a:r>
              <a:rPr lang="en-US" sz="2400" b="1" dirty="0" err="1">
                <a:solidFill>
                  <a:schemeClr val="tx1"/>
                </a:solidFill>
              </a:rPr>
              <a:t>adanya</a:t>
            </a:r>
            <a:endParaRPr lang="en-US" sz="2400" b="1" dirty="0">
              <a:solidFill>
                <a:schemeClr val="tx1"/>
              </a:solidFill>
            </a:endParaRPr>
          </a:p>
          <a:p>
            <a:pPr lvl="0" algn="just"/>
            <a:r>
              <a:rPr lang="en-US" sz="2400" b="1" dirty="0">
                <a:solidFill>
                  <a:schemeClr val="tx1"/>
                </a:solidFill>
              </a:rPr>
              <a:t>Dan lain </a:t>
            </a:r>
            <a:r>
              <a:rPr lang="en-US" sz="2400" b="1" dirty="0" err="1" smtClean="0">
                <a:solidFill>
                  <a:schemeClr val="tx1"/>
                </a:solidFill>
              </a:rPr>
              <a:t>sebagainya</a:t>
            </a:r>
            <a:r>
              <a:rPr lang="en-US" b="1" dirty="0">
                <a:solidFill>
                  <a:schemeClr val="tx1"/>
                </a:solidFill>
              </a:rPr>
              <a:t> </a:t>
            </a:r>
            <a:endParaRPr lang="en-US" sz="2000" b="1" dirty="0">
              <a:solidFill>
                <a:schemeClr val="tx1"/>
              </a:solidFill>
            </a:endParaRPr>
          </a:p>
        </p:txBody>
      </p:sp>
    </p:spTree>
    <p:extLst>
      <p:ext uri="{BB962C8B-B14F-4D97-AF65-F5344CB8AC3E}">
        <p14:creationId xmlns:p14="http://schemas.microsoft.com/office/powerpoint/2010/main" val="383292529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549</TotalTime>
  <Words>587</Words>
  <Application>Microsoft Office PowerPoint</Application>
  <PresentationFormat>Custom</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Wisp</vt:lpstr>
      <vt:lpstr>IMAN KEPADA MALAIKAT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IMAN KEPADA MALAIKAT</dc:title>
  <dc:creator>win 10</dc:creator>
  <cp:lastModifiedBy>ACER</cp:lastModifiedBy>
  <cp:revision>27</cp:revision>
  <dcterms:created xsi:type="dcterms:W3CDTF">2020-12-29T05:10:29Z</dcterms:created>
  <dcterms:modified xsi:type="dcterms:W3CDTF">2021-01-04T02:42:15Z</dcterms:modified>
</cp:coreProperties>
</file>