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61" r:id="rId4"/>
    <p:sldId id="262" r:id="rId5"/>
    <p:sldId id="263" r:id="rId6"/>
    <p:sldId id="264" r:id="rId7"/>
    <p:sldId id="265"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A923A33-90B3-4EB2-A8B4-06F1099055E8}" type="datetimeFigureOut">
              <a:rPr lang="en-US" smtClean="0"/>
              <a:t>8/15/2021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D1D28AA-B33B-4586-B064-0BE07A832B1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A923A33-90B3-4EB2-A8B4-06F1099055E8}" type="datetimeFigureOut">
              <a:rPr lang="en-US" smtClean="0"/>
              <a:t>8/15/2021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D1D28AA-B33B-4586-B064-0BE07A832B1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A923A33-90B3-4EB2-A8B4-06F1099055E8}" type="datetimeFigureOut">
              <a:rPr lang="en-US" smtClean="0"/>
              <a:t>8/15/2021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D1D28AA-B33B-4586-B064-0BE07A832B1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A923A33-90B3-4EB2-A8B4-06F1099055E8}" type="datetimeFigureOut">
              <a:rPr lang="en-US" smtClean="0"/>
              <a:t>8/15/2021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D1D28AA-B33B-4586-B064-0BE07A832B1D}"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A923A33-90B3-4EB2-A8B4-06F1099055E8}" type="datetimeFigureOut">
              <a:rPr lang="en-US" smtClean="0"/>
              <a:t>8/15/2021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D1D28AA-B33B-4586-B064-0BE07A832B1D}"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A923A33-90B3-4EB2-A8B4-06F1099055E8}" type="datetimeFigureOut">
              <a:rPr lang="en-US" smtClean="0"/>
              <a:t>8/15/2021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D1D28AA-B33B-4586-B064-0BE07A832B1D}"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A923A33-90B3-4EB2-A8B4-06F1099055E8}" type="datetimeFigureOut">
              <a:rPr lang="en-US" smtClean="0"/>
              <a:t>8/15/2021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D1D28AA-B33B-4586-B064-0BE07A832B1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A923A33-90B3-4EB2-A8B4-06F1099055E8}" type="datetimeFigureOut">
              <a:rPr lang="en-US" smtClean="0"/>
              <a:t>8/15/2021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D1D28AA-B33B-4586-B064-0BE07A832B1D}"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A923A33-90B3-4EB2-A8B4-06F1099055E8}" type="datetimeFigureOut">
              <a:rPr lang="en-US" smtClean="0"/>
              <a:t>8/15/2021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D1D28AA-B33B-4586-B064-0BE07A832B1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A923A33-90B3-4EB2-A8B4-06F1099055E8}" type="datetimeFigureOut">
              <a:rPr lang="en-US" smtClean="0"/>
              <a:t>8/15/2021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D1D28AA-B33B-4586-B064-0BE07A832B1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A923A33-90B3-4EB2-A8B4-06F1099055E8}" type="datetimeFigureOut">
              <a:rPr lang="en-US" smtClean="0"/>
              <a:t>8/15/2021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D1D28AA-B33B-4586-B064-0BE07A832B1D}"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A923A33-90B3-4EB2-A8B4-06F1099055E8}" type="datetimeFigureOut">
              <a:rPr lang="en-US" smtClean="0"/>
              <a:t>8/15/2021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D1D28AA-B33B-4586-B064-0BE07A832B1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16172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980728"/>
            <a:ext cx="8507288" cy="5760640"/>
          </a:xfrm>
        </p:spPr>
        <p:txBody>
          <a:bodyPr>
            <a:normAutofit fontScale="77500" lnSpcReduction="20000"/>
          </a:bodyPr>
          <a:lstStyle/>
          <a:p>
            <a:pPr marL="0" indent="0" algn="just">
              <a:buNone/>
            </a:pPr>
            <a:r>
              <a:rPr lang="en-US" sz="2800" dirty="0" err="1" smtClean="0"/>
              <a:t>Pada</a:t>
            </a:r>
            <a:r>
              <a:rPr lang="en-US" sz="2800" dirty="0" smtClean="0"/>
              <a:t> </a:t>
            </a:r>
            <a:r>
              <a:rPr lang="en-US" sz="2800" dirty="0" err="1" smtClean="0"/>
              <a:t>dasarnya</a:t>
            </a:r>
            <a:r>
              <a:rPr lang="en-US" sz="2800" dirty="0" smtClean="0"/>
              <a:t>, </a:t>
            </a:r>
            <a:r>
              <a:rPr lang="en-US" sz="2800" dirty="0" err="1" smtClean="0"/>
              <a:t>setiap</a:t>
            </a:r>
            <a:r>
              <a:rPr lang="en-US" sz="2800" dirty="0" smtClean="0"/>
              <a:t> </a:t>
            </a:r>
            <a:r>
              <a:rPr lang="en-US" sz="2800" dirty="0" err="1" smtClean="0"/>
              <a:t>manusia</a:t>
            </a:r>
            <a:r>
              <a:rPr lang="en-US" sz="2800" dirty="0" smtClean="0"/>
              <a:t> </a:t>
            </a:r>
            <a:r>
              <a:rPr lang="en-US" sz="2800" dirty="0" err="1" smtClean="0"/>
              <a:t>dilahirkan</a:t>
            </a:r>
            <a:r>
              <a:rPr lang="en-US" sz="2800" dirty="0" smtClean="0"/>
              <a:t> </a:t>
            </a:r>
            <a:r>
              <a:rPr lang="en-US" sz="2800" dirty="0" err="1" smtClean="0"/>
              <a:t>dengan</a:t>
            </a:r>
            <a:r>
              <a:rPr lang="en-US" sz="2800" dirty="0" smtClean="0"/>
              <a:t> </a:t>
            </a:r>
            <a:r>
              <a:rPr lang="en-US" sz="2800" dirty="0" err="1" smtClean="0"/>
              <a:t>memiliki</a:t>
            </a:r>
            <a:r>
              <a:rPr lang="en-US" sz="2800" dirty="0" smtClean="0"/>
              <a:t> </a:t>
            </a:r>
            <a:r>
              <a:rPr lang="en-US" sz="2800" dirty="0" err="1" smtClean="0"/>
              <a:t>fitrah</a:t>
            </a:r>
            <a:r>
              <a:rPr lang="en-US" sz="2800" dirty="0" smtClean="0"/>
              <a:t> </a:t>
            </a:r>
            <a:r>
              <a:rPr lang="en-US" sz="2800" dirty="0" err="1" smtClean="0"/>
              <a:t>tentang</a:t>
            </a:r>
            <a:r>
              <a:rPr lang="en-US" sz="2800" dirty="0" smtClean="0"/>
              <a:t> </a:t>
            </a:r>
            <a:r>
              <a:rPr lang="en-US" sz="2800" dirty="0" err="1" smtClean="0"/>
              <a:t>keyakinan</a:t>
            </a:r>
            <a:r>
              <a:rPr lang="en-US" sz="2800" dirty="0" smtClean="0"/>
              <a:t> </a:t>
            </a:r>
            <a:r>
              <a:rPr lang="en-US" sz="2800" dirty="0" err="1" smtClean="0"/>
              <a:t>adanya</a:t>
            </a:r>
            <a:r>
              <a:rPr lang="en-US" sz="2800" dirty="0" smtClean="0"/>
              <a:t> </a:t>
            </a:r>
            <a:r>
              <a:rPr lang="en-US" sz="2800" dirty="0" err="1" smtClean="0"/>
              <a:t>zat</a:t>
            </a:r>
            <a:r>
              <a:rPr lang="en-US" sz="2800" dirty="0" smtClean="0"/>
              <a:t> yang </a:t>
            </a:r>
            <a:r>
              <a:rPr lang="en-US" sz="2800" dirty="0" err="1" smtClean="0"/>
              <a:t>Maha</a:t>
            </a:r>
            <a:r>
              <a:rPr lang="en-US" sz="2800" dirty="0" smtClean="0"/>
              <a:t> </a:t>
            </a:r>
            <a:r>
              <a:rPr lang="en-US" sz="2800" dirty="0" err="1" smtClean="0"/>
              <a:t>Kuasa</a:t>
            </a:r>
            <a:r>
              <a:rPr lang="en-US" sz="2800" dirty="0" smtClean="0"/>
              <a:t>. </a:t>
            </a:r>
            <a:r>
              <a:rPr lang="en-US" sz="2800" dirty="0" err="1" smtClean="0"/>
              <a:t>Keyakinan</a:t>
            </a:r>
            <a:r>
              <a:rPr lang="en-US" sz="2800" dirty="0" smtClean="0"/>
              <a:t> </a:t>
            </a:r>
            <a:r>
              <a:rPr lang="en-US" sz="2800" dirty="0" err="1" smtClean="0"/>
              <a:t>ini</a:t>
            </a:r>
            <a:r>
              <a:rPr lang="en-US" sz="2800" dirty="0" smtClean="0"/>
              <a:t> </a:t>
            </a:r>
            <a:r>
              <a:rPr lang="en-US" sz="2800" dirty="0" err="1" smtClean="0"/>
              <a:t>dalam</a:t>
            </a:r>
            <a:r>
              <a:rPr lang="en-US" sz="2800" dirty="0" smtClean="0"/>
              <a:t> </a:t>
            </a:r>
            <a:r>
              <a:rPr lang="en-US" sz="2800" dirty="0" err="1" smtClean="0"/>
              <a:t>istilah</a:t>
            </a:r>
            <a:r>
              <a:rPr lang="en-US" sz="2800" dirty="0" smtClean="0"/>
              <a:t> agama </a:t>
            </a:r>
            <a:r>
              <a:rPr lang="en-US" sz="2800" dirty="0" err="1" smtClean="0"/>
              <a:t>disebut</a:t>
            </a:r>
            <a:r>
              <a:rPr lang="en-US" sz="2800" dirty="0" smtClean="0"/>
              <a:t> </a:t>
            </a:r>
            <a:r>
              <a:rPr lang="en-US" sz="2800" dirty="0" err="1" smtClean="0"/>
              <a:t>dengan</a:t>
            </a:r>
            <a:r>
              <a:rPr lang="en-US" sz="2800" dirty="0" smtClean="0"/>
              <a:t> </a:t>
            </a:r>
            <a:r>
              <a:rPr lang="en-US" sz="2800" dirty="0" err="1" smtClean="0"/>
              <a:t>iman</a:t>
            </a:r>
            <a:r>
              <a:rPr lang="en-US" sz="2800" dirty="0" smtClean="0"/>
              <a:t>.</a:t>
            </a:r>
          </a:p>
          <a:p>
            <a:pPr algn="just"/>
            <a:r>
              <a:rPr lang="en-US" sz="2800" dirty="0" err="1" smtClean="0"/>
              <a:t>Dalam</a:t>
            </a:r>
            <a:r>
              <a:rPr lang="en-US" sz="2800" dirty="0" smtClean="0"/>
              <a:t> </a:t>
            </a:r>
            <a:r>
              <a:rPr lang="en-US" sz="2800" dirty="0" err="1" smtClean="0"/>
              <a:t>hal</a:t>
            </a:r>
            <a:r>
              <a:rPr lang="en-US" sz="2800" dirty="0" smtClean="0"/>
              <a:t> </a:t>
            </a:r>
            <a:r>
              <a:rPr lang="en-US" sz="2800" dirty="0" err="1" smtClean="0"/>
              <a:t>ini</a:t>
            </a:r>
            <a:r>
              <a:rPr lang="en-US" sz="2800" dirty="0" smtClean="0"/>
              <a:t> </a:t>
            </a:r>
            <a:r>
              <a:rPr lang="en-US" sz="2800" dirty="0" err="1" smtClean="0"/>
              <a:t>manusia</a:t>
            </a:r>
            <a:r>
              <a:rPr lang="en-US" sz="2800" dirty="0" smtClean="0"/>
              <a:t> </a:t>
            </a:r>
            <a:r>
              <a:rPr lang="en-US" sz="2800" dirty="0" err="1" smtClean="0"/>
              <a:t>telah</a:t>
            </a:r>
            <a:r>
              <a:rPr lang="en-US" sz="2800" dirty="0" smtClean="0"/>
              <a:t> </a:t>
            </a:r>
            <a:r>
              <a:rPr lang="en-US" sz="2800" dirty="0" err="1" smtClean="0"/>
              <a:t>menyatakan</a:t>
            </a:r>
            <a:r>
              <a:rPr lang="en-US" sz="2800" dirty="0" smtClean="0"/>
              <a:t> </a:t>
            </a:r>
            <a:r>
              <a:rPr lang="en-US" sz="2800" dirty="0" err="1" smtClean="0"/>
              <a:t>keimanannya</a:t>
            </a:r>
            <a:r>
              <a:rPr lang="en-US" sz="2800" dirty="0" smtClean="0"/>
              <a:t> </a:t>
            </a:r>
            <a:r>
              <a:rPr lang="en-US" sz="2800" dirty="0" err="1" smtClean="0"/>
              <a:t>kepada</a:t>
            </a:r>
            <a:r>
              <a:rPr lang="en-US" sz="2800" dirty="0" smtClean="0"/>
              <a:t> Allah </a:t>
            </a:r>
            <a:r>
              <a:rPr lang="en-US" sz="2800" dirty="0" err="1" smtClean="0"/>
              <a:t>Swt</a:t>
            </a:r>
            <a:r>
              <a:rPr lang="en-US" sz="2800" dirty="0" smtClean="0"/>
              <a:t>. </a:t>
            </a:r>
            <a:r>
              <a:rPr lang="en-US" sz="2800" dirty="0" err="1" smtClean="0"/>
              <a:t>sejak</a:t>
            </a:r>
            <a:r>
              <a:rPr lang="en-US" sz="2800" dirty="0" smtClean="0"/>
              <a:t> </a:t>
            </a:r>
            <a:r>
              <a:rPr lang="en-US" sz="2800" dirty="0" err="1" smtClean="0"/>
              <a:t>masih</a:t>
            </a:r>
            <a:r>
              <a:rPr lang="en-US" sz="2800" dirty="0" smtClean="0"/>
              <a:t> </a:t>
            </a:r>
            <a:r>
              <a:rPr lang="en-US" sz="2800" dirty="0" err="1" smtClean="0"/>
              <a:t>berada</a:t>
            </a:r>
            <a:r>
              <a:rPr lang="en-US" sz="2800" dirty="0" smtClean="0"/>
              <a:t> di </a:t>
            </a:r>
            <a:r>
              <a:rPr lang="en-US" sz="2800" dirty="0" err="1" smtClean="0"/>
              <a:t>alam</a:t>
            </a:r>
            <a:r>
              <a:rPr lang="en-US" sz="2800" dirty="0" smtClean="0"/>
              <a:t> </a:t>
            </a:r>
            <a:r>
              <a:rPr lang="en-US" sz="2800" dirty="0" err="1" smtClean="0"/>
              <a:t>ruh</a:t>
            </a:r>
            <a:r>
              <a:rPr lang="en-US" sz="2800" dirty="0" smtClean="0"/>
              <a:t>. </a:t>
            </a:r>
            <a:r>
              <a:rPr lang="en-US" sz="2800" dirty="0" err="1" smtClean="0"/>
              <a:t>Sebagaimana</a:t>
            </a:r>
            <a:r>
              <a:rPr lang="en-US" sz="2800" dirty="0" smtClean="0"/>
              <a:t> yang </a:t>
            </a:r>
            <a:r>
              <a:rPr lang="en-US" sz="2800" dirty="0" err="1" smtClean="0"/>
              <a:t>tersebut</a:t>
            </a:r>
            <a:r>
              <a:rPr lang="en-US" sz="2800" dirty="0" smtClean="0"/>
              <a:t> QS. al-</a:t>
            </a:r>
            <a:r>
              <a:rPr lang="en-US" sz="2800" dirty="0" err="1" smtClean="0"/>
              <a:t>A’raf</a:t>
            </a:r>
            <a:r>
              <a:rPr lang="en-US" sz="2800" dirty="0" smtClean="0"/>
              <a:t>/4: 172 </a:t>
            </a:r>
            <a:r>
              <a:rPr lang="en-US" sz="2800" dirty="0" err="1" smtClean="0"/>
              <a:t>berikut</a:t>
            </a:r>
            <a:r>
              <a:rPr lang="en-US" sz="2800" dirty="0" smtClean="0"/>
              <a:t> </a:t>
            </a:r>
            <a:r>
              <a:rPr lang="en-US" sz="2800" dirty="0" err="1" smtClean="0"/>
              <a:t>ini</a:t>
            </a:r>
            <a:r>
              <a:rPr lang="en-US" sz="2800" dirty="0" smtClean="0"/>
              <a:t>:</a:t>
            </a:r>
          </a:p>
          <a:p>
            <a:pPr marL="0" indent="0" algn="just">
              <a:buNone/>
            </a:pPr>
            <a:endParaRPr lang="en-US" sz="2800" dirty="0" smtClean="0"/>
          </a:p>
          <a:p>
            <a:pPr marL="0" indent="0" algn="r">
              <a:buNone/>
            </a:pPr>
            <a:r>
              <a:rPr lang="ar-AE" sz="2800" dirty="0" smtClean="0"/>
              <a:t>وَاِذْ اَخَذَ رَبُّكَ مِنْۢ بَنِيْٓ اٰدَمَ مِنْ ظُهُوْرِهِمْ ذُرِّيَّتَهُمْ وَاَشْهَدَهُمْ عَلٰٓى اَنْفُسِهِمْۚ اَلَسْتُ بِرَبِّكُمْۗ قَالُوْا بَلٰىۛ شَهِدْنَا ۛاَنْ تَقُوْلُوْا يَوْمَ الْقِيٰمَةِ اِنَّا كُنَّا عَنْ هٰذَا غٰفِلِيْنَۙ</a:t>
            </a:r>
            <a:endParaRPr lang="en-US" sz="2800" dirty="0" smtClean="0"/>
          </a:p>
          <a:p>
            <a:pPr marL="0" indent="0" algn="just">
              <a:buNone/>
            </a:pPr>
            <a:r>
              <a:rPr lang="en-US" sz="2800" dirty="0" smtClean="0"/>
              <a:t>Dan (</a:t>
            </a:r>
            <a:r>
              <a:rPr lang="en-US" sz="2800" dirty="0" err="1" smtClean="0"/>
              <a:t>ingatlah</a:t>
            </a:r>
            <a:r>
              <a:rPr lang="en-US" sz="2800" dirty="0" smtClean="0"/>
              <a:t>) </a:t>
            </a:r>
            <a:r>
              <a:rPr lang="en-US" sz="2800" dirty="0" err="1" smtClean="0"/>
              <a:t>ketika</a:t>
            </a:r>
            <a:r>
              <a:rPr lang="en-US" sz="2800" dirty="0" smtClean="0"/>
              <a:t> </a:t>
            </a:r>
            <a:r>
              <a:rPr lang="en-US" sz="2800" dirty="0" err="1" smtClean="0"/>
              <a:t>Tuhanmu</a:t>
            </a:r>
            <a:r>
              <a:rPr lang="en-US" sz="2800" dirty="0" smtClean="0"/>
              <a:t> </a:t>
            </a:r>
            <a:r>
              <a:rPr lang="en-US" sz="2800" dirty="0" err="1" smtClean="0"/>
              <a:t>mengeluarkan</a:t>
            </a:r>
            <a:r>
              <a:rPr lang="en-US" sz="2800" dirty="0" smtClean="0"/>
              <a:t> </a:t>
            </a:r>
            <a:r>
              <a:rPr lang="en-US" sz="2800" dirty="0" err="1" smtClean="0"/>
              <a:t>dari</a:t>
            </a:r>
            <a:r>
              <a:rPr lang="en-US" sz="2800" dirty="0" smtClean="0"/>
              <a:t> </a:t>
            </a:r>
            <a:r>
              <a:rPr lang="en-US" sz="2800" dirty="0" err="1" smtClean="0"/>
              <a:t>sulbi</a:t>
            </a:r>
            <a:r>
              <a:rPr lang="en-US" sz="2800" dirty="0" smtClean="0"/>
              <a:t> (</a:t>
            </a:r>
            <a:r>
              <a:rPr lang="en-US" sz="2800" dirty="0" err="1" smtClean="0"/>
              <a:t>tulang</a:t>
            </a:r>
            <a:r>
              <a:rPr lang="en-US" sz="2800" dirty="0" smtClean="0"/>
              <a:t> </a:t>
            </a:r>
            <a:r>
              <a:rPr lang="en-US" sz="2800" dirty="0" err="1" smtClean="0"/>
              <a:t>belakang</a:t>
            </a:r>
            <a:r>
              <a:rPr lang="en-US" sz="2800" dirty="0" smtClean="0"/>
              <a:t>) </a:t>
            </a:r>
            <a:r>
              <a:rPr lang="en-US" sz="2800" dirty="0" err="1" smtClean="0"/>
              <a:t>anak</a:t>
            </a:r>
            <a:r>
              <a:rPr lang="en-US" sz="2800" dirty="0" smtClean="0"/>
              <a:t> </a:t>
            </a:r>
            <a:r>
              <a:rPr lang="en-US" sz="2800" dirty="0" err="1" smtClean="0"/>
              <a:t>cucu</a:t>
            </a:r>
            <a:r>
              <a:rPr lang="en-US" sz="2800" dirty="0" smtClean="0"/>
              <a:t> Adam </a:t>
            </a:r>
            <a:r>
              <a:rPr lang="en-US" sz="2800" dirty="0" err="1" smtClean="0"/>
              <a:t>keturunan</a:t>
            </a:r>
            <a:r>
              <a:rPr lang="en-US" sz="2800" dirty="0" smtClean="0"/>
              <a:t> </a:t>
            </a:r>
            <a:r>
              <a:rPr lang="en-US" sz="2800" dirty="0" err="1" smtClean="0"/>
              <a:t>mereka</a:t>
            </a:r>
            <a:r>
              <a:rPr lang="en-US" sz="2800" dirty="0" smtClean="0"/>
              <a:t> </a:t>
            </a:r>
            <a:r>
              <a:rPr lang="en-US" sz="2800" dirty="0" err="1" smtClean="0"/>
              <a:t>dan</a:t>
            </a:r>
            <a:r>
              <a:rPr lang="en-US" sz="2800" dirty="0" smtClean="0"/>
              <a:t> Allah </a:t>
            </a:r>
            <a:r>
              <a:rPr lang="en-US" sz="2800" dirty="0" err="1" smtClean="0"/>
              <a:t>mengambil</a:t>
            </a:r>
            <a:r>
              <a:rPr lang="en-US" sz="2800" dirty="0" smtClean="0"/>
              <a:t> </a:t>
            </a:r>
            <a:r>
              <a:rPr lang="en-US" sz="2800" dirty="0" err="1" smtClean="0"/>
              <a:t>kesaksian</a:t>
            </a:r>
            <a:r>
              <a:rPr lang="en-US" sz="2800" dirty="0" smtClean="0"/>
              <a:t> </a:t>
            </a:r>
            <a:r>
              <a:rPr lang="en-US" sz="2800" dirty="0" err="1" smtClean="0"/>
              <a:t>terhadap</a:t>
            </a:r>
            <a:r>
              <a:rPr lang="en-US" sz="2800" dirty="0" smtClean="0"/>
              <a:t> </a:t>
            </a:r>
            <a:r>
              <a:rPr lang="en-US" sz="2800" dirty="0" err="1" smtClean="0"/>
              <a:t>roh</a:t>
            </a:r>
            <a:r>
              <a:rPr lang="en-US" sz="2800" dirty="0" smtClean="0"/>
              <a:t> </a:t>
            </a:r>
            <a:r>
              <a:rPr lang="en-US" sz="2800" dirty="0" err="1" smtClean="0"/>
              <a:t>mereka</a:t>
            </a:r>
            <a:r>
              <a:rPr lang="en-US" sz="2800" dirty="0" smtClean="0"/>
              <a:t> (</a:t>
            </a:r>
            <a:r>
              <a:rPr lang="en-US" sz="2800" dirty="0" err="1" smtClean="0"/>
              <a:t>seraya</a:t>
            </a:r>
            <a:r>
              <a:rPr lang="en-US" sz="2800" dirty="0" smtClean="0"/>
              <a:t> </a:t>
            </a:r>
            <a:r>
              <a:rPr lang="en-US" sz="2800" dirty="0" err="1" smtClean="0"/>
              <a:t>berfirman</a:t>
            </a:r>
            <a:r>
              <a:rPr lang="en-US" sz="2800" dirty="0" smtClean="0"/>
              <a:t>), “</a:t>
            </a:r>
            <a:r>
              <a:rPr lang="en-US" sz="2800" dirty="0" err="1" smtClean="0"/>
              <a:t>Bukankah</a:t>
            </a:r>
            <a:r>
              <a:rPr lang="en-US" sz="2800" dirty="0" smtClean="0"/>
              <a:t> </a:t>
            </a:r>
            <a:r>
              <a:rPr lang="en-US" sz="2800" dirty="0" err="1" smtClean="0"/>
              <a:t>Aku</a:t>
            </a:r>
            <a:r>
              <a:rPr lang="en-US" sz="2800" dirty="0" smtClean="0"/>
              <a:t> </a:t>
            </a:r>
            <a:r>
              <a:rPr lang="en-US" sz="2800" dirty="0" err="1" smtClean="0"/>
              <a:t>ini</a:t>
            </a:r>
            <a:r>
              <a:rPr lang="en-US" sz="2800" dirty="0" smtClean="0"/>
              <a:t> </a:t>
            </a:r>
            <a:r>
              <a:rPr lang="en-US" sz="2800" dirty="0" err="1" smtClean="0"/>
              <a:t>Tuhanmu</a:t>
            </a:r>
            <a:r>
              <a:rPr lang="en-US" sz="2800" dirty="0" smtClean="0"/>
              <a:t>?” </a:t>
            </a:r>
            <a:r>
              <a:rPr lang="en-US" sz="2800" dirty="0" err="1" smtClean="0"/>
              <a:t>Mereka</a:t>
            </a:r>
            <a:r>
              <a:rPr lang="en-US" sz="2800" dirty="0" smtClean="0"/>
              <a:t> </a:t>
            </a:r>
            <a:r>
              <a:rPr lang="en-US" sz="2800" dirty="0" err="1" smtClean="0"/>
              <a:t>menjawab</a:t>
            </a:r>
            <a:r>
              <a:rPr lang="en-US" sz="2800" dirty="0" smtClean="0"/>
              <a:t>, “</a:t>
            </a:r>
            <a:r>
              <a:rPr lang="en-US" sz="2800" dirty="0" err="1" smtClean="0"/>
              <a:t>Betul</a:t>
            </a:r>
            <a:r>
              <a:rPr lang="en-US" sz="2800" dirty="0" smtClean="0"/>
              <a:t> (</a:t>
            </a:r>
            <a:r>
              <a:rPr lang="en-US" sz="2800" dirty="0" err="1" smtClean="0"/>
              <a:t>Engkau</a:t>
            </a:r>
            <a:r>
              <a:rPr lang="en-US" sz="2800" dirty="0" smtClean="0"/>
              <a:t> </a:t>
            </a:r>
            <a:r>
              <a:rPr lang="en-US" sz="2800" dirty="0" err="1" smtClean="0"/>
              <a:t>Tuhan</a:t>
            </a:r>
            <a:r>
              <a:rPr lang="en-US" sz="2800" dirty="0" smtClean="0"/>
              <a:t> kami), kami </a:t>
            </a:r>
            <a:r>
              <a:rPr lang="en-US" sz="2800" dirty="0" err="1" smtClean="0"/>
              <a:t>bersaksi</a:t>
            </a:r>
            <a:r>
              <a:rPr lang="en-US" sz="2800" dirty="0" smtClean="0"/>
              <a:t>.” (Kami </a:t>
            </a:r>
            <a:r>
              <a:rPr lang="en-US" sz="2800" dirty="0" err="1" smtClean="0"/>
              <a:t>lakukan</a:t>
            </a:r>
            <a:r>
              <a:rPr lang="en-US" sz="2800" dirty="0" smtClean="0"/>
              <a:t> yang </a:t>
            </a:r>
            <a:r>
              <a:rPr lang="en-US" sz="2800" dirty="0" err="1" smtClean="0"/>
              <a:t>demikian</a:t>
            </a:r>
            <a:r>
              <a:rPr lang="en-US" sz="2800" dirty="0" smtClean="0"/>
              <a:t> </a:t>
            </a:r>
            <a:r>
              <a:rPr lang="en-US" sz="2800" dirty="0" err="1" smtClean="0"/>
              <a:t>itu</a:t>
            </a:r>
            <a:r>
              <a:rPr lang="en-US" sz="2800" dirty="0" smtClean="0"/>
              <a:t>) agar di </a:t>
            </a:r>
            <a:r>
              <a:rPr lang="en-US" sz="2800" dirty="0" err="1" smtClean="0"/>
              <a:t>hari</a:t>
            </a:r>
            <a:r>
              <a:rPr lang="en-US" sz="2800" dirty="0" smtClean="0"/>
              <a:t> </a:t>
            </a:r>
            <a:r>
              <a:rPr lang="en-US" sz="2800" dirty="0" err="1" smtClean="0"/>
              <a:t>Kiamat</a:t>
            </a:r>
            <a:r>
              <a:rPr lang="en-US" sz="2800" dirty="0" smtClean="0"/>
              <a:t> </a:t>
            </a:r>
            <a:r>
              <a:rPr lang="en-US" sz="2800" dirty="0" err="1" smtClean="0"/>
              <a:t>kamu</a:t>
            </a:r>
            <a:r>
              <a:rPr lang="en-US" sz="2800" dirty="0" smtClean="0"/>
              <a:t> </a:t>
            </a:r>
            <a:r>
              <a:rPr lang="en-US" sz="2800" dirty="0" err="1" smtClean="0"/>
              <a:t>tidak</a:t>
            </a:r>
            <a:r>
              <a:rPr lang="en-US" sz="2800" dirty="0" smtClean="0"/>
              <a:t> </a:t>
            </a:r>
            <a:r>
              <a:rPr lang="en-US" sz="2800" dirty="0" err="1" smtClean="0"/>
              <a:t>mengatakan</a:t>
            </a:r>
            <a:r>
              <a:rPr lang="en-US" sz="2800" dirty="0" smtClean="0"/>
              <a:t>, “</a:t>
            </a:r>
            <a:r>
              <a:rPr lang="en-US" sz="2800" dirty="0" err="1" smtClean="0"/>
              <a:t>Sesungguhnya</a:t>
            </a:r>
            <a:r>
              <a:rPr lang="en-US" sz="2800" dirty="0" smtClean="0"/>
              <a:t> </a:t>
            </a:r>
            <a:r>
              <a:rPr lang="en-US" sz="2800" dirty="0" err="1" smtClean="0"/>
              <a:t>ketika</a:t>
            </a:r>
            <a:r>
              <a:rPr lang="en-US" sz="2800" dirty="0" smtClean="0"/>
              <a:t> </a:t>
            </a:r>
            <a:r>
              <a:rPr lang="en-US" sz="2800" dirty="0" err="1" smtClean="0"/>
              <a:t>itu</a:t>
            </a:r>
            <a:r>
              <a:rPr lang="en-US" sz="2800" dirty="0" smtClean="0"/>
              <a:t> kami </a:t>
            </a:r>
            <a:r>
              <a:rPr lang="en-US" sz="2800" dirty="0" err="1" smtClean="0"/>
              <a:t>lengah</a:t>
            </a:r>
            <a:r>
              <a:rPr lang="en-US" sz="2800" dirty="0" smtClean="0"/>
              <a:t> </a:t>
            </a:r>
            <a:r>
              <a:rPr lang="en-US" sz="2800" dirty="0" err="1" smtClean="0"/>
              <a:t>terhadap</a:t>
            </a:r>
            <a:r>
              <a:rPr lang="en-US" sz="2800" dirty="0" smtClean="0"/>
              <a:t> </a:t>
            </a:r>
            <a:r>
              <a:rPr lang="en-US" sz="2800" dirty="0" err="1" smtClean="0"/>
              <a:t>ini</a:t>
            </a:r>
            <a:r>
              <a:rPr lang="en-US" sz="2800" dirty="0" smtClean="0"/>
              <a:t>.”</a:t>
            </a:r>
          </a:p>
          <a:p>
            <a:pPr algn="just"/>
            <a:endParaRPr lang="en-US" sz="2800" dirty="0"/>
          </a:p>
        </p:txBody>
      </p:sp>
      <p:sp>
        <p:nvSpPr>
          <p:cNvPr id="2" name="Title 1"/>
          <p:cNvSpPr>
            <a:spLocks noGrp="1"/>
          </p:cNvSpPr>
          <p:nvPr>
            <p:ph type="title"/>
          </p:nvPr>
        </p:nvSpPr>
        <p:spPr>
          <a:xfrm>
            <a:off x="457200" y="274638"/>
            <a:ext cx="8229600" cy="562074"/>
          </a:xfrm>
        </p:spPr>
        <p:style>
          <a:lnRef idx="2">
            <a:schemeClr val="accent1"/>
          </a:lnRef>
          <a:fillRef idx="1">
            <a:schemeClr val="lt1"/>
          </a:fillRef>
          <a:effectRef idx="0">
            <a:schemeClr val="accent1"/>
          </a:effectRef>
          <a:fontRef idx="minor">
            <a:schemeClr val="dk1"/>
          </a:fontRef>
        </p:style>
        <p:txBody>
          <a:bodyPr>
            <a:noAutofit/>
          </a:bodyPr>
          <a:lstStyle/>
          <a:p>
            <a:r>
              <a:rPr lang="en-US" sz="3200" b="1" dirty="0" smtClean="0">
                <a:latin typeface="Times New Roman" pitchFamily="18" charset="0"/>
                <a:cs typeface="Times New Roman" pitchFamily="18" charset="0"/>
              </a:rPr>
              <a:t>1. </a:t>
            </a:r>
            <a:r>
              <a:rPr lang="en-US" sz="3200" b="1" dirty="0" err="1" smtClean="0">
                <a:latin typeface="Times New Roman" pitchFamily="18" charset="0"/>
                <a:cs typeface="Times New Roman" pitchFamily="18" charset="0"/>
              </a:rPr>
              <a:t>Pengertian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Iman</a:t>
            </a:r>
            <a:endParaRPr lang="en-US"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192590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76672"/>
            <a:ext cx="8435280" cy="6192688"/>
          </a:xfrm>
        </p:spPr>
        <p:txBody>
          <a:bodyPr>
            <a:normAutofit lnSpcReduction="10000"/>
          </a:bodyPr>
          <a:lstStyle/>
          <a:p>
            <a:pPr algn="just"/>
            <a:r>
              <a:rPr lang="en-US" sz="2400" dirty="0" err="1" smtClean="0"/>
              <a:t>Iman</a:t>
            </a:r>
            <a:r>
              <a:rPr lang="en-US" sz="2400" dirty="0" smtClean="0"/>
              <a:t> </a:t>
            </a:r>
            <a:r>
              <a:rPr lang="en-US" sz="2400" dirty="0" err="1" smtClean="0"/>
              <a:t>berasal</a:t>
            </a:r>
            <a:r>
              <a:rPr lang="en-US" sz="2400" dirty="0" smtClean="0"/>
              <a:t> </a:t>
            </a:r>
            <a:r>
              <a:rPr lang="en-US" sz="2400" dirty="0" err="1" smtClean="0"/>
              <a:t>dari</a:t>
            </a:r>
            <a:r>
              <a:rPr lang="en-US" sz="2400" dirty="0" smtClean="0"/>
              <a:t> </a:t>
            </a:r>
            <a:r>
              <a:rPr lang="en-US" sz="2400" dirty="0" err="1" smtClean="0"/>
              <a:t>bahasa</a:t>
            </a:r>
            <a:r>
              <a:rPr lang="en-US" sz="2400" dirty="0" smtClean="0"/>
              <a:t> Arab </a:t>
            </a:r>
            <a:r>
              <a:rPr lang="en-US" sz="2400" dirty="0" err="1" smtClean="0"/>
              <a:t>dari</a:t>
            </a:r>
            <a:r>
              <a:rPr lang="en-US" sz="2400" dirty="0" smtClean="0"/>
              <a:t> kata </a:t>
            </a:r>
            <a:r>
              <a:rPr lang="en-US" sz="2400" dirty="0" err="1" smtClean="0"/>
              <a:t>dasar</a:t>
            </a:r>
            <a:r>
              <a:rPr lang="en-US" sz="2400" dirty="0" smtClean="0"/>
              <a:t> </a:t>
            </a:r>
            <a:r>
              <a:rPr lang="en-US" sz="2400" dirty="0" err="1" smtClean="0"/>
              <a:t>amana</a:t>
            </a:r>
            <a:r>
              <a:rPr lang="en-US" sz="2400" dirty="0" smtClean="0"/>
              <a:t> - </a:t>
            </a:r>
            <a:r>
              <a:rPr lang="en-US" sz="2400" dirty="0" err="1" smtClean="0"/>
              <a:t>yu’minu</a:t>
            </a:r>
            <a:r>
              <a:rPr lang="en-US" sz="2400" dirty="0" smtClean="0"/>
              <a:t> - </a:t>
            </a:r>
            <a:r>
              <a:rPr lang="en-US" sz="2400" dirty="0" err="1" smtClean="0"/>
              <a:t>imanan</a:t>
            </a:r>
            <a:r>
              <a:rPr lang="en-US" sz="2400" dirty="0" smtClean="0"/>
              <a:t>, yang </a:t>
            </a:r>
            <a:r>
              <a:rPr lang="en-US" sz="2400" dirty="0" err="1" smtClean="0"/>
              <a:t>berarti</a:t>
            </a:r>
            <a:r>
              <a:rPr lang="en-US" sz="2400" dirty="0" smtClean="0"/>
              <a:t> </a:t>
            </a:r>
            <a:r>
              <a:rPr lang="en-US" sz="2400" dirty="0" err="1" smtClean="0"/>
              <a:t>beriman</a:t>
            </a:r>
            <a:r>
              <a:rPr lang="en-US" sz="2400" dirty="0" smtClean="0"/>
              <a:t> </a:t>
            </a:r>
            <a:r>
              <a:rPr lang="en-US" sz="2400" dirty="0" err="1" smtClean="0"/>
              <a:t>atau</a:t>
            </a:r>
            <a:r>
              <a:rPr lang="en-US" sz="2400" dirty="0" smtClean="0"/>
              <a:t> </a:t>
            </a:r>
            <a:r>
              <a:rPr lang="en-US" sz="2400" dirty="0" err="1" smtClean="0"/>
              <a:t>percaya</a:t>
            </a:r>
            <a:r>
              <a:rPr lang="en-US" sz="2400" dirty="0" smtClean="0"/>
              <a:t>. </a:t>
            </a:r>
            <a:r>
              <a:rPr lang="en-US" sz="2400" dirty="0" err="1" smtClean="0"/>
              <a:t>Adapun</a:t>
            </a:r>
            <a:r>
              <a:rPr lang="en-US" sz="2400" dirty="0" smtClean="0"/>
              <a:t> </a:t>
            </a:r>
            <a:r>
              <a:rPr lang="en-US" sz="2400" dirty="0" err="1" smtClean="0"/>
              <a:t>depenisi</a:t>
            </a:r>
            <a:r>
              <a:rPr lang="en-US" sz="2400" dirty="0" smtClean="0"/>
              <a:t> </a:t>
            </a:r>
            <a:r>
              <a:rPr lang="en-US" sz="2400" dirty="0" err="1" smtClean="0"/>
              <a:t>iman</a:t>
            </a:r>
            <a:r>
              <a:rPr lang="en-US" sz="2400" dirty="0" smtClean="0"/>
              <a:t> </a:t>
            </a:r>
            <a:r>
              <a:rPr lang="en-US" sz="2400" dirty="0" err="1" smtClean="0"/>
              <a:t>menurut</a:t>
            </a:r>
            <a:r>
              <a:rPr lang="en-US" sz="2400" dirty="0" smtClean="0"/>
              <a:t> </a:t>
            </a:r>
            <a:r>
              <a:rPr lang="en-US" sz="2400" dirty="0" err="1" smtClean="0"/>
              <a:t>bahasa</a:t>
            </a:r>
            <a:r>
              <a:rPr lang="en-US" sz="2400" dirty="0" smtClean="0"/>
              <a:t> </a:t>
            </a:r>
            <a:r>
              <a:rPr lang="en-US" sz="2400" dirty="0" err="1" smtClean="0"/>
              <a:t>berarti</a:t>
            </a:r>
            <a:r>
              <a:rPr lang="en-US" sz="2400" dirty="0" smtClean="0"/>
              <a:t> </a:t>
            </a:r>
            <a:r>
              <a:rPr lang="en-US" sz="2400" dirty="0" err="1" smtClean="0"/>
              <a:t>kepercayaan</a:t>
            </a:r>
            <a:r>
              <a:rPr lang="en-US" sz="2400" dirty="0" smtClean="0"/>
              <a:t>, </a:t>
            </a:r>
            <a:r>
              <a:rPr lang="en-US" sz="2400" dirty="0" err="1" smtClean="0"/>
              <a:t>keyakinan</a:t>
            </a:r>
            <a:r>
              <a:rPr lang="en-US" sz="2400" dirty="0" smtClean="0"/>
              <a:t>, </a:t>
            </a:r>
            <a:r>
              <a:rPr lang="en-US" sz="2400" dirty="0" err="1" smtClean="0"/>
              <a:t>ketetapan</a:t>
            </a:r>
            <a:r>
              <a:rPr lang="en-US" sz="2400" dirty="0" smtClean="0"/>
              <a:t> </a:t>
            </a:r>
            <a:r>
              <a:rPr lang="en-US" sz="2400" dirty="0" err="1" smtClean="0"/>
              <a:t>atau</a:t>
            </a:r>
            <a:r>
              <a:rPr lang="en-US" sz="2400" dirty="0" smtClean="0"/>
              <a:t> </a:t>
            </a:r>
            <a:r>
              <a:rPr lang="en-US" sz="2400" dirty="0" err="1" smtClean="0"/>
              <a:t>keteguhan</a:t>
            </a:r>
            <a:r>
              <a:rPr lang="en-US" sz="2400" dirty="0" smtClean="0"/>
              <a:t> </a:t>
            </a:r>
            <a:r>
              <a:rPr lang="en-US" sz="2400" dirty="0" err="1" smtClean="0"/>
              <a:t>hati</a:t>
            </a:r>
            <a:r>
              <a:rPr lang="en-US" sz="2400" dirty="0" smtClean="0"/>
              <a:t>. Imam </a:t>
            </a:r>
            <a:r>
              <a:rPr lang="en-US" sz="2400" dirty="0" err="1" smtClean="0"/>
              <a:t>Syai’i</a:t>
            </a:r>
            <a:r>
              <a:rPr lang="en-US" sz="2400" dirty="0" smtClean="0"/>
              <a:t> </a:t>
            </a:r>
            <a:r>
              <a:rPr lang="en-US" sz="2400" dirty="0" err="1" smtClean="0"/>
              <a:t>dalam</a:t>
            </a:r>
            <a:r>
              <a:rPr lang="en-US" sz="2400" dirty="0" smtClean="0"/>
              <a:t> </a:t>
            </a:r>
            <a:r>
              <a:rPr lang="en-US" sz="2400" dirty="0" err="1" smtClean="0"/>
              <a:t>sebuah</a:t>
            </a:r>
            <a:r>
              <a:rPr lang="en-US" sz="2400" dirty="0" smtClean="0"/>
              <a:t> </a:t>
            </a:r>
            <a:r>
              <a:rPr lang="en-US" sz="2400" dirty="0" err="1" smtClean="0"/>
              <a:t>kitab</a:t>
            </a:r>
            <a:r>
              <a:rPr lang="en-US" sz="2400" dirty="0" smtClean="0"/>
              <a:t> yang </a:t>
            </a:r>
            <a:r>
              <a:rPr lang="en-US" sz="2400" dirty="0" err="1" smtClean="0"/>
              <a:t>berjudul</a:t>
            </a:r>
            <a:r>
              <a:rPr lang="en-US" sz="2400" dirty="0" smtClean="0"/>
              <a:t> al-‘Umm </a:t>
            </a:r>
            <a:r>
              <a:rPr lang="en-US" sz="2400" dirty="0" err="1" smtClean="0"/>
              <a:t>mengatakan</a:t>
            </a:r>
            <a:r>
              <a:rPr lang="en-US" sz="2400" dirty="0" smtClean="0"/>
              <a:t>, </a:t>
            </a:r>
            <a:r>
              <a:rPr lang="en-US" sz="2400" dirty="0" err="1" smtClean="0"/>
              <a:t>sesungguhnya</a:t>
            </a:r>
            <a:r>
              <a:rPr lang="en-US" sz="2400" dirty="0" smtClean="0"/>
              <a:t> yang </a:t>
            </a:r>
            <a:r>
              <a:rPr lang="en-US" sz="2400" dirty="0" err="1" smtClean="0"/>
              <a:t>disebut</a:t>
            </a:r>
            <a:r>
              <a:rPr lang="en-US" sz="2400" dirty="0" smtClean="0"/>
              <a:t> </a:t>
            </a:r>
            <a:r>
              <a:rPr lang="en-US" sz="2400" dirty="0" err="1" smtClean="0"/>
              <a:t>dengan</a:t>
            </a:r>
            <a:r>
              <a:rPr lang="en-US" sz="2400" dirty="0" smtClean="0"/>
              <a:t> </a:t>
            </a:r>
            <a:r>
              <a:rPr lang="en-US" sz="2400" dirty="0" err="1" smtClean="0"/>
              <a:t>iman</a:t>
            </a:r>
            <a:r>
              <a:rPr lang="en-US" sz="2400" dirty="0" smtClean="0"/>
              <a:t> </a:t>
            </a:r>
            <a:r>
              <a:rPr lang="en-US" sz="2400" dirty="0" err="1" smtClean="0"/>
              <a:t>adalah</a:t>
            </a:r>
            <a:r>
              <a:rPr lang="en-US" sz="2400" dirty="0" smtClean="0"/>
              <a:t> </a:t>
            </a:r>
            <a:r>
              <a:rPr lang="en-US" sz="2400" dirty="0" err="1" smtClean="0"/>
              <a:t>suatu</a:t>
            </a:r>
            <a:r>
              <a:rPr lang="en-US" sz="2400" dirty="0" smtClean="0"/>
              <a:t> </a:t>
            </a:r>
            <a:r>
              <a:rPr lang="en-US" sz="2400" dirty="0" err="1" smtClean="0"/>
              <a:t>ucapan</a:t>
            </a:r>
            <a:r>
              <a:rPr lang="en-US" sz="2400" dirty="0" smtClean="0"/>
              <a:t>, </a:t>
            </a:r>
            <a:r>
              <a:rPr lang="en-US" sz="2400" dirty="0" err="1" smtClean="0"/>
              <a:t>suatu</a:t>
            </a:r>
            <a:r>
              <a:rPr lang="en-US" sz="2400" dirty="0" smtClean="0"/>
              <a:t> </a:t>
            </a:r>
            <a:r>
              <a:rPr lang="en-US" sz="2400" dirty="0" err="1" smtClean="0"/>
              <a:t>perbuatan</a:t>
            </a:r>
            <a:r>
              <a:rPr lang="en-US" sz="2400" dirty="0" smtClean="0"/>
              <a:t> </a:t>
            </a:r>
            <a:r>
              <a:rPr lang="en-US" sz="2400" dirty="0" err="1" smtClean="0"/>
              <a:t>dan</a:t>
            </a:r>
            <a:r>
              <a:rPr lang="en-US" sz="2400" dirty="0" smtClean="0"/>
              <a:t> </a:t>
            </a:r>
            <a:r>
              <a:rPr lang="en-US" sz="2400" dirty="0" err="1" smtClean="0"/>
              <a:t>suatu</a:t>
            </a:r>
            <a:r>
              <a:rPr lang="en-US" sz="2400" dirty="0" smtClean="0"/>
              <a:t> </a:t>
            </a:r>
            <a:r>
              <a:rPr lang="en-US" sz="2400" dirty="0" err="1" smtClean="0"/>
              <a:t>niat</a:t>
            </a:r>
            <a:r>
              <a:rPr lang="en-US" sz="2400" dirty="0" smtClean="0"/>
              <a:t>, di </a:t>
            </a:r>
            <a:r>
              <a:rPr lang="en-US" sz="2400" dirty="0" err="1" smtClean="0"/>
              <a:t>mana</a:t>
            </a:r>
            <a:r>
              <a:rPr lang="en-US" sz="2400" dirty="0" smtClean="0"/>
              <a:t> </a:t>
            </a:r>
            <a:r>
              <a:rPr lang="en-US" sz="2400" dirty="0" err="1" smtClean="0"/>
              <a:t>tidak</a:t>
            </a:r>
            <a:r>
              <a:rPr lang="en-US" sz="2400" dirty="0" smtClean="0"/>
              <a:t> </a:t>
            </a:r>
            <a:r>
              <a:rPr lang="en-US" sz="2400" dirty="0" err="1" smtClean="0"/>
              <a:t>sempurna</a:t>
            </a:r>
            <a:r>
              <a:rPr lang="en-US" sz="2400" dirty="0" smtClean="0"/>
              <a:t> </a:t>
            </a:r>
            <a:r>
              <a:rPr lang="en-US" sz="2400" dirty="0" err="1" smtClean="0"/>
              <a:t>salah</a:t>
            </a:r>
            <a:r>
              <a:rPr lang="en-US" sz="2400" dirty="0" smtClean="0"/>
              <a:t> </a:t>
            </a:r>
            <a:r>
              <a:rPr lang="en-US" sz="2400" dirty="0" err="1" smtClean="0"/>
              <a:t>satunya</a:t>
            </a:r>
            <a:r>
              <a:rPr lang="en-US" sz="2400" dirty="0" smtClean="0"/>
              <a:t> </a:t>
            </a:r>
            <a:r>
              <a:rPr lang="en-US" sz="2400" dirty="0" err="1" smtClean="0"/>
              <a:t>jika</a:t>
            </a:r>
            <a:r>
              <a:rPr lang="en-US" sz="2400" dirty="0" smtClean="0"/>
              <a:t> </a:t>
            </a:r>
            <a:r>
              <a:rPr lang="en-US" sz="2400" dirty="0" err="1" smtClean="0"/>
              <a:t>tidak</a:t>
            </a:r>
            <a:r>
              <a:rPr lang="en-US" sz="2400" dirty="0" smtClean="0"/>
              <a:t> </a:t>
            </a:r>
            <a:r>
              <a:rPr lang="en-US" sz="2400" dirty="0" err="1" smtClean="0"/>
              <a:t>bersamaan</a:t>
            </a:r>
            <a:r>
              <a:rPr lang="en-US" sz="2400" dirty="0" smtClean="0"/>
              <a:t> </a:t>
            </a:r>
            <a:r>
              <a:rPr lang="en-US" sz="2400" dirty="0" err="1" smtClean="0"/>
              <a:t>dengan</a:t>
            </a:r>
            <a:r>
              <a:rPr lang="en-US" sz="2400" dirty="0" smtClean="0"/>
              <a:t> yang lain.</a:t>
            </a:r>
          </a:p>
          <a:p>
            <a:pPr algn="just"/>
            <a:r>
              <a:rPr lang="en-US" sz="2400" dirty="0" err="1" smtClean="0"/>
              <a:t>Pilar-pilar</a:t>
            </a:r>
            <a:r>
              <a:rPr lang="en-US" sz="2400" dirty="0" smtClean="0"/>
              <a:t> </a:t>
            </a:r>
            <a:r>
              <a:rPr lang="en-US" sz="2400" dirty="0" err="1" smtClean="0"/>
              <a:t>keimanan</a:t>
            </a:r>
            <a:r>
              <a:rPr lang="en-US" sz="2400" dirty="0" smtClean="0"/>
              <a:t> </a:t>
            </a:r>
            <a:r>
              <a:rPr lang="en-US" sz="2400" dirty="0" err="1" smtClean="0"/>
              <a:t>tersebut</a:t>
            </a:r>
            <a:r>
              <a:rPr lang="en-US" sz="2400" dirty="0" smtClean="0"/>
              <a:t> </a:t>
            </a:r>
            <a:r>
              <a:rPr lang="en-US" sz="2400" dirty="0" err="1" smtClean="0"/>
              <a:t>terdiri</a:t>
            </a:r>
            <a:r>
              <a:rPr lang="en-US" sz="2400" dirty="0" smtClean="0"/>
              <a:t> </a:t>
            </a:r>
            <a:r>
              <a:rPr lang="en-US" sz="2400" dirty="0" err="1" smtClean="0"/>
              <a:t>dari</a:t>
            </a:r>
            <a:r>
              <a:rPr lang="en-US" sz="2400" dirty="0" smtClean="0"/>
              <a:t> </a:t>
            </a:r>
            <a:r>
              <a:rPr lang="en-US" sz="2400" dirty="0" err="1" smtClean="0"/>
              <a:t>enam</a:t>
            </a:r>
            <a:r>
              <a:rPr lang="en-US" sz="2400" dirty="0" smtClean="0"/>
              <a:t> </a:t>
            </a:r>
            <a:r>
              <a:rPr lang="en-US" sz="2400" dirty="0" err="1" smtClean="0"/>
              <a:t>perkara</a:t>
            </a:r>
            <a:r>
              <a:rPr lang="en-US" sz="2400" dirty="0" smtClean="0"/>
              <a:t> yang </a:t>
            </a:r>
            <a:r>
              <a:rPr lang="en-US" sz="2400" dirty="0" err="1" smtClean="0"/>
              <a:t>dikenal</a:t>
            </a:r>
            <a:r>
              <a:rPr lang="en-US" sz="2400" dirty="0" smtClean="0"/>
              <a:t> </a:t>
            </a:r>
            <a:r>
              <a:rPr lang="en-US" sz="2400" dirty="0" err="1" smtClean="0"/>
              <a:t>dengan</a:t>
            </a:r>
            <a:r>
              <a:rPr lang="en-US" sz="2400" dirty="0" smtClean="0"/>
              <a:t> </a:t>
            </a:r>
            <a:r>
              <a:rPr lang="en-US" sz="2400" dirty="0" err="1" smtClean="0"/>
              <a:t>rukun</a:t>
            </a:r>
            <a:r>
              <a:rPr lang="en-US" sz="2400" dirty="0" smtClean="0"/>
              <a:t> </a:t>
            </a:r>
            <a:r>
              <a:rPr lang="en-US" sz="2400" dirty="0" err="1" smtClean="0"/>
              <a:t>iman</a:t>
            </a:r>
            <a:r>
              <a:rPr lang="en-US" sz="2400" dirty="0" smtClean="0"/>
              <a:t> yang </a:t>
            </a:r>
            <a:r>
              <a:rPr lang="en-US" sz="2400" dirty="0" err="1" smtClean="0"/>
              <a:t>wajib</a:t>
            </a:r>
            <a:r>
              <a:rPr lang="en-US" sz="2400" dirty="0" smtClean="0"/>
              <a:t> </a:t>
            </a:r>
            <a:r>
              <a:rPr lang="en-US" sz="2400" dirty="0" err="1" smtClean="0"/>
              <a:t>dimiliki</a:t>
            </a:r>
            <a:r>
              <a:rPr lang="en-US" sz="2400" dirty="0" smtClean="0"/>
              <a:t> </a:t>
            </a:r>
            <a:r>
              <a:rPr lang="en-US" sz="2400" dirty="0" err="1" smtClean="0"/>
              <a:t>oleh</a:t>
            </a:r>
            <a:r>
              <a:rPr lang="en-US" sz="2400" dirty="0" smtClean="0"/>
              <a:t> </a:t>
            </a:r>
            <a:r>
              <a:rPr lang="en-US" sz="2400" dirty="0" err="1" smtClean="0"/>
              <a:t>setiap</a:t>
            </a:r>
            <a:r>
              <a:rPr lang="en-US" sz="2400" dirty="0" smtClean="0"/>
              <a:t> </a:t>
            </a:r>
            <a:r>
              <a:rPr lang="en-US" sz="2400" dirty="0" err="1" smtClean="0"/>
              <a:t>muslim</a:t>
            </a:r>
            <a:r>
              <a:rPr lang="en-US" sz="2400" dirty="0" smtClean="0"/>
              <a:t>. </a:t>
            </a:r>
            <a:r>
              <a:rPr lang="en-US" sz="2400" dirty="0" err="1" smtClean="0"/>
              <a:t>Beriman</a:t>
            </a:r>
            <a:r>
              <a:rPr lang="en-US" sz="2400" dirty="0" smtClean="0"/>
              <a:t> </a:t>
            </a:r>
            <a:r>
              <a:rPr lang="en-US" sz="2400" dirty="0" err="1" smtClean="0"/>
              <a:t>tanpa</a:t>
            </a:r>
            <a:r>
              <a:rPr lang="en-US" sz="2400" dirty="0" smtClean="0"/>
              <a:t> </a:t>
            </a:r>
            <a:r>
              <a:rPr lang="en-US" sz="2400" dirty="0" err="1" smtClean="0"/>
              <a:t>mempercayai</a:t>
            </a:r>
            <a:r>
              <a:rPr lang="en-US" sz="2400" dirty="0" smtClean="0"/>
              <a:t> </a:t>
            </a:r>
            <a:r>
              <a:rPr lang="en-US" sz="2400" dirty="0" err="1" smtClean="0"/>
              <a:t>salah</a:t>
            </a:r>
            <a:r>
              <a:rPr lang="en-US" sz="2400" dirty="0" smtClean="0"/>
              <a:t> </a:t>
            </a:r>
            <a:r>
              <a:rPr lang="en-US" sz="2400" dirty="0" err="1" smtClean="0"/>
              <a:t>satu</a:t>
            </a:r>
            <a:r>
              <a:rPr lang="en-US" sz="2400" dirty="0" smtClean="0"/>
              <a:t> </a:t>
            </a:r>
            <a:r>
              <a:rPr lang="en-US" sz="2400" dirty="0" err="1" smtClean="0"/>
              <a:t>dari</a:t>
            </a:r>
            <a:r>
              <a:rPr lang="en-US" sz="2400" dirty="0" smtClean="0"/>
              <a:t> </a:t>
            </a:r>
            <a:r>
              <a:rPr lang="en-US" sz="2400" dirty="0" err="1" smtClean="0"/>
              <a:t>enam</a:t>
            </a:r>
            <a:r>
              <a:rPr lang="en-US" sz="2400" dirty="0" smtClean="0"/>
              <a:t> </a:t>
            </a:r>
            <a:r>
              <a:rPr lang="en-US" sz="2400" dirty="0" err="1" smtClean="0"/>
              <a:t>rukun</a:t>
            </a:r>
            <a:r>
              <a:rPr lang="en-US" sz="2400" dirty="0" smtClean="0"/>
              <a:t> </a:t>
            </a:r>
            <a:r>
              <a:rPr lang="en-US" sz="2400" dirty="0" err="1" smtClean="0"/>
              <a:t>iman</a:t>
            </a:r>
            <a:r>
              <a:rPr lang="en-US" sz="2400" dirty="0" smtClean="0"/>
              <a:t> </a:t>
            </a:r>
            <a:r>
              <a:rPr lang="en-US" sz="2400" dirty="0" err="1" smtClean="0"/>
              <a:t>tersebut</a:t>
            </a:r>
            <a:r>
              <a:rPr lang="en-US" sz="2400" dirty="0" smtClean="0"/>
              <a:t> </a:t>
            </a:r>
            <a:r>
              <a:rPr lang="en-US" sz="2400" dirty="0" err="1" smtClean="0"/>
              <a:t>maka</a:t>
            </a:r>
            <a:r>
              <a:rPr lang="en-US" sz="2400" dirty="0" smtClean="0"/>
              <a:t> </a:t>
            </a:r>
            <a:r>
              <a:rPr lang="en-US" sz="2400" dirty="0" err="1" smtClean="0"/>
              <a:t>gugurlah</a:t>
            </a:r>
            <a:r>
              <a:rPr lang="en-US" sz="2400" dirty="0" smtClean="0"/>
              <a:t> </a:t>
            </a:r>
            <a:r>
              <a:rPr lang="en-US" sz="2400" dirty="0" err="1" smtClean="0"/>
              <a:t>keimanannya</a:t>
            </a:r>
            <a:r>
              <a:rPr lang="en-US" sz="2400" dirty="0" smtClean="0"/>
              <a:t>, </a:t>
            </a:r>
            <a:r>
              <a:rPr lang="en-US" sz="2400" dirty="0" err="1" smtClean="0"/>
              <a:t>sehingga</a:t>
            </a:r>
            <a:r>
              <a:rPr lang="en-US" sz="2400" dirty="0" smtClean="0"/>
              <a:t> </a:t>
            </a:r>
            <a:r>
              <a:rPr lang="en-US" sz="2400" dirty="0" err="1" smtClean="0"/>
              <a:t>mempercayai</a:t>
            </a:r>
            <a:r>
              <a:rPr lang="en-US" sz="2400" dirty="0" smtClean="0"/>
              <a:t> </a:t>
            </a:r>
            <a:r>
              <a:rPr lang="en-US" sz="2400" dirty="0" err="1" smtClean="0"/>
              <a:t>dan</a:t>
            </a:r>
            <a:r>
              <a:rPr lang="en-US" sz="2400" dirty="0" smtClean="0"/>
              <a:t> </a:t>
            </a:r>
            <a:r>
              <a:rPr lang="en-US" sz="2400" dirty="0" err="1" smtClean="0"/>
              <a:t>mengimani</a:t>
            </a:r>
            <a:r>
              <a:rPr lang="en-US" sz="2400" dirty="0" smtClean="0"/>
              <a:t> </a:t>
            </a:r>
            <a:r>
              <a:rPr lang="en-US" sz="2400" dirty="0" err="1" smtClean="0"/>
              <a:t>keenamnya</a:t>
            </a:r>
            <a:r>
              <a:rPr lang="en-US" sz="2400" dirty="0" smtClean="0"/>
              <a:t> </a:t>
            </a:r>
            <a:r>
              <a:rPr lang="en-US" sz="2400" dirty="0" err="1" smtClean="0"/>
              <a:t>bersifat</a:t>
            </a:r>
            <a:r>
              <a:rPr lang="en-US" sz="2400" dirty="0" smtClean="0"/>
              <a:t> </a:t>
            </a:r>
            <a:r>
              <a:rPr lang="en-US" sz="2400" dirty="0" err="1" smtClean="0"/>
              <a:t>wajib</a:t>
            </a:r>
            <a:r>
              <a:rPr lang="en-US" sz="2400" dirty="0" smtClean="0"/>
              <a:t> </a:t>
            </a:r>
            <a:r>
              <a:rPr lang="en-US" sz="2400" dirty="0" err="1" smtClean="0"/>
              <a:t>dan</a:t>
            </a:r>
            <a:r>
              <a:rPr lang="en-US" sz="2400" dirty="0" smtClean="0"/>
              <a:t> </a:t>
            </a:r>
            <a:r>
              <a:rPr lang="en-US" sz="2400" dirty="0" err="1" smtClean="0"/>
              <a:t>tidak</a:t>
            </a:r>
            <a:r>
              <a:rPr lang="en-US" sz="2400" dirty="0" smtClean="0"/>
              <a:t> </a:t>
            </a:r>
            <a:r>
              <a:rPr lang="en-US" sz="2400" dirty="0" err="1" smtClean="0"/>
              <a:t>bisa</a:t>
            </a:r>
            <a:r>
              <a:rPr lang="en-US" sz="2400" dirty="0" smtClean="0"/>
              <a:t> </a:t>
            </a:r>
            <a:r>
              <a:rPr lang="en-US" sz="2400" dirty="0" err="1" smtClean="0"/>
              <a:t>ditawar</a:t>
            </a:r>
            <a:r>
              <a:rPr lang="en-US" sz="2400" dirty="0" smtClean="0"/>
              <a:t> </a:t>
            </a:r>
            <a:r>
              <a:rPr lang="en-US" sz="2400" dirty="0" err="1" smtClean="0"/>
              <a:t>sedikit</a:t>
            </a:r>
            <a:r>
              <a:rPr lang="en-US" sz="2400" dirty="0" smtClean="0"/>
              <a:t> pun.</a:t>
            </a:r>
            <a:endParaRPr lang="en-US" sz="2400" dirty="0"/>
          </a:p>
        </p:txBody>
      </p:sp>
    </p:spTree>
    <p:extLst>
      <p:ext uri="{BB962C8B-B14F-4D97-AF65-F5344CB8AC3E}">
        <p14:creationId xmlns:p14="http://schemas.microsoft.com/office/powerpoint/2010/main" val="27915471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04664"/>
            <a:ext cx="8496944" cy="6264696"/>
          </a:xfrm>
        </p:spPr>
        <p:txBody>
          <a:bodyPr>
            <a:normAutofit fontScale="92500"/>
          </a:bodyPr>
          <a:lstStyle/>
          <a:p>
            <a:pPr marL="0" indent="0">
              <a:buNone/>
            </a:pPr>
            <a:r>
              <a:rPr lang="fi-FI" sz="2400" dirty="0" smtClean="0"/>
              <a:t>Enam pilar iman itu antara lain adalah:</a:t>
            </a:r>
          </a:p>
          <a:p>
            <a:pPr marL="457200" indent="-457200">
              <a:buFont typeface="+mj-lt"/>
              <a:buAutoNum type="arabicPeriod"/>
            </a:pPr>
            <a:r>
              <a:rPr lang="en-US" sz="2400" dirty="0" err="1" smtClean="0"/>
              <a:t>iman</a:t>
            </a:r>
            <a:r>
              <a:rPr lang="en-US" sz="2400" dirty="0" smtClean="0"/>
              <a:t> </a:t>
            </a:r>
            <a:r>
              <a:rPr lang="en-US" sz="2400" dirty="0" err="1" smtClean="0"/>
              <a:t>kepada</a:t>
            </a:r>
            <a:r>
              <a:rPr lang="en-US" sz="2400" dirty="0" smtClean="0"/>
              <a:t> Allah </a:t>
            </a:r>
            <a:r>
              <a:rPr lang="en-US" sz="2400" dirty="0" err="1" smtClean="0"/>
              <a:t>Swt</a:t>
            </a:r>
            <a:endParaRPr lang="en-US" sz="2400" dirty="0" smtClean="0"/>
          </a:p>
          <a:p>
            <a:pPr marL="457200" indent="-457200">
              <a:buFont typeface="+mj-lt"/>
              <a:buAutoNum type="arabicPeriod"/>
            </a:pPr>
            <a:r>
              <a:rPr lang="en-US" sz="2400" dirty="0" err="1" smtClean="0"/>
              <a:t>meyakini</a:t>
            </a:r>
            <a:r>
              <a:rPr lang="en-US" sz="2400" dirty="0" smtClean="0"/>
              <a:t> </a:t>
            </a:r>
            <a:r>
              <a:rPr lang="en-US" sz="2400" dirty="0" err="1" smtClean="0"/>
              <a:t>adanya</a:t>
            </a:r>
            <a:r>
              <a:rPr lang="en-US" sz="2400" dirty="0" smtClean="0"/>
              <a:t> </a:t>
            </a:r>
            <a:r>
              <a:rPr lang="en-US" sz="2400" dirty="0" err="1" smtClean="0"/>
              <a:t>rasul-rasul</a:t>
            </a:r>
            <a:r>
              <a:rPr lang="en-US" sz="2400" dirty="0" smtClean="0"/>
              <a:t> </a:t>
            </a:r>
            <a:r>
              <a:rPr lang="en-US" sz="2400" dirty="0" err="1" smtClean="0"/>
              <a:t>utusan</a:t>
            </a:r>
            <a:r>
              <a:rPr lang="en-US" sz="2400" dirty="0" smtClean="0"/>
              <a:t> Allah </a:t>
            </a:r>
            <a:r>
              <a:rPr lang="en-US" sz="2400" dirty="0" err="1" smtClean="0"/>
              <a:t>Swt</a:t>
            </a:r>
            <a:endParaRPr lang="en-US" sz="2400" dirty="0" smtClean="0"/>
          </a:p>
          <a:p>
            <a:pPr marL="457200" indent="-457200">
              <a:buFont typeface="+mj-lt"/>
              <a:buAutoNum type="arabicPeriod"/>
            </a:pPr>
            <a:r>
              <a:rPr lang="fi-FI" sz="2400" dirty="0" smtClean="0"/>
              <a:t>mengimani keberadaan malaikat-malaikat Allah Swt</a:t>
            </a:r>
          </a:p>
          <a:p>
            <a:pPr marL="457200" indent="-457200">
              <a:buFont typeface="+mj-lt"/>
              <a:buAutoNum type="arabicPeriod"/>
            </a:pPr>
            <a:r>
              <a:rPr lang="en-US" sz="2400" dirty="0" err="1" smtClean="0"/>
              <a:t>meyakini</a:t>
            </a:r>
            <a:r>
              <a:rPr lang="en-US" sz="2400" dirty="0" smtClean="0"/>
              <a:t> </a:t>
            </a:r>
            <a:r>
              <a:rPr lang="en-US" sz="2400" dirty="0" err="1" smtClean="0"/>
              <a:t>dan</a:t>
            </a:r>
            <a:r>
              <a:rPr lang="en-US" sz="2400" dirty="0" smtClean="0"/>
              <a:t> </a:t>
            </a:r>
            <a:r>
              <a:rPr lang="en-US" sz="2400" dirty="0" err="1" smtClean="0"/>
              <a:t>mengamalkan</a:t>
            </a:r>
            <a:r>
              <a:rPr lang="en-US" sz="2400" dirty="0" smtClean="0"/>
              <a:t> </a:t>
            </a:r>
            <a:r>
              <a:rPr lang="en-US" sz="2400" dirty="0" err="1" smtClean="0"/>
              <a:t>ajaran-ajaran</a:t>
            </a:r>
            <a:r>
              <a:rPr lang="en-US" sz="2400" dirty="0" smtClean="0"/>
              <a:t> </a:t>
            </a:r>
            <a:r>
              <a:rPr lang="en-US" sz="2400" dirty="0" err="1" smtClean="0"/>
              <a:t>suci</a:t>
            </a:r>
            <a:r>
              <a:rPr lang="en-US" sz="2400" dirty="0" smtClean="0"/>
              <a:t> </a:t>
            </a:r>
            <a:r>
              <a:rPr lang="en-US" sz="2400" dirty="0" err="1" smtClean="0"/>
              <a:t>dalam</a:t>
            </a:r>
            <a:r>
              <a:rPr lang="en-US" sz="2400" dirty="0" smtClean="0"/>
              <a:t> </a:t>
            </a:r>
            <a:r>
              <a:rPr lang="en-US" sz="2400" dirty="0" err="1" smtClean="0"/>
              <a:t>kitab-kitab-Nya</a:t>
            </a:r>
            <a:endParaRPr lang="en-US" sz="2400" dirty="0" smtClean="0"/>
          </a:p>
          <a:p>
            <a:pPr marL="457200" indent="-457200">
              <a:buFont typeface="+mj-lt"/>
              <a:buAutoNum type="arabicPeriod"/>
            </a:pPr>
            <a:r>
              <a:rPr lang="sv-SE" sz="2400" dirty="0" smtClean="0"/>
              <a:t>meyakini akan datangnya hari akhir</a:t>
            </a:r>
          </a:p>
          <a:p>
            <a:pPr marL="457200" indent="-457200">
              <a:buFont typeface="+mj-lt"/>
              <a:buAutoNum type="arabicPeriod"/>
            </a:pPr>
            <a:r>
              <a:rPr lang="en-US" sz="2400" dirty="0" err="1" smtClean="0"/>
              <a:t>mempercayai</a:t>
            </a:r>
            <a:r>
              <a:rPr lang="en-US" sz="2400" dirty="0" smtClean="0"/>
              <a:t> </a:t>
            </a:r>
            <a:r>
              <a:rPr lang="en-US" sz="2400" dirty="0" err="1" smtClean="0"/>
              <a:t>qada</a:t>
            </a:r>
            <a:r>
              <a:rPr lang="en-US" sz="2400" dirty="0" smtClean="0"/>
              <a:t> </a:t>
            </a:r>
            <a:r>
              <a:rPr lang="en-US" sz="2400" dirty="0" err="1" smtClean="0"/>
              <a:t>dan</a:t>
            </a:r>
            <a:r>
              <a:rPr lang="en-US" sz="2400" dirty="0" smtClean="0"/>
              <a:t> </a:t>
            </a:r>
            <a:r>
              <a:rPr lang="en-US" sz="2400" dirty="0" err="1" smtClean="0"/>
              <a:t>qadar</a:t>
            </a:r>
            <a:r>
              <a:rPr lang="en-US" sz="2400" dirty="0" smtClean="0"/>
              <a:t> Allah </a:t>
            </a:r>
            <a:r>
              <a:rPr lang="en-US" sz="2400" dirty="0" err="1" smtClean="0"/>
              <a:t>Swt</a:t>
            </a:r>
            <a:r>
              <a:rPr lang="en-US" sz="2400" dirty="0" smtClean="0"/>
              <a:t>.</a:t>
            </a:r>
          </a:p>
          <a:p>
            <a:pPr marL="0" indent="0">
              <a:buNone/>
            </a:pPr>
            <a:r>
              <a:rPr lang="en-US" sz="2400" dirty="0" err="1" smtClean="0"/>
              <a:t>Pokok</a:t>
            </a:r>
            <a:r>
              <a:rPr lang="en-US" sz="2400" dirty="0" smtClean="0"/>
              <a:t> </a:t>
            </a:r>
            <a:r>
              <a:rPr lang="en-US" sz="2400" dirty="0" err="1" smtClean="0"/>
              <a:t>pilar</a:t>
            </a:r>
            <a:r>
              <a:rPr lang="en-US" sz="2400" dirty="0" smtClean="0"/>
              <a:t> </a:t>
            </a:r>
            <a:r>
              <a:rPr lang="en-US" sz="2400" dirty="0" err="1" smtClean="0"/>
              <a:t>iman</a:t>
            </a:r>
            <a:r>
              <a:rPr lang="en-US" sz="2400" dirty="0" smtClean="0"/>
              <a:t> </a:t>
            </a:r>
            <a:r>
              <a:rPr lang="en-US" sz="2400" dirty="0" err="1" smtClean="0"/>
              <a:t>ini</a:t>
            </a:r>
            <a:r>
              <a:rPr lang="en-US" sz="2400" dirty="0" smtClean="0"/>
              <a:t> </a:t>
            </a:r>
            <a:r>
              <a:rPr lang="en-US" sz="2400" dirty="0" err="1" smtClean="0"/>
              <a:t>sebagaimana</a:t>
            </a:r>
            <a:r>
              <a:rPr lang="en-US" sz="2400" dirty="0" smtClean="0"/>
              <a:t> yang </a:t>
            </a:r>
            <a:r>
              <a:rPr lang="en-US" sz="2400" dirty="0" err="1" smtClean="0"/>
              <a:t>disebutkan</a:t>
            </a:r>
            <a:r>
              <a:rPr lang="en-US" sz="2400" dirty="0" smtClean="0"/>
              <a:t> </a:t>
            </a:r>
            <a:r>
              <a:rPr lang="en-US" sz="2400" dirty="0" err="1" smtClean="0"/>
              <a:t>dalam</a:t>
            </a:r>
            <a:r>
              <a:rPr lang="en-US" sz="2400" dirty="0" smtClean="0"/>
              <a:t> QS. an-</a:t>
            </a:r>
            <a:r>
              <a:rPr lang="en-US" sz="2400" dirty="0" err="1" smtClean="0"/>
              <a:t>Nisa</a:t>
            </a:r>
            <a:r>
              <a:rPr lang="en-US" sz="2400" dirty="0" smtClean="0"/>
              <a:t>/4: 136 yang </a:t>
            </a:r>
            <a:r>
              <a:rPr lang="en-US" sz="2400" dirty="0" err="1" smtClean="0"/>
              <a:t>artinya</a:t>
            </a:r>
            <a:r>
              <a:rPr lang="en-US" sz="2400" dirty="0" smtClean="0"/>
              <a:t> </a:t>
            </a:r>
            <a:r>
              <a:rPr lang="en-US" sz="2400" dirty="0" err="1" smtClean="0"/>
              <a:t>sebagai</a:t>
            </a:r>
            <a:r>
              <a:rPr lang="en-US" sz="2400" dirty="0" smtClean="0"/>
              <a:t> </a:t>
            </a:r>
            <a:r>
              <a:rPr lang="en-US" sz="2400" dirty="0" err="1" smtClean="0"/>
              <a:t>berikut</a:t>
            </a:r>
            <a:r>
              <a:rPr lang="en-US" sz="2400" dirty="0" smtClean="0"/>
              <a:t>:</a:t>
            </a:r>
          </a:p>
          <a:p>
            <a:r>
              <a:rPr lang="en-US" sz="2400" dirty="0" err="1" smtClean="0"/>
              <a:t>Wahai</a:t>
            </a:r>
            <a:r>
              <a:rPr lang="en-US" sz="2400" dirty="0" smtClean="0"/>
              <a:t> orang-orang yang </a:t>
            </a:r>
            <a:r>
              <a:rPr lang="en-US" sz="2400" dirty="0" err="1" smtClean="0"/>
              <a:t>beriman</a:t>
            </a:r>
            <a:r>
              <a:rPr lang="en-US" sz="2400" dirty="0" smtClean="0"/>
              <a:t>! </a:t>
            </a:r>
            <a:r>
              <a:rPr lang="en-US" sz="2400" dirty="0" err="1" smtClean="0"/>
              <a:t>Tetaplah</a:t>
            </a:r>
            <a:r>
              <a:rPr lang="en-US" sz="2400" dirty="0" smtClean="0"/>
              <a:t> </a:t>
            </a:r>
            <a:r>
              <a:rPr lang="en-US" sz="2400" dirty="0" err="1" smtClean="0"/>
              <a:t>beriman</a:t>
            </a:r>
            <a:r>
              <a:rPr lang="en-US" sz="2400" dirty="0" smtClean="0"/>
              <a:t> </a:t>
            </a:r>
            <a:r>
              <a:rPr lang="en-US" sz="2400" dirty="0" err="1" smtClean="0"/>
              <a:t>kepada</a:t>
            </a:r>
            <a:r>
              <a:rPr lang="en-US" sz="2400" dirty="0" smtClean="0"/>
              <a:t> Allah </a:t>
            </a:r>
            <a:r>
              <a:rPr lang="en-US" sz="2400" dirty="0" err="1" smtClean="0"/>
              <a:t>dan</a:t>
            </a:r>
            <a:r>
              <a:rPr lang="en-US" sz="2400" dirty="0" smtClean="0"/>
              <a:t> </a:t>
            </a:r>
            <a:r>
              <a:rPr lang="en-US" sz="2400" dirty="0" err="1" smtClean="0"/>
              <a:t>Rasul-Nya</a:t>
            </a:r>
            <a:r>
              <a:rPr lang="en-US" sz="2400" dirty="0" smtClean="0"/>
              <a:t> (Muhammad) </a:t>
            </a:r>
            <a:r>
              <a:rPr lang="en-US" sz="2400" dirty="0" err="1" smtClean="0"/>
              <a:t>dan</a:t>
            </a:r>
            <a:r>
              <a:rPr lang="en-US" sz="2400" dirty="0" smtClean="0"/>
              <a:t> </a:t>
            </a:r>
            <a:r>
              <a:rPr lang="en-US" sz="2400" dirty="0" err="1" smtClean="0"/>
              <a:t>kepada</a:t>
            </a:r>
            <a:r>
              <a:rPr lang="en-US" sz="2400" dirty="0" smtClean="0"/>
              <a:t> </a:t>
            </a:r>
            <a:r>
              <a:rPr lang="en-US" sz="2400" dirty="0" err="1" smtClean="0"/>
              <a:t>Kitab</a:t>
            </a:r>
            <a:r>
              <a:rPr lang="en-US" sz="2400" dirty="0" smtClean="0"/>
              <a:t> (Al-Qur’an) yang </a:t>
            </a:r>
            <a:r>
              <a:rPr lang="en-US" sz="2400" dirty="0" err="1" smtClean="0"/>
              <a:t>diturunkan</a:t>
            </a:r>
            <a:r>
              <a:rPr lang="en-US" sz="2400" dirty="0" smtClean="0"/>
              <a:t> </a:t>
            </a:r>
            <a:r>
              <a:rPr lang="en-US" sz="2400" dirty="0" err="1" smtClean="0"/>
              <a:t>kepada</a:t>
            </a:r>
            <a:r>
              <a:rPr lang="en-US" sz="2400" dirty="0" smtClean="0"/>
              <a:t> </a:t>
            </a:r>
            <a:r>
              <a:rPr lang="en-US" sz="2400" dirty="0" err="1" smtClean="0"/>
              <a:t>Rasul-Nya</a:t>
            </a:r>
            <a:r>
              <a:rPr lang="en-US" sz="2400" dirty="0" smtClean="0"/>
              <a:t>, </a:t>
            </a:r>
            <a:r>
              <a:rPr lang="en-US" sz="2400" dirty="0" err="1" smtClean="0"/>
              <a:t>serta</a:t>
            </a:r>
            <a:r>
              <a:rPr lang="en-US" sz="2400" dirty="0" smtClean="0"/>
              <a:t> </a:t>
            </a:r>
            <a:r>
              <a:rPr lang="en-US" sz="2400" dirty="0" err="1" smtClean="0"/>
              <a:t>kitab</a:t>
            </a:r>
            <a:r>
              <a:rPr lang="en-US" sz="2400" dirty="0" smtClean="0"/>
              <a:t> yang </a:t>
            </a:r>
            <a:r>
              <a:rPr lang="en-US" sz="2400" dirty="0" err="1" smtClean="0"/>
              <a:t>diturunkan</a:t>
            </a:r>
            <a:r>
              <a:rPr lang="en-US" sz="2400" dirty="0" smtClean="0"/>
              <a:t> </a:t>
            </a:r>
            <a:r>
              <a:rPr lang="en-US" sz="2400" dirty="0" err="1" smtClean="0"/>
              <a:t>sebelumnya</a:t>
            </a:r>
            <a:r>
              <a:rPr lang="en-US" sz="2400" dirty="0" smtClean="0"/>
              <a:t>. </a:t>
            </a:r>
            <a:r>
              <a:rPr lang="en-US" sz="2400" dirty="0" err="1" smtClean="0"/>
              <a:t>Barangsiapa</a:t>
            </a:r>
            <a:r>
              <a:rPr lang="en-US" sz="2400" dirty="0" smtClean="0"/>
              <a:t> </a:t>
            </a:r>
            <a:r>
              <a:rPr lang="en-US" sz="2400" dirty="0" err="1" smtClean="0"/>
              <a:t>ingkar</a:t>
            </a:r>
            <a:r>
              <a:rPr lang="en-US" sz="2400" dirty="0" smtClean="0"/>
              <a:t> </a:t>
            </a:r>
            <a:r>
              <a:rPr lang="en-US" sz="2400" dirty="0" err="1" smtClean="0"/>
              <a:t>kepada</a:t>
            </a:r>
            <a:r>
              <a:rPr lang="en-US" sz="2400" dirty="0" smtClean="0"/>
              <a:t> Allah, </a:t>
            </a:r>
            <a:r>
              <a:rPr lang="en-US" sz="2400" dirty="0" err="1" smtClean="0"/>
              <a:t>malaikat-malaikat-Nya</a:t>
            </a:r>
            <a:r>
              <a:rPr lang="en-US" sz="2400" dirty="0" smtClean="0"/>
              <a:t>, </a:t>
            </a:r>
            <a:r>
              <a:rPr lang="en-US" sz="2400" dirty="0" err="1" smtClean="0"/>
              <a:t>kitab-kitab-Nya</a:t>
            </a:r>
            <a:r>
              <a:rPr lang="en-US" sz="2400" dirty="0" smtClean="0"/>
              <a:t>, </a:t>
            </a:r>
            <a:r>
              <a:rPr lang="en-US" sz="2400" dirty="0" err="1" smtClean="0"/>
              <a:t>rasul-rasulNya</a:t>
            </a:r>
            <a:r>
              <a:rPr lang="en-US" sz="2400" dirty="0" smtClean="0"/>
              <a:t>, </a:t>
            </a:r>
            <a:r>
              <a:rPr lang="en-US" sz="2400" dirty="0" err="1" smtClean="0"/>
              <a:t>dan</a:t>
            </a:r>
            <a:r>
              <a:rPr lang="en-US" sz="2400" dirty="0" smtClean="0"/>
              <a:t> </a:t>
            </a:r>
            <a:r>
              <a:rPr lang="en-US" sz="2400" dirty="0" err="1" smtClean="0"/>
              <a:t>hari</a:t>
            </a:r>
            <a:r>
              <a:rPr lang="en-US" sz="2400" dirty="0" smtClean="0"/>
              <a:t> </a:t>
            </a:r>
            <a:r>
              <a:rPr lang="en-US" sz="2400" dirty="0" err="1" smtClean="0"/>
              <a:t>kemudian</a:t>
            </a:r>
            <a:r>
              <a:rPr lang="en-US" sz="2400" dirty="0" smtClean="0"/>
              <a:t>, </a:t>
            </a:r>
            <a:r>
              <a:rPr lang="en-US" sz="2400" dirty="0" err="1" smtClean="0"/>
              <a:t>maka</a:t>
            </a:r>
            <a:r>
              <a:rPr lang="en-US" sz="2400" dirty="0" smtClean="0"/>
              <a:t> </a:t>
            </a:r>
            <a:r>
              <a:rPr lang="en-US" sz="2400" dirty="0" err="1" smtClean="0"/>
              <a:t>sungguh</a:t>
            </a:r>
            <a:r>
              <a:rPr lang="en-US" sz="2400" dirty="0" smtClean="0"/>
              <a:t>, orang </a:t>
            </a:r>
            <a:r>
              <a:rPr lang="en-US" sz="2400" dirty="0" err="1" smtClean="0"/>
              <a:t>itu</a:t>
            </a:r>
            <a:r>
              <a:rPr lang="en-US" sz="2400" dirty="0" smtClean="0"/>
              <a:t> </a:t>
            </a:r>
            <a:r>
              <a:rPr lang="en-US" sz="2400" dirty="0" err="1" smtClean="0"/>
              <a:t>telah</a:t>
            </a:r>
            <a:r>
              <a:rPr lang="en-US" sz="2400" dirty="0" smtClean="0"/>
              <a:t> </a:t>
            </a:r>
            <a:r>
              <a:rPr lang="en-US" sz="2400" dirty="0" err="1" smtClean="0"/>
              <a:t>tersesat</a:t>
            </a:r>
            <a:r>
              <a:rPr lang="en-US" sz="2400" dirty="0" smtClean="0"/>
              <a:t> </a:t>
            </a:r>
            <a:r>
              <a:rPr lang="en-US" sz="2400" dirty="0" err="1" smtClean="0"/>
              <a:t>sangat</a:t>
            </a:r>
            <a:r>
              <a:rPr lang="en-US" sz="2400" dirty="0" smtClean="0"/>
              <a:t> </a:t>
            </a:r>
            <a:r>
              <a:rPr lang="en-US" sz="2400" dirty="0" err="1" smtClean="0"/>
              <a:t>jauh</a:t>
            </a:r>
            <a:r>
              <a:rPr lang="en-US" sz="2400" dirty="0" smtClean="0"/>
              <a:t>.</a:t>
            </a:r>
            <a:endParaRPr lang="en-US" sz="2400" dirty="0"/>
          </a:p>
        </p:txBody>
      </p:sp>
    </p:spTree>
    <p:extLst>
      <p:ext uri="{BB962C8B-B14F-4D97-AF65-F5344CB8AC3E}">
        <p14:creationId xmlns:p14="http://schemas.microsoft.com/office/powerpoint/2010/main" val="29578257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052736"/>
            <a:ext cx="8435280" cy="5616624"/>
          </a:xfrm>
        </p:spPr>
        <p:txBody>
          <a:bodyPr>
            <a:normAutofit fontScale="92500" lnSpcReduction="10000"/>
          </a:bodyPr>
          <a:lstStyle/>
          <a:p>
            <a:pPr marL="0" indent="0" algn="just">
              <a:buNone/>
            </a:pPr>
            <a:r>
              <a:rPr lang="id-ID" sz="2400" dirty="0" smtClean="0">
                <a:effectLst/>
                <a:latin typeface="Times New Roman"/>
              </a:rPr>
              <a:t>Pengertian islam secara etimologis berasal dari bahasa Arab yaitu salima artinya selamat. Dari kata itu terbentuk aslama yang artinya menyerahkan diri atau tunduk dan patuh. Secara terminologis, islam adalah tunduk dan patuh lahir batin, kepada apa yang telah dibawa oleh Nabi Muhammad SAW</a:t>
            </a:r>
            <a:endParaRPr lang="en-US" sz="2400" dirty="0" smtClean="0">
              <a:effectLst/>
              <a:latin typeface="Times New Roman"/>
            </a:endParaRPr>
          </a:p>
          <a:p>
            <a:pPr indent="457200" algn="just">
              <a:lnSpc>
                <a:spcPct val="150000"/>
              </a:lnSpc>
              <a:spcAft>
                <a:spcPts val="0"/>
              </a:spcAft>
            </a:pPr>
            <a:r>
              <a:rPr lang="id-ID" sz="2400" dirty="0" smtClean="0">
                <a:effectLst/>
                <a:latin typeface="Times New Roman"/>
              </a:rPr>
              <a:t>Seperti yang terdapat dalam HR.Muslim, islam adalah bersaksi bahwasannya tidak ada Tuhan melainkan Allah, dan sesungguhnya Nabi Muhammad itu utusan Allah.     Agama islam adalah agama yang dibawa oleh nabi Muhammad SAW dan dipelihara serta dipahamkan dengan rapi dan teliti oleh para sahabat beliau dan orang-orang yang hidup pada zaman itu, yang mengajarkan manusia berserah diri dan tunduk sepenuhnya kepada Allah untuk menuju keselamatan di dunia dan di akhirat.</a:t>
            </a:r>
            <a:endParaRPr lang="id-ID" sz="2400" dirty="0" smtClean="0">
              <a:effectLst/>
            </a:endParaRPr>
          </a:p>
          <a:p>
            <a:pPr algn="just"/>
            <a:endParaRPr lang="en-US" sz="2400" dirty="0"/>
          </a:p>
        </p:txBody>
      </p:sp>
      <p:sp>
        <p:nvSpPr>
          <p:cNvPr id="2" name="Title 1"/>
          <p:cNvSpPr>
            <a:spLocks noGrp="1"/>
          </p:cNvSpPr>
          <p:nvPr>
            <p:ph type="title"/>
          </p:nvPr>
        </p:nvSpPr>
        <p:spPr>
          <a:xfrm>
            <a:off x="457200" y="274638"/>
            <a:ext cx="8229600" cy="706090"/>
          </a:xfrm>
        </p:spPr>
        <p:style>
          <a:lnRef idx="2">
            <a:schemeClr val="accent2"/>
          </a:lnRef>
          <a:fillRef idx="1">
            <a:schemeClr val="lt1"/>
          </a:fillRef>
          <a:effectRef idx="0">
            <a:schemeClr val="accent2"/>
          </a:effectRef>
          <a:fontRef idx="minor">
            <a:schemeClr val="dk1"/>
          </a:fontRef>
        </p:style>
        <p:txBody>
          <a:bodyPr>
            <a:normAutofit/>
          </a:bodyPr>
          <a:lstStyle/>
          <a:p>
            <a:r>
              <a:rPr lang="en-US" sz="3200" b="1" dirty="0" smtClean="0">
                <a:effectLst/>
                <a:latin typeface="Times New Roman"/>
              </a:rPr>
              <a:t>2. </a:t>
            </a:r>
            <a:r>
              <a:rPr lang="id-ID" sz="3200" b="1" dirty="0" smtClean="0">
                <a:effectLst/>
                <a:latin typeface="Times New Roman"/>
              </a:rPr>
              <a:t>Pengertian Islam</a:t>
            </a:r>
            <a:endParaRPr lang="en-US" sz="3200" dirty="0"/>
          </a:p>
        </p:txBody>
      </p:sp>
    </p:spTree>
    <p:extLst>
      <p:ext uri="{BB962C8B-B14F-4D97-AF65-F5344CB8AC3E}">
        <p14:creationId xmlns:p14="http://schemas.microsoft.com/office/powerpoint/2010/main" val="31468375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60648"/>
            <a:ext cx="8352928" cy="6408712"/>
          </a:xfrm>
        </p:spPr>
        <p:txBody>
          <a:bodyPr>
            <a:normAutofit/>
          </a:bodyPr>
          <a:lstStyle/>
          <a:p>
            <a:pPr marL="0" indent="0" algn="just">
              <a:buNone/>
            </a:pPr>
            <a:r>
              <a:rPr lang="id-ID" sz="2400" dirty="0"/>
              <a:t>Rukun artinya: Tiang atau bagian yang pokok.Sesuatu tidak akan menjadi atau berdiri tegak, bila bagian-bagiannya yang pokok atau rukunnya tidak cukup.</a:t>
            </a:r>
            <a:endParaRPr lang="id-ID" sz="2400" dirty="0" smtClean="0">
              <a:effectLst/>
            </a:endParaRPr>
          </a:p>
          <a:p>
            <a:pPr marL="0" indent="0">
              <a:buNone/>
            </a:pPr>
            <a:r>
              <a:rPr lang="id-ID" sz="2400" dirty="0"/>
              <a:t>Ruku Islam itu ada lima perkara </a:t>
            </a:r>
            <a:r>
              <a:rPr lang="id-ID" sz="2400" dirty="0" smtClean="0"/>
              <a:t>:</a:t>
            </a:r>
            <a:endParaRPr lang="en-US" sz="2400" dirty="0" smtClean="0"/>
          </a:p>
          <a:p>
            <a:pPr marL="457200" indent="-457200">
              <a:buFont typeface="+mj-lt"/>
              <a:buAutoNum type="arabicPeriod"/>
            </a:pPr>
            <a:r>
              <a:rPr lang="id-ID" sz="2400" dirty="0" smtClean="0">
                <a:effectLst/>
                <a:latin typeface="Times New Roman"/>
              </a:rPr>
              <a:t>Mengucapkan dua </a:t>
            </a:r>
            <a:r>
              <a:rPr lang="id-ID" sz="2400" dirty="0" smtClean="0">
                <a:effectLst/>
                <a:latin typeface="Times New Roman"/>
              </a:rPr>
              <a:t>kalimat </a:t>
            </a:r>
            <a:r>
              <a:rPr lang="en-US" sz="2400" dirty="0" err="1" smtClean="0">
                <a:effectLst/>
                <a:latin typeface="Times New Roman"/>
              </a:rPr>
              <a:t>syahadat</a:t>
            </a:r>
            <a:endParaRPr lang="en-US" sz="2400" dirty="0" smtClean="0">
              <a:effectLst/>
              <a:latin typeface="Times New Roman"/>
            </a:endParaRPr>
          </a:p>
          <a:p>
            <a:pPr marL="457200" indent="-457200">
              <a:buFont typeface="+mj-lt"/>
              <a:buAutoNum type="arabicPeriod"/>
            </a:pPr>
            <a:r>
              <a:rPr lang="en-US" sz="2400" dirty="0" err="1" smtClean="0">
                <a:latin typeface="Times New Roman"/>
              </a:rPr>
              <a:t>Shalat</a:t>
            </a:r>
            <a:endParaRPr lang="en-US" sz="2400" dirty="0" smtClean="0">
              <a:latin typeface="Times New Roman"/>
            </a:endParaRPr>
          </a:p>
          <a:p>
            <a:pPr marL="457200" indent="-457200">
              <a:buFont typeface="+mj-lt"/>
              <a:buAutoNum type="arabicPeriod"/>
            </a:pPr>
            <a:r>
              <a:rPr lang="en-US" sz="2400" dirty="0" err="1" smtClean="0">
                <a:effectLst/>
                <a:latin typeface="Times New Roman"/>
              </a:rPr>
              <a:t>Puasa</a:t>
            </a:r>
            <a:r>
              <a:rPr lang="en-US" sz="2400" dirty="0" smtClean="0">
                <a:effectLst/>
                <a:latin typeface="Times New Roman"/>
              </a:rPr>
              <a:t> </a:t>
            </a:r>
            <a:r>
              <a:rPr lang="en-US" sz="2400" dirty="0" err="1" smtClean="0">
                <a:effectLst/>
                <a:latin typeface="Times New Roman"/>
              </a:rPr>
              <a:t>bulan</a:t>
            </a:r>
            <a:r>
              <a:rPr lang="en-US" sz="2400" dirty="0" smtClean="0">
                <a:effectLst/>
                <a:latin typeface="Times New Roman"/>
              </a:rPr>
              <a:t> </a:t>
            </a:r>
            <a:r>
              <a:rPr lang="en-US" sz="2400" dirty="0" err="1" smtClean="0">
                <a:effectLst/>
                <a:latin typeface="Times New Roman"/>
              </a:rPr>
              <a:t>ramadhan</a:t>
            </a:r>
            <a:endParaRPr lang="en-US" sz="2400" dirty="0" smtClean="0">
              <a:effectLst/>
              <a:latin typeface="Times New Roman"/>
            </a:endParaRPr>
          </a:p>
          <a:p>
            <a:pPr marL="457200" indent="-457200">
              <a:buFont typeface="+mj-lt"/>
              <a:buAutoNum type="arabicPeriod"/>
            </a:pPr>
            <a:r>
              <a:rPr lang="en-US" sz="2400" dirty="0" err="1" smtClean="0">
                <a:latin typeface="Times New Roman"/>
              </a:rPr>
              <a:t>Membayar</a:t>
            </a:r>
            <a:r>
              <a:rPr lang="en-US" sz="2400" dirty="0" smtClean="0">
                <a:latin typeface="Times New Roman"/>
              </a:rPr>
              <a:t> zakat </a:t>
            </a:r>
          </a:p>
          <a:p>
            <a:pPr marL="457200" indent="-457200">
              <a:buFont typeface="+mj-lt"/>
              <a:buAutoNum type="arabicPeriod"/>
            </a:pPr>
            <a:r>
              <a:rPr lang="en-US" sz="2400" dirty="0" err="1" smtClean="0">
                <a:effectLst/>
                <a:latin typeface="Times New Roman"/>
              </a:rPr>
              <a:t>Mengerjakan</a:t>
            </a:r>
            <a:r>
              <a:rPr lang="en-US" sz="2400" dirty="0" smtClean="0">
                <a:effectLst/>
                <a:latin typeface="Times New Roman"/>
              </a:rPr>
              <a:t> haji</a:t>
            </a:r>
          </a:p>
          <a:p>
            <a:pPr marL="0" indent="0">
              <a:buNone/>
            </a:pPr>
            <a:r>
              <a:rPr lang="id-ID" sz="2400" dirty="0" smtClean="0">
                <a:effectLst/>
                <a:latin typeface="Times New Roman"/>
              </a:rPr>
              <a:t>Di dalam hadits disebutkan sebagai berikut yang artinya :</a:t>
            </a:r>
            <a:endParaRPr lang="en-US" sz="2400" dirty="0" smtClean="0">
              <a:effectLst/>
              <a:latin typeface="Times New Roman"/>
            </a:endParaRPr>
          </a:p>
          <a:p>
            <a:r>
              <a:rPr lang="id-ID" sz="2400" i="1" dirty="0" smtClean="0">
                <a:solidFill>
                  <a:srgbClr val="000000"/>
                </a:solidFill>
                <a:effectLst/>
                <a:latin typeface="Times New Roman"/>
              </a:rPr>
              <a:t>“Islam dibangun diatas lima perkara; Bersaksi bahwa tiada tuhan yang berhak disembah selain Allah dan bahwa nabi Muhammad utusan Allah, menegakkan shalat, menunaikan zakat, melaksanakan haji dan puasa Ramadhan.”</a:t>
            </a:r>
            <a:r>
              <a:rPr lang="id-ID" sz="2400" b="1" dirty="0" smtClean="0">
                <a:solidFill>
                  <a:srgbClr val="000000"/>
                </a:solidFill>
                <a:effectLst/>
                <a:latin typeface="Times New Roman"/>
              </a:rPr>
              <a:t>(Riwayat T</a:t>
            </a:r>
            <a:r>
              <a:rPr lang="en-US" sz="2400" b="1" dirty="0" smtClean="0">
                <a:solidFill>
                  <a:srgbClr val="000000"/>
                </a:solidFill>
                <a:effectLst/>
                <a:latin typeface="Times New Roman"/>
              </a:rPr>
              <a:t>i</a:t>
            </a:r>
            <a:r>
              <a:rPr lang="id-ID" sz="2400" b="1" dirty="0" smtClean="0">
                <a:solidFill>
                  <a:srgbClr val="000000"/>
                </a:solidFill>
                <a:effectLst/>
                <a:latin typeface="Times New Roman"/>
              </a:rPr>
              <a:t>rm</a:t>
            </a:r>
            <a:r>
              <a:rPr lang="en-US" sz="2400" b="1" dirty="0" smtClean="0">
                <a:solidFill>
                  <a:srgbClr val="000000"/>
                </a:solidFill>
                <a:effectLst/>
                <a:latin typeface="Times New Roman"/>
              </a:rPr>
              <a:t>d</a:t>
            </a:r>
            <a:r>
              <a:rPr lang="id-ID" sz="2400" b="1" dirty="0" smtClean="0">
                <a:solidFill>
                  <a:srgbClr val="000000"/>
                </a:solidFill>
                <a:effectLst/>
                <a:latin typeface="Times New Roman"/>
              </a:rPr>
              <a:t>zi dan Muslim)</a:t>
            </a:r>
            <a:endParaRPr lang="id-ID" sz="2400" dirty="0" smtClean="0">
              <a:effectLst/>
            </a:endParaRPr>
          </a:p>
          <a:p>
            <a:endParaRPr lang="en-US" dirty="0"/>
          </a:p>
        </p:txBody>
      </p:sp>
    </p:spTree>
    <p:extLst>
      <p:ext uri="{BB962C8B-B14F-4D97-AF65-F5344CB8AC3E}">
        <p14:creationId xmlns:p14="http://schemas.microsoft.com/office/powerpoint/2010/main" val="13332444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052736"/>
            <a:ext cx="8435280" cy="5616624"/>
          </a:xfrm>
        </p:spPr>
        <p:txBody>
          <a:bodyPr>
            <a:normAutofit/>
          </a:bodyPr>
          <a:lstStyle/>
          <a:p>
            <a:pPr marL="0" indent="0" algn="just">
              <a:buNone/>
            </a:pPr>
            <a:r>
              <a:rPr lang="id-ID" sz="2400" dirty="0" smtClean="0">
                <a:effectLst/>
                <a:latin typeface="Times New Roman"/>
              </a:rPr>
              <a:t>Secara etimologis, Ihsan berasal dari kata hasana yuhsinu, </a:t>
            </a:r>
            <a:r>
              <a:rPr lang="en-US" sz="2400" dirty="0" err="1" smtClean="0">
                <a:effectLst/>
                <a:latin typeface="Times New Roman"/>
              </a:rPr>
              <a:t>ihsanan</a:t>
            </a:r>
            <a:r>
              <a:rPr lang="en-US" sz="2400" dirty="0" smtClean="0">
                <a:effectLst/>
                <a:latin typeface="Times New Roman"/>
              </a:rPr>
              <a:t>. </a:t>
            </a:r>
            <a:r>
              <a:rPr lang="id-ID" sz="2400" dirty="0" smtClean="0">
                <a:effectLst/>
                <a:latin typeface="Times New Roman"/>
              </a:rPr>
              <a:t>yang artinya adalah berbuat baik, sedangkan bentuk masdarnya adalah ihsanan, yang artinya kebaikan.yang artinya baik. Ihsan secara terminologis mempunyai arti apabila kita beribadah seolah-olah kita melihat Allah dan bila tidak melihatnya, maka Allah pasti melihat kita.</a:t>
            </a:r>
            <a:endParaRPr lang="en-US" sz="2400" dirty="0" smtClean="0">
              <a:effectLst/>
              <a:latin typeface="Times New Roman"/>
            </a:endParaRPr>
          </a:p>
          <a:p>
            <a:pPr marL="0" indent="0" algn="just">
              <a:buNone/>
            </a:pPr>
            <a:r>
              <a:rPr lang="id-ID" sz="2400" dirty="0" smtClean="0">
                <a:effectLst/>
                <a:latin typeface="Times New Roman"/>
              </a:rPr>
              <a:t>Allah Swt. Berfirman dalam Al-qur’an</a:t>
            </a:r>
            <a:endParaRPr lang="en-US" sz="2400" dirty="0" smtClean="0">
              <a:effectLst/>
              <a:latin typeface="Times New Roman"/>
            </a:endParaRPr>
          </a:p>
          <a:p>
            <a:pPr algn="just"/>
            <a:r>
              <a:rPr lang="id-ID" sz="2400" i="1" dirty="0" smtClean="0">
                <a:effectLst/>
                <a:latin typeface="Times New Roman"/>
              </a:rPr>
              <a:t>” Jika kamu berbuat baik, (berarti) kamu berbuat baik bagi dirimu sendiri . . .”</a:t>
            </a:r>
            <a:r>
              <a:rPr lang="id-ID" sz="2400" b="1" dirty="0" smtClean="0">
                <a:effectLst/>
                <a:latin typeface="Times New Roman"/>
              </a:rPr>
              <a:t>(Al-Isra’:7)</a:t>
            </a:r>
            <a:endParaRPr lang="en-US" sz="2400" b="1" dirty="0" smtClean="0">
              <a:effectLst/>
              <a:latin typeface="Times New Roman"/>
            </a:endParaRPr>
          </a:p>
          <a:p>
            <a:pPr algn="just"/>
            <a:r>
              <a:rPr lang="id-ID" sz="2400" i="1" dirty="0" smtClean="0">
                <a:effectLst/>
                <a:latin typeface="Times New Roman"/>
              </a:rPr>
              <a:t>“Dan berbuat baiklah (kpd orang lain) seperti halnya Allah berbuat baik terhadapmu . . “</a:t>
            </a:r>
            <a:r>
              <a:rPr lang="id-ID" sz="2400" b="1" dirty="0" smtClean="0">
                <a:effectLst/>
                <a:latin typeface="Times New Roman"/>
              </a:rPr>
              <a:t>(Qs AL-Qashash: 77).</a:t>
            </a:r>
            <a:endParaRPr lang="en-US" sz="2400" b="1" dirty="0" smtClean="0">
              <a:effectLst/>
              <a:latin typeface="Times New Roman"/>
            </a:endParaRPr>
          </a:p>
          <a:p>
            <a:pPr marL="0" indent="0" algn="just">
              <a:buNone/>
            </a:pPr>
            <a:r>
              <a:rPr lang="id-ID" sz="2400" dirty="0" smtClean="0">
                <a:effectLst/>
                <a:latin typeface="Times New Roman"/>
              </a:rPr>
              <a:t>Menurut HR. Muslim ihsan ialah hendaknya kamu menyembah Allah seakan-akan kamu melihatnya. Dan jika kamu tidak melihatnya, maka sesungguhnya Allah melihat kamu.</a:t>
            </a:r>
            <a:endParaRPr lang="en-US" sz="2400" dirty="0"/>
          </a:p>
        </p:txBody>
      </p:sp>
      <p:sp>
        <p:nvSpPr>
          <p:cNvPr id="2" name="Title 1"/>
          <p:cNvSpPr>
            <a:spLocks noGrp="1"/>
          </p:cNvSpPr>
          <p:nvPr>
            <p:ph type="title"/>
          </p:nvPr>
        </p:nvSpPr>
        <p:spPr>
          <a:xfrm>
            <a:off x="457200" y="274638"/>
            <a:ext cx="8229600" cy="706090"/>
          </a:xfrm>
        </p:spPr>
        <p:style>
          <a:lnRef idx="2">
            <a:schemeClr val="accent6"/>
          </a:lnRef>
          <a:fillRef idx="1">
            <a:schemeClr val="lt1"/>
          </a:fillRef>
          <a:effectRef idx="0">
            <a:schemeClr val="accent6"/>
          </a:effectRef>
          <a:fontRef idx="minor">
            <a:schemeClr val="dk1"/>
          </a:fontRef>
        </p:style>
        <p:txBody>
          <a:bodyPr>
            <a:normAutofit/>
          </a:bodyPr>
          <a:lstStyle/>
          <a:p>
            <a:r>
              <a:rPr lang="en-GB" sz="3200" b="1" dirty="0" smtClean="0">
                <a:solidFill>
                  <a:srgbClr val="000000"/>
                </a:solidFill>
                <a:effectLst/>
                <a:latin typeface="Times New Roman"/>
              </a:rPr>
              <a:t>3. </a:t>
            </a:r>
            <a:r>
              <a:rPr lang="en-GB" sz="3200" b="1" dirty="0" err="1" smtClean="0">
                <a:solidFill>
                  <a:srgbClr val="000000"/>
                </a:solidFill>
                <a:effectLst/>
                <a:latin typeface="Times New Roman"/>
              </a:rPr>
              <a:t>PengertianIhsan</a:t>
            </a:r>
            <a:endParaRPr lang="en-US" sz="3200" dirty="0"/>
          </a:p>
        </p:txBody>
      </p:sp>
    </p:spTree>
    <p:extLst>
      <p:ext uri="{BB962C8B-B14F-4D97-AF65-F5344CB8AC3E}">
        <p14:creationId xmlns:p14="http://schemas.microsoft.com/office/powerpoint/2010/main" val="1616386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49</TotalTime>
  <Words>699</Words>
  <Application>Microsoft Office PowerPoint</Application>
  <PresentationFormat>On-screen Show (4:3)</PresentationFormat>
  <Paragraphs>35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Concourse</vt:lpstr>
      <vt:lpstr>PowerPoint Presentation</vt:lpstr>
      <vt:lpstr>1. Pengertian Iman</vt:lpstr>
      <vt:lpstr>PowerPoint Presentation</vt:lpstr>
      <vt:lpstr>PowerPoint Presentation</vt:lpstr>
      <vt:lpstr>2. Pengertian Islam</vt:lpstr>
      <vt:lpstr>PowerPoint Presentation</vt:lpstr>
      <vt:lpstr>3. PengertianIhsan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ASUS</cp:lastModifiedBy>
  <cp:revision>6</cp:revision>
  <dcterms:created xsi:type="dcterms:W3CDTF">2021-08-07T14:12:16Z</dcterms:created>
  <dcterms:modified xsi:type="dcterms:W3CDTF">2021-08-15T02:48:36Z</dcterms:modified>
</cp:coreProperties>
</file>