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E880C-FF9E-486E-A345-9E9929008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501CB-0251-4063-B769-0203D643A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B060B-30A7-4286-BEE6-098EC39A02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DC5AD-7F19-4484-873A-0A17DAC27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A5F11-0EEC-4D93-A8D6-F797FC45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02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500-E5F3-424A-8533-364C0AD8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09668-C164-4E83-8B14-1FCF6E965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02213-5F3D-479D-9AFE-368CDB2EF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6E243-FC1D-436C-971F-3661DA26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5583A-2969-42DE-A9ED-4EC383094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71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C8746E-6D1B-4EDB-976A-DBDCA39A7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F7FE13-71BE-4C38-A7DF-C66866075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3D61B-B0CE-4742-9845-09971DDA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B461D-7B57-4622-8BBB-453943E48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71413-276D-42BD-ABC8-05E8F9BDB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29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33E73-E2AE-40E7-9D3C-B193D2FD5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36894-F608-4E9A-A46B-27AA63B30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A9C1D-1EB6-4A8A-ABDC-1148F7FD8B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98B96-A0E2-4DF0-8236-33D4E8A30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DDD39-465A-4B67-A82C-F049C05D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52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750D1-BD44-4723-8B31-05F14DABA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B32ED-149F-4325-BC35-9538D7E03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8B484-2CB5-4F31-831A-CCE462F857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8C5AB-0CE9-44A9-BF59-03AD4D0F9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F2B43-1671-42A9-AC93-E697D101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839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5D6A7-06EF-4A8F-A8C4-94246A31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F3E8F-FE14-474A-988C-6090822AE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932C1-87A6-4BD2-AFA4-163939362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40EBD-FFBB-432B-BCAF-1C3CF3E1D8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DE5D61-F96A-425E-A52C-B5CFD3A1F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B7525-B15E-4087-B27E-5F7C492A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69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976F8-38A0-4F31-A170-C41248740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4E45F-3BB6-4D48-A898-36BC1090C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6691E9-F5D8-458A-A83D-A9186A6D5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FAC088-0CC2-4548-9555-769945E52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799D0A-D13B-4802-937B-52FFB5627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857292-3F7F-41F4-B8EB-F07FA5F401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1945D0-646C-4007-997B-7235F710C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826945-89AA-491B-BE5B-F5E3605B6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65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4EFD0-F2FC-40C2-9C56-25E15BA3E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83B13-D430-4301-B83C-C56268CADD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9046D8-217F-45ED-A957-12392F57A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C33B5E-1C9B-4181-A984-2D579CD7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89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53F352-49B4-4318-B2DE-073F8E0B6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E41930-D67A-40A1-994F-95B0144DC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754FC-B05A-41C9-AEDF-F3742AF1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09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FE1FE-BE5C-40EE-B512-48634CFD8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8DD5C-FFB8-40F6-8C75-C0042517E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7C10BF-C14D-48E8-B96F-8FA836032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41437-C1B0-410F-BA01-039D8D89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91B21-3A92-4C0B-B80C-365DDD7D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A2255-0476-44B6-93F0-28E4E4AB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89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7E804-0576-4C40-8AA7-798186521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2C8639-94DE-409C-B5E8-8700E3948C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6F572-9B75-4592-A3F6-9235A95BE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1C320-E33E-4026-AFC1-980424B56D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4CCAA-DF48-4C2D-84F3-3ABE606BACC9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212B8-22C1-4A2A-BBEF-3A2D46A6D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A6830-8C89-4AE3-B1F3-394E57225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767BC6-392F-4B04-8522-FC0E6668B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80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ED88A08-3E66-45D9-8A26-763EAAEBDC3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1925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5A04856-E5EA-402C-8279-64F3850FAE6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6451" y="5958271"/>
            <a:ext cx="481573" cy="40288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FD54605-B604-4A80-868C-1B228E391EF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12" y="6173800"/>
            <a:ext cx="481573" cy="4028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2F0DD6-BCD6-4F6D-B962-492F77AA63D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91" y="5966371"/>
            <a:ext cx="481573" cy="40288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D8B4ED9-8968-4E2F-A46A-6E5743629FC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21" y="5954657"/>
            <a:ext cx="481573" cy="40288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E9BF810-A20E-4C63-9DE8-D773CD56999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30" y="6185514"/>
            <a:ext cx="481573" cy="40288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7CFF839-8303-46B2-A0A1-24CD2055D21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5541" y="6185514"/>
            <a:ext cx="481573" cy="4028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15DA902-865F-412E-9B59-567BF8069A9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6460" y="6071893"/>
            <a:ext cx="481573" cy="40288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95682F1-C47C-4C67-83DA-87D45E5CF23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8860" y="6224293"/>
            <a:ext cx="481573" cy="40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93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75EC4B0-FF83-4FA0-9644-F5D7F547301A}"/>
              </a:ext>
            </a:extLst>
          </p:cNvPr>
          <p:cNvSpPr/>
          <p:nvPr/>
        </p:nvSpPr>
        <p:spPr>
          <a:xfrm>
            <a:off x="3339155" y="1886680"/>
            <a:ext cx="551368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HUKUM DAN ETIK </a:t>
            </a:r>
          </a:p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INTERNASIONAL</a:t>
            </a:r>
          </a:p>
        </p:txBody>
      </p:sp>
    </p:spTree>
    <p:extLst>
      <p:ext uri="{BB962C8B-B14F-4D97-AF65-F5344CB8AC3E}">
        <p14:creationId xmlns:p14="http://schemas.microsoft.com/office/powerpoint/2010/main" val="27684070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D5549-D60F-45B6-BF22-AA2A94DFC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9220200" cy="45027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 Pharming</a:t>
            </a:r>
          </a:p>
          <a:p>
            <a:pPr marL="0" indent="0" algn="just">
              <a:buNone/>
            </a:pPr>
            <a:r>
              <a:rPr lang="en-GB" dirty="0"/>
              <a:t>   Pharming </a:t>
            </a:r>
            <a:r>
              <a:rPr lang="en-GB" dirty="0" err="1"/>
              <a:t>adalah</a:t>
            </a:r>
            <a:r>
              <a:rPr lang="en-GB" dirty="0"/>
              <a:t> situs </a:t>
            </a:r>
            <a:r>
              <a:rPr lang="en-GB" dirty="0" err="1"/>
              <a:t>palsu</a:t>
            </a:r>
            <a:r>
              <a:rPr lang="en-GB" dirty="0"/>
              <a:t> di internet,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mengarahkan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pengguna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situs </a:t>
            </a:r>
            <a:r>
              <a:rPr lang="en-GB" dirty="0" err="1"/>
              <a:t>palsu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mendapatkan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rahasia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pengguna</a:t>
            </a:r>
            <a:r>
              <a:rPr lang="en-GB" dirty="0"/>
              <a:t>. </a:t>
            </a:r>
          </a:p>
          <a:p>
            <a:pPr marL="0" indent="0" algn="just">
              <a:buNone/>
            </a:pPr>
            <a:r>
              <a:rPr lang="en-GB" dirty="0"/>
              <a:t>Modus </a:t>
            </a:r>
            <a:r>
              <a:rPr lang="en-GB" dirty="0" err="1"/>
              <a:t>kejahatan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dunia maya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sulit</a:t>
            </a:r>
            <a:r>
              <a:rPr lang="en-GB" dirty="0"/>
              <a:t> </a:t>
            </a:r>
            <a:r>
              <a:rPr lang="en-GB" dirty="0" err="1"/>
              <a:t>dimengerti</a:t>
            </a:r>
            <a:r>
              <a:rPr lang="en-GB" dirty="0"/>
              <a:t> oleh orang-orang yang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mengerti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, </a:t>
            </a:r>
            <a:r>
              <a:rPr lang="en-GB" dirty="0" err="1"/>
              <a:t>sebab</a:t>
            </a:r>
            <a:r>
              <a:rPr lang="en-GB" dirty="0"/>
              <a:t> salah </a:t>
            </a:r>
            <a:r>
              <a:rPr lang="en-GB" dirty="0" err="1"/>
              <a:t>satu</a:t>
            </a:r>
            <a:r>
              <a:rPr lang="en-GB" dirty="0"/>
              <a:t> </a:t>
            </a:r>
            <a:r>
              <a:rPr lang="en-GB" dirty="0" err="1"/>
              <a:t>karakter</a:t>
            </a:r>
            <a:r>
              <a:rPr lang="en-GB" dirty="0"/>
              <a:t> </a:t>
            </a:r>
            <a:r>
              <a:rPr lang="en-GB" dirty="0" err="1"/>
              <a:t>pokok</a:t>
            </a:r>
            <a:r>
              <a:rPr lang="en-GB" dirty="0"/>
              <a:t> cyber crime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penggunaan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modus </a:t>
            </a:r>
            <a:r>
              <a:rPr lang="en-GB" dirty="0" err="1"/>
              <a:t>operasinya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63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B1572-136C-4A55-A1BA-2F0597F7F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871"/>
            <a:ext cx="9788236" cy="743238"/>
          </a:xfrm>
        </p:spPr>
        <p:txBody>
          <a:bodyPr/>
          <a:lstStyle/>
          <a:p>
            <a:r>
              <a:rPr lang="en-GB" sz="3600" dirty="0"/>
              <a:t>Hukum </a:t>
            </a:r>
            <a:r>
              <a:rPr lang="en-GB" sz="3600" dirty="0" err="1"/>
              <a:t>Internasional</a:t>
            </a:r>
            <a:r>
              <a:rPr lang="en-GB" sz="3600" dirty="0"/>
              <a:t> Cyber Crime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023DC-C234-446E-A421-B6A50F9EC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9150927" cy="4773397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n-GB" dirty="0" err="1"/>
              <a:t>Konvensi</a:t>
            </a:r>
            <a:r>
              <a:rPr lang="en-GB" dirty="0"/>
              <a:t> Palermo</a:t>
            </a:r>
          </a:p>
          <a:p>
            <a:pPr marL="0" indent="0" algn="just">
              <a:buNone/>
            </a:pPr>
            <a:r>
              <a:rPr lang="en-GB" dirty="0" err="1"/>
              <a:t>Konvensi</a:t>
            </a:r>
            <a:r>
              <a:rPr lang="en-GB" dirty="0"/>
              <a:t> Palermo </a:t>
            </a:r>
            <a:r>
              <a:rPr lang="en-GB" dirty="0" err="1"/>
              <a:t>tentang</a:t>
            </a:r>
            <a:r>
              <a:rPr lang="en-GB" dirty="0"/>
              <a:t> </a:t>
            </a:r>
            <a:r>
              <a:rPr lang="en-GB" dirty="0" err="1"/>
              <a:t>hukum</a:t>
            </a:r>
            <a:r>
              <a:rPr lang="en-GB" dirty="0"/>
              <a:t> </a:t>
            </a:r>
            <a:r>
              <a:rPr lang="en-GB" dirty="0" err="1"/>
              <a:t>internasional</a:t>
            </a:r>
            <a:r>
              <a:rPr lang="en-GB" dirty="0"/>
              <a:t> cyber crime </a:t>
            </a:r>
            <a:r>
              <a:rPr lang="en-GB" dirty="0" err="1"/>
              <a:t>memutuskan</a:t>
            </a:r>
            <a:r>
              <a:rPr lang="en-GB" dirty="0"/>
              <a:t> </a:t>
            </a:r>
            <a:r>
              <a:rPr lang="en-GB" dirty="0" err="1"/>
              <a:t>kesepakatan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 err="1"/>
              <a:t>Pasal</a:t>
            </a:r>
            <a:r>
              <a:rPr lang="en-GB" dirty="0"/>
              <a:t> 1. “</a:t>
            </a:r>
            <a:r>
              <a:rPr lang="en-GB" dirty="0" err="1"/>
              <a:t>tujuan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konvensi</a:t>
            </a:r>
            <a:r>
              <a:rPr lang="en-GB" dirty="0"/>
              <a:t> Palermo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meningkatkan</a:t>
            </a:r>
            <a:r>
              <a:rPr lang="en-GB" dirty="0"/>
              <a:t> </a:t>
            </a:r>
            <a:r>
              <a:rPr lang="en-GB" dirty="0" err="1"/>
              <a:t>kerja</a:t>
            </a:r>
            <a:r>
              <a:rPr lang="en-GB" dirty="0"/>
              <a:t> </a:t>
            </a:r>
            <a:r>
              <a:rPr lang="en-GB" dirty="0" err="1"/>
              <a:t>sama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semua</a:t>
            </a:r>
            <a:r>
              <a:rPr lang="en-GB" dirty="0"/>
              <a:t> negara di dunia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memerangi</a:t>
            </a:r>
            <a:r>
              <a:rPr lang="en-GB" dirty="0"/>
              <a:t> </a:t>
            </a:r>
            <a:r>
              <a:rPr lang="en-GB" dirty="0" err="1"/>
              <a:t>kejahatan</a:t>
            </a:r>
            <a:r>
              <a:rPr lang="en-GB" dirty="0"/>
              <a:t> </a:t>
            </a:r>
            <a:r>
              <a:rPr lang="en-GB" dirty="0" err="1"/>
              <a:t>transnasional</a:t>
            </a:r>
            <a:r>
              <a:rPr lang="en-GB" dirty="0"/>
              <a:t> yang </a:t>
            </a:r>
            <a:r>
              <a:rPr lang="en-GB" dirty="0" err="1"/>
              <a:t>terorganisir</a:t>
            </a:r>
            <a:r>
              <a:rPr lang="en-GB" dirty="0"/>
              <a:t>”</a:t>
            </a:r>
          </a:p>
          <a:p>
            <a:pPr marL="0" indent="0" algn="just">
              <a:buNone/>
            </a:pPr>
            <a:r>
              <a:rPr lang="en-GB" dirty="0" err="1"/>
              <a:t>Pasal</a:t>
            </a:r>
            <a:r>
              <a:rPr lang="en-GB" dirty="0"/>
              <a:t> 2. </a:t>
            </a:r>
            <a:r>
              <a:rPr lang="en-GB" dirty="0" err="1"/>
              <a:t>Konvensi</a:t>
            </a:r>
            <a:r>
              <a:rPr lang="en-GB" dirty="0"/>
              <a:t> Palermo </a:t>
            </a:r>
            <a:r>
              <a:rPr lang="en-GB" dirty="0" err="1"/>
              <a:t>ayat</a:t>
            </a:r>
            <a:r>
              <a:rPr lang="en-GB" dirty="0"/>
              <a:t> c </a:t>
            </a:r>
            <a:r>
              <a:rPr lang="en-GB" dirty="0" err="1"/>
              <a:t>mengisyaratkan</a:t>
            </a:r>
            <a:r>
              <a:rPr lang="en-GB" dirty="0"/>
              <a:t> </a:t>
            </a:r>
            <a:r>
              <a:rPr lang="en-GB" dirty="0" err="1"/>
              <a:t>bahwa</a:t>
            </a:r>
            <a:r>
              <a:rPr lang="en-GB" dirty="0"/>
              <a:t> </a:t>
            </a:r>
            <a:r>
              <a:rPr lang="en-GB" dirty="0" err="1"/>
              <a:t>kejahatan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kejahatan</a:t>
            </a:r>
            <a:r>
              <a:rPr lang="en-GB" dirty="0"/>
              <a:t> yang </a:t>
            </a:r>
            <a:r>
              <a:rPr lang="en-GB" dirty="0" err="1"/>
              <a:t>serius</a:t>
            </a:r>
            <a:r>
              <a:rPr lang="en-GB" dirty="0"/>
              <a:t>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hukuman</a:t>
            </a:r>
            <a:r>
              <a:rPr lang="en-GB" dirty="0"/>
              <a:t> minimal 4 </a:t>
            </a:r>
            <a:r>
              <a:rPr lang="en-GB" dirty="0" err="1"/>
              <a:t>tahun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Di Indonesia </a:t>
            </a:r>
            <a:r>
              <a:rPr lang="en-GB" dirty="0" err="1"/>
              <a:t>hukum</a:t>
            </a:r>
            <a:r>
              <a:rPr lang="en-GB" dirty="0"/>
              <a:t> yang </a:t>
            </a:r>
            <a:r>
              <a:rPr lang="en-GB" dirty="0" err="1"/>
              <a:t>mengatur</a:t>
            </a:r>
            <a:r>
              <a:rPr lang="en-GB" dirty="0"/>
              <a:t> </a:t>
            </a:r>
            <a:r>
              <a:rPr lang="en-GB" dirty="0" err="1"/>
              <a:t>tentang</a:t>
            </a:r>
            <a:r>
              <a:rPr lang="en-GB" dirty="0"/>
              <a:t> </a:t>
            </a:r>
            <a:r>
              <a:rPr lang="en-GB" dirty="0" err="1"/>
              <a:t>penegakan</a:t>
            </a:r>
            <a:r>
              <a:rPr lang="en-GB" dirty="0"/>
              <a:t> cyber crime </a:t>
            </a:r>
            <a:r>
              <a:rPr lang="en-GB" dirty="0" err="1"/>
              <a:t>ada</a:t>
            </a:r>
            <a:r>
              <a:rPr lang="en-GB" dirty="0"/>
              <a:t> pada UU No.11 </a:t>
            </a:r>
            <a:r>
              <a:rPr lang="en-GB" dirty="0" err="1"/>
              <a:t>tahun</a:t>
            </a:r>
            <a:r>
              <a:rPr lang="en-GB" dirty="0"/>
              <a:t> 2008 </a:t>
            </a:r>
            <a:r>
              <a:rPr lang="en-GB" dirty="0" err="1"/>
              <a:t>tentang</a:t>
            </a:r>
            <a:r>
              <a:rPr lang="en-GB" dirty="0"/>
              <a:t> ITE.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24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9CCC7-3998-43EE-8F07-E87DC0DFA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5745"/>
            <a:ext cx="9580418" cy="5581218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2. </a:t>
            </a:r>
            <a:r>
              <a:rPr lang="en-GB" dirty="0" err="1"/>
              <a:t>Konvensi</a:t>
            </a:r>
            <a:r>
              <a:rPr lang="en-GB" dirty="0"/>
              <a:t> Cyber Crime di Budapest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konvensi</a:t>
            </a:r>
            <a:r>
              <a:rPr lang="en-GB" dirty="0"/>
              <a:t> yang </a:t>
            </a:r>
            <a:r>
              <a:rPr lang="en-GB" dirty="0" err="1"/>
              <a:t>dirumuskan</a:t>
            </a:r>
            <a:r>
              <a:rPr lang="en-GB" dirty="0"/>
              <a:t> di </a:t>
            </a:r>
            <a:r>
              <a:rPr lang="en-GB" dirty="0" err="1"/>
              <a:t>kota</a:t>
            </a:r>
            <a:r>
              <a:rPr lang="en-GB" dirty="0"/>
              <a:t> Budapest, </a:t>
            </a:r>
            <a:r>
              <a:rPr lang="en-GB" dirty="0" err="1"/>
              <a:t>hungaria</a:t>
            </a:r>
            <a:r>
              <a:rPr lang="en-GB" dirty="0"/>
              <a:t>. </a:t>
            </a:r>
            <a:r>
              <a:rPr lang="en-GB" dirty="0" err="1"/>
              <a:t>Digagas</a:t>
            </a:r>
            <a:r>
              <a:rPr lang="en-GB" dirty="0"/>
              <a:t> oleh Uni </a:t>
            </a:r>
            <a:r>
              <a:rPr lang="en-GB" dirty="0" err="1"/>
              <a:t>Eropa</a:t>
            </a:r>
            <a:r>
              <a:rPr lang="en-GB" dirty="0"/>
              <a:t> yang </a:t>
            </a:r>
            <a:r>
              <a:rPr lang="en-GB" dirty="0" err="1"/>
              <a:t>berjumlahkan</a:t>
            </a:r>
            <a:r>
              <a:rPr lang="en-GB" dirty="0"/>
              <a:t> 35 negara </a:t>
            </a:r>
            <a:r>
              <a:rPr lang="en-GB" dirty="0" err="1"/>
              <a:t>Eropa</a:t>
            </a:r>
            <a:r>
              <a:rPr lang="en-GB" dirty="0"/>
              <a:t>, </a:t>
            </a:r>
            <a:r>
              <a:rPr lang="en-GB" dirty="0" err="1"/>
              <a:t>ditambah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 Australia, </a:t>
            </a:r>
            <a:r>
              <a:rPr lang="en-GB" dirty="0" err="1"/>
              <a:t>Republik</a:t>
            </a:r>
            <a:r>
              <a:rPr lang="en-GB" dirty="0"/>
              <a:t> </a:t>
            </a:r>
            <a:r>
              <a:rPr lang="en-GB" dirty="0" err="1"/>
              <a:t>Dominician</a:t>
            </a:r>
            <a:r>
              <a:rPr lang="en-GB" dirty="0"/>
              <a:t>, </a:t>
            </a:r>
            <a:r>
              <a:rPr lang="en-GB" dirty="0" err="1"/>
              <a:t>Jepang</a:t>
            </a:r>
            <a:r>
              <a:rPr lang="en-GB" dirty="0"/>
              <a:t> dan Amerika </a:t>
            </a:r>
            <a:r>
              <a:rPr lang="en-GB" dirty="0" err="1"/>
              <a:t>Serikat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 err="1"/>
              <a:t>Kualifikasi</a:t>
            </a:r>
            <a:r>
              <a:rPr lang="en-GB" dirty="0"/>
              <a:t> Cyber Crime </a:t>
            </a:r>
            <a:r>
              <a:rPr lang="en-GB" dirty="0" err="1"/>
              <a:t>menurut</a:t>
            </a:r>
            <a:r>
              <a:rPr lang="en-GB" dirty="0"/>
              <a:t> </a:t>
            </a:r>
            <a:r>
              <a:rPr lang="en-GB" dirty="0" err="1"/>
              <a:t>konvensi</a:t>
            </a:r>
            <a:r>
              <a:rPr lang="en-GB" dirty="0"/>
              <a:t> Cyber Crime di Budapest </a:t>
            </a:r>
            <a:r>
              <a:rPr lang="en-GB" dirty="0" err="1"/>
              <a:t>Hongaria</a:t>
            </a:r>
            <a:r>
              <a:rPr lang="en-GB" dirty="0"/>
              <a:t>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.</a:t>
            </a:r>
          </a:p>
          <a:p>
            <a:pPr marL="514350" indent="-514350" algn="just">
              <a:buAutoNum type="arabicPeriod"/>
            </a:pPr>
            <a:r>
              <a:rPr lang="en-GB" dirty="0"/>
              <a:t>Illegal access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</a:t>
            </a:r>
            <a:r>
              <a:rPr lang="en-GB" dirty="0" err="1"/>
              <a:t>memasuki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menyusup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system </a:t>
            </a:r>
            <a:r>
              <a:rPr lang="en-GB" dirty="0" err="1"/>
              <a:t>komputer</a:t>
            </a:r>
            <a:r>
              <a:rPr lang="en-GB" dirty="0"/>
              <a:t> 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.</a:t>
            </a:r>
          </a:p>
          <a:p>
            <a:pPr marL="514350" indent="-514350" algn="just">
              <a:buAutoNum type="arabicPeriod"/>
            </a:pPr>
            <a:r>
              <a:rPr lang="en-GB" dirty="0"/>
              <a:t>Illegal interception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dan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mendengar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menangkap</a:t>
            </a:r>
            <a:r>
              <a:rPr lang="en-GB" dirty="0"/>
              <a:t> </a:t>
            </a:r>
            <a:r>
              <a:rPr lang="en-GB" dirty="0" err="1"/>
              <a:t>pengiriman</a:t>
            </a:r>
            <a:r>
              <a:rPr lang="en-GB" dirty="0"/>
              <a:t> dan </a:t>
            </a:r>
            <a:r>
              <a:rPr lang="en-GB" dirty="0" err="1"/>
              <a:t>pemancaran</a:t>
            </a:r>
            <a:r>
              <a:rPr lang="en-GB" dirty="0"/>
              <a:t> data </a:t>
            </a:r>
            <a:r>
              <a:rPr lang="en-GB" dirty="0" err="1"/>
              <a:t>komputer</a:t>
            </a:r>
            <a:r>
              <a:rPr lang="en-GB" dirty="0"/>
              <a:t> yang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bersifat</a:t>
            </a:r>
            <a:r>
              <a:rPr lang="en-GB" dirty="0"/>
              <a:t> </a:t>
            </a:r>
            <a:r>
              <a:rPr lang="en-GB" dirty="0" err="1"/>
              <a:t>publik</a:t>
            </a:r>
            <a:r>
              <a:rPr lang="en-GB" dirty="0"/>
              <a:t> di </a:t>
            </a:r>
            <a:r>
              <a:rPr lang="en-GB" dirty="0" err="1"/>
              <a:t>dalam</a:t>
            </a:r>
            <a:r>
              <a:rPr lang="en-GB" dirty="0"/>
              <a:t> system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alat</a:t>
            </a:r>
            <a:r>
              <a:rPr lang="en-GB" dirty="0"/>
              <a:t> </a:t>
            </a:r>
            <a:r>
              <a:rPr lang="en-GB" dirty="0" err="1"/>
              <a:t>bantu</a:t>
            </a:r>
            <a:r>
              <a:rPr lang="en-GB" dirty="0"/>
              <a:t> </a:t>
            </a:r>
            <a:r>
              <a:rPr lang="en-GB" dirty="0" err="1"/>
              <a:t>teknis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390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9AE17-FCA1-46D5-A214-BEBB1322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6474"/>
            <a:ext cx="9386455" cy="5430982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3. Data interference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dan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perusakan</a:t>
            </a:r>
            <a:r>
              <a:rPr lang="en-GB" dirty="0"/>
              <a:t>, </a:t>
            </a:r>
            <a:r>
              <a:rPr lang="en-GB" dirty="0" err="1"/>
              <a:t>penghapusan</a:t>
            </a:r>
            <a:r>
              <a:rPr lang="en-GB" dirty="0"/>
              <a:t>, </a:t>
            </a:r>
            <a:r>
              <a:rPr lang="en-GB" dirty="0" err="1"/>
              <a:t>perubahan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penghapusan</a:t>
            </a:r>
            <a:r>
              <a:rPr lang="en-GB" dirty="0"/>
              <a:t> data </a:t>
            </a:r>
            <a:r>
              <a:rPr lang="en-GB" dirty="0" err="1"/>
              <a:t>komputer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4. System interference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gangguan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rintangan</a:t>
            </a:r>
            <a:r>
              <a:rPr lang="en-GB" dirty="0"/>
              <a:t> </a:t>
            </a:r>
            <a:r>
              <a:rPr lang="en-GB" dirty="0" err="1"/>
              <a:t>serius</a:t>
            </a:r>
            <a:r>
              <a:rPr lang="en-GB" dirty="0"/>
              <a:t>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berfungsinya</a:t>
            </a:r>
            <a:r>
              <a:rPr lang="en-GB" dirty="0"/>
              <a:t> system </a:t>
            </a:r>
            <a:r>
              <a:rPr lang="en-GB" dirty="0" err="1"/>
              <a:t>komputer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5. Misuse of devices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penyalahgunaan</a:t>
            </a:r>
            <a:r>
              <a:rPr lang="en-GB" dirty="0"/>
              <a:t> </a:t>
            </a:r>
            <a:r>
              <a:rPr lang="en-GB" dirty="0" err="1"/>
              <a:t>perlengkapan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, </a:t>
            </a:r>
            <a:r>
              <a:rPr lang="en-GB" dirty="0" err="1"/>
              <a:t>termaksud</a:t>
            </a:r>
            <a:r>
              <a:rPr lang="en-GB" dirty="0"/>
              <a:t> program </a:t>
            </a:r>
            <a:r>
              <a:rPr lang="en-GB" dirty="0" err="1"/>
              <a:t>komputer</a:t>
            </a:r>
            <a:r>
              <a:rPr lang="en-GB" dirty="0"/>
              <a:t>, password </a:t>
            </a:r>
            <a:r>
              <a:rPr lang="en-GB" dirty="0" err="1"/>
              <a:t>komputer</a:t>
            </a:r>
            <a:r>
              <a:rPr lang="en-GB" dirty="0"/>
              <a:t>, </a:t>
            </a:r>
            <a:r>
              <a:rPr lang="en-GB" dirty="0" err="1"/>
              <a:t>kode</a:t>
            </a:r>
            <a:r>
              <a:rPr lang="en-GB" dirty="0"/>
              <a:t> </a:t>
            </a:r>
            <a:r>
              <a:rPr lang="en-GB" dirty="0" err="1"/>
              <a:t>masuk</a:t>
            </a:r>
            <a:r>
              <a:rPr lang="en-GB" dirty="0"/>
              <a:t> (</a:t>
            </a:r>
            <a:r>
              <a:rPr lang="en-GB" dirty="0" err="1"/>
              <a:t>acces</a:t>
            </a:r>
            <a:r>
              <a:rPr lang="en-GB" dirty="0"/>
              <a:t> code)</a:t>
            </a:r>
          </a:p>
          <a:p>
            <a:pPr marL="0" indent="0" algn="just">
              <a:buNone/>
            </a:pPr>
            <a:r>
              <a:rPr lang="en-GB" dirty="0"/>
              <a:t>6. Computer related forgery (</a:t>
            </a:r>
            <a:r>
              <a:rPr lang="en-GB" dirty="0" err="1"/>
              <a:t>pemalsuan</a:t>
            </a:r>
            <a:r>
              <a:rPr lang="en-GB" dirty="0"/>
              <a:t>)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dan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memasukkan</a:t>
            </a:r>
            <a:r>
              <a:rPr lang="en-GB" dirty="0"/>
              <a:t>, </a:t>
            </a:r>
            <a:r>
              <a:rPr lang="en-GB" dirty="0" err="1"/>
              <a:t>mengubah</a:t>
            </a:r>
            <a:r>
              <a:rPr lang="en-GB" dirty="0"/>
              <a:t>, </a:t>
            </a:r>
            <a:r>
              <a:rPr lang="en-GB" dirty="0" err="1"/>
              <a:t>menghapus</a:t>
            </a:r>
            <a:r>
              <a:rPr lang="en-GB" dirty="0"/>
              <a:t> data </a:t>
            </a:r>
            <a:r>
              <a:rPr lang="en-GB" dirty="0" err="1"/>
              <a:t>autentik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autentik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maksud</a:t>
            </a:r>
            <a:r>
              <a:rPr lang="en-GB" dirty="0"/>
              <a:t> </a:t>
            </a:r>
            <a:r>
              <a:rPr lang="en-GB" dirty="0" err="1"/>
              <a:t>digunakan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data </a:t>
            </a:r>
            <a:r>
              <a:rPr lang="en-GB" dirty="0" err="1"/>
              <a:t>autentik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98F6A-D2B9-4CA5-9C09-4725D0166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1164"/>
            <a:ext cx="9137073" cy="4987636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7. Computer related forgery (</a:t>
            </a:r>
            <a:r>
              <a:rPr lang="en-GB" dirty="0" err="1"/>
              <a:t>pemalsuan</a:t>
            </a:r>
            <a:r>
              <a:rPr lang="en-GB" dirty="0"/>
              <a:t> )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sengaja</a:t>
            </a:r>
            <a:r>
              <a:rPr lang="en-GB" dirty="0"/>
              <a:t> dan </a:t>
            </a:r>
            <a:r>
              <a:rPr lang="en-GB" dirty="0" err="1"/>
              <a:t>tanpa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menyebabkan</a:t>
            </a:r>
            <a:r>
              <a:rPr lang="en-GB" dirty="0"/>
              <a:t> </a:t>
            </a:r>
            <a:r>
              <a:rPr lang="en-GB" dirty="0" err="1"/>
              <a:t>hilangnya</a:t>
            </a:r>
            <a:r>
              <a:rPr lang="en-GB" dirty="0"/>
              <a:t> </a:t>
            </a:r>
            <a:r>
              <a:rPr lang="en-GB" dirty="0" err="1"/>
              <a:t>barang</a:t>
            </a:r>
            <a:r>
              <a:rPr lang="en-GB" dirty="0"/>
              <a:t> /</a:t>
            </a:r>
            <a:r>
              <a:rPr lang="en-GB" dirty="0" err="1"/>
              <a:t>kekayaan</a:t>
            </a:r>
            <a:r>
              <a:rPr lang="en-GB" dirty="0"/>
              <a:t> orang lain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memasukkan</a:t>
            </a:r>
            <a:r>
              <a:rPr lang="en-GB" dirty="0"/>
              <a:t>, </a:t>
            </a:r>
            <a:r>
              <a:rPr lang="en-GB" dirty="0" err="1"/>
              <a:t>mengubah</a:t>
            </a:r>
            <a:r>
              <a:rPr lang="en-GB" dirty="0"/>
              <a:t>, </a:t>
            </a:r>
            <a:r>
              <a:rPr lang="en-GB" dirty="0" err="1"/>
              <a:t>menghapus</a:t>
            </a:r>
            <a:r>
              <a:rPr lang="en-GB" dirty="0"/>
              <a:t> data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mengganggu</a:t>
            </a:r>
            <a:r>
              <a:rPr lang="en-GB" dirty="0"/>
              <a:t> </a:t>
            </a:r>
            <a:r>
              <a:rPr lang="en-GB" dirty="0" err="1"/>
              <a:t>berfungsinya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/system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tujuan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memperoleh</a:t>
            </a:r>
            <a:r>
              <a:rPr lang="en-GB" dirty="0"/>
              <a:t> </a:t>
            </a:r>
            <a:r>
              <a:rPr lang="en-GB" dirty="0" err="1"/>
              <a:t>keuntungan</a:t>
            </a:r>
            <a:r>
              <a:rPr lang="en-GB" dirty="0"/>
              <a:t> </a:t>
            </a:r>
            <a:r>
              <a:rPr lang="en-GB" dirty="0" err="1"/>
              <a:t>ekonomi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dirinya</a:t>
            </a:r>
            <a:r>
              <a:rPr lang="en-GB" dirty="0"/>
              <a:t> </a:t>
            </a:r>
            <a:r>
              <a:rPr lang="en-GB" dirty="0" err="1"/>
              <a:t>sendiri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orang lain.</a:t>
            </a:r>
          </a:p>
          <a:p>
            <a:pPr marL="0" indent="0" algn="just">
              <a:buNone/>
            </a:pPr>
            <a:r>
              <a:rPr lang="en-GB" dirty="0"/>
              <a:t>8. Content-related offences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segala</a:t>
            </a:r>
            <a:r>
              <a:rPr lang="en-GB" dirty="0"/>
              <a:t> </a:t>
            </a:r>
            <a:r>
              <a:rPr lang="en-GB" dirty="0" err="1"/>
              <a:t>hal</a:t>
            </a:r>
            <a:r>
              <a:rPr lang="en-GB" dirty="0"/>
              <a:t> yang </a:t>
            </a:r>
            <a:r>
              <a:rPr lang="en-GB" dirty="0" err="1"/>
              <a:t>berhubungan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pornografi</a:t>
            </a:r>
            <a:r>
              <a:rPr lang="en-GB" dirty="0"/>
              <a:t> </a:t>
            </a:r>
            <a:r>
              <a:rPr lang="en-GB" dirty="0" err="1"/>
              <a:t>anak</a:t>
            </a:r>
            <a:r>
              <a:rPr lang="en-GB" dirty="0"/>
              <a:t> (child pornography).</a:t>
            </a:r>
          </a:p>
          <a:p>
            <a:pPr marL="0" indent="0" algn="just">
              <a:buNone/>
            </a:pPr>
            <a:r>
              <a:rPr lang="en-GB" dirty="0"/>
              <a:t>9. Offences related to infringements of copyright and related rights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segala</a:t>
            </a:r>
            <a:r>
              <a:rPr lang="en-GB" dirty="0"/>
              <a:t> </a:t>
            </a:r>
            <a:r>
              <a:rPr lang="en-GB" dirty="0" err="1"/>
              <a:t>hal</a:t>
            </a:r>
            <a:r>
              <a:rPr lang="en-GB" dirty="0"/>
              <a:t> yang </a:t>
            </a:r>
            <a:r>
              <a:rPr lang="en-GB" dirty="0" err="1"/>
              <a:t>terkait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pelanggaran</a:t>
            </a:r>
            <a:r>
              <a:rPr lang="en-GB" dirty="0"/>
              <a:t> </a:t>
            </a:r>
            <a:r>
              <a:rPr lang="en-GB" dirty="0" err="1"/>
              <a:t>hak</a:t>
            </a:r>
            <a:r>
              <a:rPr lang="en-GB" dirty="0"/>
              <a:t> </a:t>
            </a:r>
            <a:r>
              <a:rPr lang="en-GB" dirty="0" err="1"/>
              <a:t>cipta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92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0144C-06F4-4EA9-AA43-15AD7C542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509"/>
          </a:xfrm>
        </p:spPr>
        <p:txBody>
          <a:bodyPr/>
          <a:lstStyle/>
          <a:p>
            <a:r>
              <a:rPr lang="en-GB" dirty="0" err="1"/>
              <a:t>Pengertian</a:t>
            </a:r>
            <a:r>
              <a:rPr lang="en-GB" dirty="0"/>
              <a:t> Hukum dan </a:t>
            </a:r>
            <a:r>
              <a:rPr lang="en-GB" dirty="0" err="1"/>
              <a:t>Etik</a:t>
            </a:r>
            <a:r>
              <a:rPr lang="en-GB" dirty="0"/>
              <a:t> </a:t>
            </a:r>
            <a:r>
              <a:rPr lang="en-GB" dirty="0" err="1"/>
              <a:t>Internasional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B7431-07DE-43DD-BEC5-9F250C040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875"/>
            <a:ext cx="9871364" cy="4239490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/>
              <a:t>Menurut</a:t>
            </a:r>
            <a:r>
              <a:rPr lang="en-GB" dirty="0"/>
              <a:t> </a:t>
            </a:r>
            <a:r>
              <a:rPr lang="en-GB" dirty="0" err="1"/>
              <a:t>Kamus</a:t>
            </a:r>
            <a:r>
              <a:rPr lang="en-GB" dirty="0"/>
              <a:t> </a:t>
            </a:r>
            <a:r>
              <a:rPr lang="en-GB" dirty="0" err="1"/>
              <a:t>Besar</a:t>
            </a:r>
            <a:r>
              <a:rPr lang="en-GB" dirty="0"/>
              <a:t> Bahasa Indonesia (KBBI) </a:t>
            </a:r>
            <a:r>
              <a:rPr lang="en-GB" dirty="0" err="1"/>
              <a:t>hukum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peraturan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adat</a:t>
            </a:r>
            <a:r>
              <a:rPr lang="en-GB" dirty="0"/>
              <a:t> yang </a:t>
            </a:r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err="1"/>
              <a:t>resmi</a:t>
            </a:r>
            <a:r>
              <a:rPr lang="en-GB" dirty="0"/>
              <a:t> </a:t>
            </a:r>
            <a:r>
              <a:rPr lang="en-GB" dirty="0" err="1"/>
              <a:t>dianggap</a:t>
            </a:r>
            <a:r>
              <a:rPr lang="en-GB" dirty="0"/>
              <a:t> </a:t>
            </a:r>
            <a:r>
              <a:rPr lang="en-GB" dirty="0" err="1"/>
              <a:t>mengikat</a:t>
            </a:r>
            <a:r>
              <a:rPr lang="en-GB" dirty="0"/>
              <a:t> yang </a:t>
            </a:r>
            <a:r>
              <a:rPr lang="en-GB" dirty="0" err="1"/>
              <a:t>dikukuhkan</a:t>
            </a:r>
            <a:r>
              <a:rPr lang="en-GB" dirty="0"/>
              <a:t> oleh </a:t>
            </a:r>
            <a:r>
              <a:rPr lang="en-GB" dirty="0" err="1"/>
              <a:t>penguasa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pemerintah</a:t>
            </a:r>
            <a:r>
              <a:rPr lang="en-GB" dirty="0"/>
              <a:t> , </a:t>
            </a:r>
            <a:r>
              <a:rPr lang="en-GB" dirty="0" err="1"/>
              <a:t>undang-undang</a:t>
            </a:r>
            <a:r>
              <a:rPr lang="en-GB" dirty="0"/>
              <a:t> dan </a:t>
            </a:r>
            <a:r>
              <a:rPr lang="en-GB" dirty="0" err="1"/>
              <a:t>peraturan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mengatur</a:t>
            </a:r>
            <a:r>
              <a:rPr lang="en-GB" dirty="0"/>
              <a:t> </a:t>
            </a:r>
            <a:r>
              <a:rPr lang="en-GB" dirty="0" err="1"/>
              <a:t>pergaulan</a:t>
            </a:r>
            <a:r>
              <a:rPr lang="en-GB" dirty="0"/>
              <a:t> </a:t>
            </a:r>
            <a:r>
              <a:rPr lang="en-GB" dirty="0" err="1"/>
              <a:t>hidup</a:t>
            </a:r>
            <a:r>
              <a:rPr lang="en-GB" dirty="0"/>
              <a:t> </a:t>
            </a:r>
            <a:r>
              <a:rPr lang="en-GB" dirty="0" err="1"/>
              <a:t>masyarakat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 err="1"/>
              <a:t>Sedangkan</a:t>
            </a:r>
            <a:r>
              <a:rPr lang="en-GB" dirty="0"/>
              <a:t> </a:t>
            </a:r>
            <a:r>
              <a:rPr lang="en-GB" dirty="0" err="1"/>
              <a:t>etik</a:t>
            </a:r>
            <a:r>
              <a:rPr lang="en-GB" dirty="0"/>
              <a:t> </a:t>
            </a:r>
            <a:r>
              <a:rPr lang="en-GB" dirty="0" err="1"/>
              <a:t>artinya</a:t>
            </a:r>
            <a:r>
              <a:rPr lang="en-GB" dirty="0"/>
              <a:t> </a:t>
            </a:r>
            <a:r>
              <a:rPr lang="en-GB" dirty="0" err="1"/>
              <a:t>kumpulan</a:t>
            </a:r>
            <a:r>
              <a:rPr lang="en-GB" dirty="0"/>
              <a:t> </a:t>
            </a:r>
            <a:r>
              <a:rPr lang="en-GB" dirty="0" err="1"/>
              <a:t>asas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nilai</a:t>
            </a:r>
            <a:r>
              <a:rPr lang="en-GB" dirty="0"/>
              <a:t> yang </a:t>
            </a:r>
            <a:r>
              <a:rPr lang="en-GB" dirty="0" err="1"/>
              <a:t>berkenaan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akhlak</a:t>
            </a:r>
            <a:r>
              <a:rPr lang="en-GB" dirty="0"/>
              <a:t>, </a:t>
            </a:r>
            <a:r>
              <a:rPr lang="en-GB" dirty="0" err="1"/>
              <a:t>nilai</a:t>
            </a:r>
            <a:r>
              <a:rPr lang="en-GB" dirty="0"/>
              <a:t> </a:t>
            </a:r>
            <a:r>
              <a:rPr lang="en-GB" dirty="0" err="1"/>
              <a:t>mengenai</a:t>
            </a:r>
            <a:r>
              <a:rPr lang="en-GB" dirty="0"/>
              <a:t> </a:t>
            </a:r>
            <a:r>
              <a:rPr lang="en-GB" dirty="0" err="1"/>
              <a:t>benar</a:t>
            </a:r>
            <a:r>
              <a:rPr lang="en-GB" dirty="0"/>
              <a:t> dan salah yang </a:t>
            </a:r>
            <a:r>
              <a:rPr lang="en-GB" dirty="0" err="1"/>
              <a:t>dianut</a:t>
            </a:r>
            <a:r>
              <a:rPr lang="en-GB" dirty="0"/>
              <a:t> oleh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golongan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masyarakat</a:t>
            </a:r>
            <a:r>
              <a:rPr lang="en-GB" dirty="0"/>
              <a:t>.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demikian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disimpulkan</a:t>
            </a:r>
            <a:r>
              <a:rPr lang="en-GB" dirty="0"/>
              <a:t> </a:t>
            </a:r>
            <a:r>
              <a:rPr lang="en-GB" dirty="0" err="1"/>
              <a:t>bahwa</a:t>
            </a:r>
            <a:r>
              <a:rPr lang="en-GB" dirty="0"/>
              <a:t> </a:t>
            </a:r>
            <a:r>
              <a:rPr lang="en-GB" dirty="0" err="1"/>
              <a:t>hukum</a:t>
            </a:r>
            <a:r>
              <a:rPr lang="en-GB" dirty="0"/>
              <a:t> dan </a:t>
            </a:r>
            <a:r>
              <a:rPr lang="en-GB" dirty="0" err="1"/>
              <a:t>etik</a:t>
            </a:r>
            <a:r>
              <a:rPr lang="en-GB" dirty="0"/>
              <a:t> </a:t>
            </a:r>
            <a:r>
              <a:rPr lang="en-GB" dirty="0" err="1"/>
              <a:t>internasional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undang-undang</a:t>
            </a:r>
            <a:r>
              <a:rPr lang="en-GB" dirty="0"/>
              <a:t> dan </a:t>
            </a:r>
            <a:r>
              <a:rPr lang="en-GB" dirty="0" err="1"/>
              <a:t>nilai</a:t>
            </a:r>
            <a:r>
              <a:rPr lang="en-GB" dirty="0"/>
              <a:t> yang </a:t>
            </a:r>
            <a:r>
              <a:rPr lang="en-GB" dirty="0" err="1"/>
              <a:t>menyangkut</a:t>
            </a:r>
            <a:r>
              <a:rPr lang="en-GB" dirty="0"/>
              <a:t> </a:t>
            </a:r>
            <a:r>
              <a:rPr lang="en-GB" dirty="0" err="1"/>
              <a:t>bangsa</a:t>
            </a:r>
            <a:r>
              <a:rPr lang="en-GB" dirty="0"/>
              <a:t> </a:t>
            </a:r>
            <a:r>
              <a:rPr lang="en-GB" dirty="0" err="1"/>
              <a:t>seluruh</a:t>
            </a:r>
            <a:r>
              <a:rPr lang="en-GB" dirty="0"/>
              <a:t> dunia.</a:t>
            </a:r>
          </a:p>
        </p:txBody>
      </p:sp>
    </p:spTree>
    <p:extLst>
      <p:ext uri="{BB962C8B-B14F-4D97-AF65-F5344CB8AC3E}">
        <p14:creationId xmlns:p14="http://schemas.microsoft.com/office/powerpoint/2010/main" val="35011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F6888-2916-4D97-8840-4A48186E2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74382" cy="1117311"/>
          </a:xfrm>
        </p:spPr>
        <p:txBody>
          <a:bodyPr/>
          <a:lstStyle/>
          <a:p>
            <a:r>
              <a:rPr lang="en-GB" dirty="0" err="1"/>
              <a:t>Latar</a:t>
            </a:r>
            <a:r>
              <a:rPr lang="en-GB" dirty="0"/>
              <a:t> </a:t>
            </a:r>
            <a:r>
              <a:rPr lang="en-GB" dirty="0" err="1"/>
              <a:t>belakang</a:t>
            </a:r>
            <a:r>
              <a:rPr lang="en-GB" dirty="0"/>
              <a:t> </a:t>
            </a:r>
            <a:r>
              <a:rPr lang="en-GB" dirty="0" err="1"/>
              <a:t>Adanya</a:t>
            </a:r>
            <a:r>
              <a:rPr lang="en-GB" dirty="0"/>
              <a:t> Hukum dan </a:t>
            </a:r>
            <a:r>
              <a:rPr lang="en-GB" dirty="0" err="1"/>
              <a:t>Etik</a:t>
            </a:r>
            <a:r>
              <a:rPr lang="en-GB" dirty="0"/>
              <a:t> </a:t>
            </a:r>
            <a:r>
              <a:rPr lang="en-GB" dirty="0" err="1"/>
              <a:t>Internasional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0428-3B34-4F44-A950-2EB3FEFC3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66564" cy="3924011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/>
              <a:t>Penggunaan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saat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dan pada masa yang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datang</a:t>
            </a:r>
            <a:r>
              <a:rPr lang="en-GB" dirty="0"/>
              <a:t> </a:t>
            </a:r>
            <a:r>
              <a:rPr lang="en-GB" dirty="0" err="1"/>
              <a:t>mempengaruhi</a:t>
            </a:r>
            <a:r>
              <a:rPr lang="en-GB" dirty="0"/>
              <a:t> </a:t>
            </a:r>
            <a:r>
              <a:rPr lang="en-GB" dirty="0" err="1"/>
              <a:t>semua</a:t>
            </a:r>
            <a:r>
              <a:rPr lang="en-GB" dirty="0"/>
              <a:t> </a:t>
            </a:r>
            <a:r>
              <a:rPr lang="en-GB" dirty="0" err="1"/>
              <a:t>aspek</a:t>
            </a:r>
            <a:r>
              <a:rPr lang="en-GB" dirty="0"/>
              <a:t> </a:t>
            </a:r>
            <a:r>
              <a:rPr lang="en-GB" dirty="0" err="1"/>
              <a:t>kehidupan</a:t>
            </a:r>
            <a:r>
              <a:rPr lang="en-GB" dirty="0"/>
              <a:t> </a:t>
            </a:r>
            <a:r>
              <a:rPr lang="en-GB" dirty="0" err="1"/>
              <a:t>manusia</a:t>
            </a:r>
            <a:r>
              <a:rPr lang="en-GB" dirty="0"/>
              <a:t>.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memberikan</a:t>
            </a:r>
            <a:r>
              <a:rPr lang="en-GB" dirty="0"/>
              <a:t> </a:t>
            </a:r>
            <a:r>
              <a:rPr lang="en-GB" dirty="0" err="1"/>
              <a:t>dampak</a:t>
            </a:r>
            <a:r>
              <a:rPr lang="en-GB" dirty="0"/>
              <a:t> pada </a:t>
            </a:r>
            <a:r>
              <a:rPr lang="en-GB" dirty="0" err="1"/>
              <a:t>perkembangan</a:t>
            </a:r>
            <a:r>
              <a:rPr lang="en-GB" dirty="0"/>
              <a:t> </a:t>
            </a:r>
            <a:r>
              <a:rPr lang="en-GB" dirty="0" err="1"/>
              <a:t>ilmu</a:t>
            </a:r>
            <a:r>
              <a:rPr lang="en-GB" dirty="0"/>
              <a:t> </a:t>
            </a:r>
            <a:r>
              <a:rPr lang="en-GB" dirty="0" err="1"/>
              <a:t>pengetahuan</a:t>
            </a:r>
            <a:r>
              <a:rPr lang="en-GB" dirty="0"/>
              <a:t>, </a:t>
            </a:r>
            <a:r>
              <a:rPr lang="en-GB" dirty="0" err="1"/>
              <a:t>sosial</a:t>
            </a:r>
            <a:r>
              <a:rPr lang="en-GB" dirty="0"/>
              <a:t>, </a:t>
            </a:r>
            <a:r>
              <a:rPr lang="en-GB" dirty="0" err="1"/>
              <a:t>politik</a:t>
            </a:r>
            <a:r>
              <a:rPr lang="en-GB" dirty="0"/>
              <a:t>, </a:t>
            </a:r>
            <a:r>
              <a:rPr lang="en-GB" dirty="0" err="1"/>
              <a:t>budaya</a:t>
            </a:r>
            <a:r>
              <a:rPr lang="en-GB" dirty="0"/>
              <a:t>, </a:t>
            </a:r>
            <a:r>
              <a:rPr lang="en-GB" dirty="0" err="1"/>
              <a:t>serta</a:t>
            </a:r>
            <a:r>
              <a:rPr lang="en-GB" dirty="0"/>
              <a:t> </a:t>
            </a:r>
            <a:r>
              <a:rPr lang="en-GB" dirty="0" err="1"/>
              <a:t>berbangsa</a:t>
            </a:r>
            <a:r>
              <a:rPr lang="en-GB" dirty="0"/>
              <a:t> dan </a:t>
            </a:r>
            <a:r>
              <a:rPr lang="en-GB" dirty="0" err="1"/>
              <a:t>bernegara</a:t>
            </a:r>
            <a:r>
              <a:rPr lang="en-GB" dirty="0"/>
              <a:t>. </a:t>
            </a:r>
            <a:r>
              <a:rPr lang="en-GB" dirty="0" err="1"/>
              <a:t>Luasnya</a:t>
            </a:r>
            <a:r>
              <a:rPr lang="en-GB" dirty="0"/>
              <a:t> </a:t>
            </a:r>
            <a:r>
              <a:rPr lang="en-GB" dirty="0" err="1"/>
              <a:t>jaringan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sarana</a:t>
            </a:r>
            <a:r>
              <a:rPr lang="en-GB" dirty="0"/>
              <a:t> </a:t>
            </a:r>
            <a:r>
              <a:rPr lang="en-GB" dirty="0" err="1"/>
              <a:t>kejahatan</a:t>
            </a:r>
            <a:r>
              <a:rPr lang="en-GB" dirty="0"/>
              <a:t>  yang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besar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skala</a:t>
            </a:r>
            <a:r>
              <a:rPr lang="en-GB" dirty="0"/>
              <a:t> </a:t>
            </a:r>
            <a:r>
              <a:rPr lang="en-GB" dirty="0" err="1"/>
              <a:t>internasional</a:t>
            </a:r>
            <a:r>
              <a:rPr lang="en-GB" dirty="0"/>
              <a:t> dan </a:t>
            </a:r>
            <a:r>
              <a:rPr lang="en-GB" dirty="0" err="1"/>
              <a:t>melampaui</a:t>
            </a:r>
            <a:r>
              <a:rPr lang="en-GB" dirty="0"/>
              <a:t> </a:t>
            </a:r>
            <a:r>
              <a:rPr lang="en-GB" dirty="0" err="1"/>
              <a:t>batas</a:t>
            </a:r>
            <a:r>
              <a:rPr lang="en-GB" dirty="0"/>
              <a:t> </a:t>
            </a:r>
            <a:r>
              <a:rPr lang="en-GB" dirty="0" err="1"/>
              <a:t>kedaulatan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negara.</a:t>
            </a:r>
          </a:p>
          <a:p>
            <a:pPr marL="0" indent="0" algn="just">
              <a:buNone/>
            </a:pPr>
            <a:r>
              <a:rPr lang="en-GB" dirty="0" err="1"/>
              <a:t>Kejahatan</a:t>
            </a:r>
            <a:r>
              <a:rPr lang="en-GB" dirty="0"/>
              <a:t> yang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mengenal</a:t>
            </a:r>
            <a:r>
              <a:rPr lang="en-GB" dirty="0"/>
              <a:t> </a:t>
            </a:r>
            <a:r>
              <a:rPr lang="en-GB" dirty="0" err="1"/>
              <a:t>batas</a:t>
            </a:r>
            <a:r>
              <a:rPr lang="en-GB" dirty="0"/>
              <a:t> wilayah (borderless state) </a:t>
            </a:r>
            <a:r>
              <a:rPr lang="en-GB" dirty="0" err="1"/>
              <a:t>muncul</a:t>
            </a:r>
            <a:r>
              <a:rPr lang="en-GB" dirty="0"/>
              <a:t> dan </a:t>
            </a:r>
            <a:r>
              <a:rPr lang="en-GB" dirty="0" err="1"/>
              <a:t>merugikan</a:t>
            </a:r>
            <a:r>
              <a:rPr lang="en-GB" dirty="0"/>
              <a:t> </a:t>
            </a:r>
            <a:r>
              <a:rPr lang="en-GB" dirty="0" err="1"/>
              <a:t>kehidupan</a:t>
            </a:r>
            <a:r>
              <a:rPr lang="en-GB" dirty="0"/>
              <a:t> </a:t>
            </a:r>
            <a:r>
              <a:rPr lang="en-GB" dirty="0" err="1"/>
              <a:t>masyarakat</a:t>
            </a:r>
            <a:r>
              <a:rPr lang="en-GB" dirty="0"/>
              <a:t> dunia. </a:t>
            </a:r>
          </a:p>
        </p:txBody>
      </p:sp>
    </p:spTree>
    <p:extLst>
      <p:ext uri="{BB962C8B-B14F-4D97-AF65-F5344CB8AC3E}">
        <p14:creationId xmlns:p14="http://schemas.microsoft.com/office/powerpoint/2010/main" val="349373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A9B96-3919-43EE-9389-61284AAC6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9095509" cy="757093"/>
          </a:xfrm>
        </p:spPr>
        <p:txBody>
          <a:bodyPr/>
          <a:lstStyle/>
          <a:p>
            <a:r>
              <a:rPr lang="en-GB" dirty="0"/>
              <a:t>Cyber Crime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8ADAB-14B9-4BCC-AE1D-3FC4C4812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2218"/>
            <a:ext cx="9899073" cy="4916199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Kata hacker </a:t>
            </a:r>
            <a:r>
              <a:rPr lang="en-GB" dirty="0" err="1"/>
              <a:t>pertama</a:t>
            </a:r>
            <a:r>
              <a:rPr lang="en-GB" dirty="0"/>
              <a:t> kali </a:t>
            </a:r>
            <a:r>
              <a:rPr lang="en-GB" dirty="0" err="1"/>
              <a:t>muncul</a:t>
            </a:r>
            <a:r>
              <a:rPr lang="en-GB" dirty="0"/>
              <a:t> </a:t>
            </a:r>
            <a:r>
              <a:rPr lang="en-GB" dirty="0" err="1"/>
              <a:t>dengam</a:t>
            </a:r>
            <a:r>
              <a:rPr lang="en-GB" dirty="0"/>
              <a:t> arti </a:t>
            </a:r>
            <a:r>
              <a:rPr lang="en-GB" dirty="0" err="1"/>
              <a:t>positip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menyebut</a:t>
            </a:r>
            <a:r>
              <a:rPr lang="en-GB" dirty="0"/>
              <a:t> </a:t>
            </a:r>
            <a:r>
              <a:rPr lang="en-GB" dirty="0" err="1"/>
              <a:t>seseorang</a:t>
            </a:r>
            <a:r>
              <a:rPr lang="en-GB" dirty="0"/>
              <a:t> yang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keahlian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bidang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dan </a:t>
            </a:r>
            <a:r>
              <a:rPr lang="en-GB" dirty="0" err="1"/>
              <a:t>mampu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program </a:t>
            </a:r>
            <a:r>
              <a:rPr lang="en-GB" dirty="0" err="1"/>
              <a:t>komputer</a:t>
            </a:r>
            <a:r>
              <a:rPr lang="en-GB" dirty="0"/>
              <a:t> yang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baik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yang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dirancang</a:t>
            </a:r>
            <a:r>
              <a:rPr lang="en-GB" dirty="0"/>
              <a:t> Bersama. </a:t>
            </a:r>
            <a:r>
              <a:rPr lang="en-GB" dirty="0" err="1"/>
              <a:t>Tahun</a:t>
            </a:r>
            <a:r>
              <a:rPr lang="en-GB" dirty="0"/>
              <a:t> 1983, </a:t>
            </a:r>
            <a:r>
              <a:rPr lang="en-GB" dirty="0" err="1"/>
              <a:t>analogi</a:t>
            </a:r>
            <a:r>
              <a:rPr lang="en-GB" dirty="0"/>
              <a:t> hacker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buruk</a:t>
            </a:r>
            <a:r>
              <a:rPr lang="en-GB" dirty="0"/>
              <a:t> </a:t>
            </a:r>
            <a:r>
              <a:rPr lang="en-GB" dirty="0" err="1"/>
              <a:t>karena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istilah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seseorang</a:t>
            </a:r>
            <a:r>
              <a:rPr lang="en-GB" dirty="0"/>
              <a:t> yang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obsi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memahami</a:t>
            </a:r>
            <a:r>
              <a:rPr lang="en-GB" dirty="0"/>
              <a:t> dan  </a:t>
            </a:r>
            <a:r>
              <a:rPr lang="en-GB" dirty="0" err="1"/>
              <a:t>menguasai</a:t>
            </a:r>
            <a:r>
              <a:rPr lang="en-GB" dirty="0"/>
              <a:t> system </a:t>
            </a:r>
            <a:r>
              <a:rPr lang="en-GB" dirty="0" err="1"/>
              <a:t>komputer</a:t>
            </a:r>
            <a:r>
              <a:rPr lang="en-GB" dirty="0"/>
              <a:t>. Pada </a:t>
            </a:r>
            <a:r>
              <a:rPr lang="en-GB" dirty="0" err="1"/>
              <a:t>tahun</a:t>
            </a:r>
            <a:r>
              <a:rPr lang="en-GB" dirty="0"/>
              <a:t> 1983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pertama</a:t>
            </a:r>
            <a:r>
              <a:rPr lang="en-GB" dirty="0"/>
              <a:t> </a:t>
            </a:r>
            <a:r>
              <a:rPr lang="en-GB" dirty="0" err="1"/>
              <a:t>kalinya</a:t>
            </a:r>
            <a:r>
              <a:rPr lang="en-GB" dirty="0"/>
              <a:t> FBI </a:t>
            </a:r>
            <a:r>
              <a:rPr lang="en-GB" dirty="0" err="1"/>
              <a:t>menangkap</a:t>
            </a:r>
            <a:r>
              <a:rPr lang="en-GB" dirty="0"/>
              <a:t> </a:t>
            </a:r>
            <a:r>
              <a:rPr lang="en-GB" dirty="0" err="1"/>
              <a:t>kelompok</a:t>
            </a:r>
            <a:r>
              <a:rPr lang="en-GB" dirty="0"/>
              <a:t> </a:t>
            </a:r>
            <a:r>
              <a:rPr lang="en-GB" dirty="0" err="1"/>
              <a:t>kriminal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The 414s yang </a:t>
            </a:r>
            <a:r>
              <a:rPr lang="en-GB" dirty="0" err="1"/>
              <a:t>berbasis</a:t>
            </a:r>
            <a:r>
              <a:rPr lang="en-GB" dirty="0"/>
              <a:t> di Milwaukee,  AS 414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kode</a:t>
            </a:r>
            <a:r>
              <a:rPr lang="en-GB" dirty="0"/>
              <a:t> area </a:t>
            </a:r>
            <a:r>
              <a:rPr lang="en-GB" dirty="0" err="1"/>
              <a:t>lokal</a:t>
            </a:r>
            <a:r>
              <a:rPr lang="en-GB" dirty="0"/>
              <a:t> </a:t>
            </a:r>
            <a:r>
              <a:rPr lang="en-GB" dirty="0" err="1"/>
              <a:t>mereka</a:t>
            </a:r>
            <a:r>
              <a:rPr lang="en-GB" dirty="0"/>
              <a:t>. </a:t>
            </a:r>
            <a:r>
              <a:rPr lang="en-GB" dirty="0" err="1"/>
              <a:t>Kelompok</a:t>
            </a:r>
            <a:r>
              <a:rPr lang="en-GB" dirty="0"/>
              <a:t> yang </a:t>
            </a:r>
            <a:r>
              <a:rPr lang="en-GB" dirty="0" err="1"/>
              <a:t>kemudian</a:t>
            </a:r>
            <a:r>
              <a:rPr lang="en-GB" dirty="0"/>
              <a:t> </a:t>
            </a:r>
            <a:r>
              <a:rPr lang="en-GB" dirty="0" err="1"/>
              <a:t>disebut</a:t>
            </a:r>
            <a:r>
              <a:rPr lang="en-GB" dirty="0"/>
              <a:t> Hacker </a:t>
            </a:r>
            <a:r>
              <a:rPr lang="en-GB" dirty="0" err="1"/>
              <a:t>tersebut</a:t>
            </a:r>
            <a:r>
              <a:rPr lang="en-GB" dirty="0"/>
              <a:t> </a:t>
            </a:r>
            <a:r>
              <a:rPr lang="en-GB" dirty="0" err="1"/>
              <a:t>dinyatakan</a:t>
            </a:r>
            <a:r>
              <a:rPr lang="en-GB" dirty="0"/>
              <a:t> </a:t>
            </a:r>
            <a:r>
              <a:rPr lang="en-GB" dirty="0" err="1"/>
              <a:t>bersalah</a:t>
            </a:r>
            <a:r>
              <a:rPr lang="en-GB" dirty="0"/>
              <a:t> </a:t>
            </a:r>
            <a:r>
              <a:rPr lang="en-GB" dirty="0" err="1"/>
              <a:t>atas</a:t>
            </a:r>
            <a:r>
              <a:rPr lang="en-GB" dirty="0"/>
              <a:t> </a:t>
            </a:r>
            <a:r>
              <a:rPr lang="en-GB" dirty="0" err="1"/>
              <a:t>pembobolan</a:t>
            </a:r>
            <a:r>
              <a:rPr lang="en-GB" dirty="0"/>
              <a:t> 60 </a:t>
            </a:r>
            <a:r>
              <a:rPr lang="en-GB" dirty="0" err="1"/>
              <a:t>buah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milik</a:t>
            </a:r>
            <a:r>
              <a:rPr lang="en-GB" dirty="0"/>
              <a:t> Pusat </a:t>
            </a:r>
            <a:r>
              <a:rPr lang="en-GB" dirty="0" err="1"/>
              <a:t>Kanker</a:t>
            </a:r>
            <a:r>
              <a:rPr lang="en-GB" dirty="0"/>
              <a:t> Memorial  Sloan-Kettering </a:t>
            </a:r>
            <a:r>
              <a:rPr lang="en-GB" dirty="0" err="1"/>
              <a:t>hingga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milik</a:t>
            </a:r>
            <a:r>
              <a:rPr lang="en-GB" dirty="0"/>
              <a:t> </a:t>
            </a:r>
            <a:r>
              <a:rPr lang="en-GB" dirty="0" err="1"/>
              <a:t>Laboratorium</a:t>
            </a:r>
            <a:r>
              <a:rPr lang="en-GB" dirty="0"/>
              <a:t> Nasional Los Alamos.</a:t>
            </a:r>
          </a:p>
        </p:txBody>
      </p:sp>
    </p:spTree>
    <p:extLst>
      <p:ext uri="{BB962C8B-B14F-4D97-AF65-F5344CB8AC3E}">
        <p14:creationId xmlns:p14="http://schemas.microsoft.com/office/powerpoint/2010/main" val="385600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16ECB-62B4-4186-8F1C-94B51F41B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7820"/>
          </a:xfrm>
        </p:spPr>
        <p:txBody>
          <a:bodyPr/>
          <a:lstStyle/>
          <a:p>
            <a:r>
              <a:rPr lang="en-GB" dirty="0" err="1"/>
              <a:t>Pengertian</a:t>
            </a:r>
            <a:r>
              <a:rPr lang="en-GB" dirty="0"/>
              <a:t> Cyber Crime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F7CD2-48D2-4CE4-B98F-BF567EBE4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144"/>
            <a:ext cx="9150927" cy="4253347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/>
              <a:t>Menurut</a:t>
            </a:r>
            <a:r>
              <a:rPr lang="en-GB" dirty="0"/>
              <a:t> </a:t>
            </a:r>
            <a:r>
              <a:rPr lang="en-GB" dirty="0" err="1"/>
              <a:t>Sutarman</a:t>
            </a:r>
            <a:r>
              <a:rPr lang="en-GB" dirty="0"/>
              <a:t> (2007) cyber crime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kejahatan</a:t>
            </a:r>
            <a:r>
              <a:rPr lang="en-GB" dirty="0"/>
              <a:t> yang </a:t>
            </a:r>
            <a:r>
              <a:rPr lang="en-GB" dirty="0" err="1"/>
              <a:t>dilakukan</a:t>
            </a:r>
            <a:r>
              <a:rPr lang="en-GB" dirty="0"/>
              <a:t> oleh </a:t>
            </a:r>
            <a:r>
              <a:rPr lang="en-GB" dirty="0" err="1"/>
              <a:t>seseorang</a:t>
            </a:r>
            <a:r>
              <a:rPr lang="en-GB" dirty="0"/>
              <a:t> </a:t>
            </a:r>
            <a:r>
              <a:rPr lang="en-GB" dirty="0" err="1"/>
              <a:t>maupun</a:t>
            </a:r>
            <a:r>
              <a:rPr lang="en-GB" dirty="0"/>
              <a:t> </a:t>
            </a:r>
            <a:r>
              <a:rPr lang="en-GB" dirty="0" err="1"/>
              <a:t>kelompok</a:t>
            </a:r>
            <a:r>
              <a:rPr lang="en-GB" dirty="0"/>
              <a:t> 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sarana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dan </a:t>
            </a:r>
            <a:r>
              <a:rPr lang="en-GB" dirty="0" err="1"/>
              <a:t>alat</a:t>
            </a:r>
            <a:r>
              <a:rPr lang="en-GB" dirty="0"/>
              <a:t> </a:t>
            </a:r>
            <a:r>
              <a:rPr lang="en-GB" dirty="0" err="1"/>
              <a:t>komunikasi</a:t>
            </a:r>
            <a:r>
              <a:rPr lang="en-GB" dirty="0"/>
              <a:t> </a:t>
            </a:r>
            <a:r>
              <a:rPr lang="en-GB" dirty="0" err="1"/>
              <a:t>lainnya</a:t>
            </a:r>
            <a:r>
              <a:rPr lang="en-GB" dirty="0"/>
              <a:t>. </a:t>
            </a:r>
            <a:r>
              <a:rPr lang="en-GB" dirty="0" err="1"/>
              <a:t>Kriminalitas</a:t>
            </a:r>
            <a:r>
              <a:rPr lang="en-GB" dirty="0"/>
              <a:t> di internet </a:t>
            </a:r>
            <a:r>
              <a:rPr lang="en-GB" dirty="0" err="1"/>
              <a:t>atau</a:t>
            </a:r>
            <a:r>
              <a:rPr lang="en-GB" dirty="0"/>
              <a:t> cyber crime pada </a:t>
            </a:r>
            <a:r>
              <a:rPr lang="en-GB" dirty="0" err="1"/>
              <a:t>dasarnya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tindak</a:t>
            </a:r>
            <a:r>
              <a:rPr lang="en-GB" dirty="0"/>
              <a:t> </a:t>
            </a:r>
            <a:r>
              <a:rPr lang="en-GB" dirty="0" err="1"/>
              <a:t>pidana</a:t>
            </a:r>
            <a:r>
              <a:rPr lang="en-GB" dirty="0"/>
              <a:t> yang </a:t>
            </a:r>
            <a:r>
              <a:rPr lang="en-GB" dirty="0" err="1"/>
              <a:t>berkaitan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cybespace</a:t>
            </a:r>
            <a:r>
              <a:rPr lang="en-GB" dirty="0"/>
              <a:t>, </a:t>
            </a:r>
            <a:r>
              <a:rPr lang="en-GB" dirty="0" err="1"/>
              <a:t>baik</a:t>
            </a:r>
            <a:r>
              <a:rPr lang="en-GB" dirty="0"/>
              <a:t> yang </a:t>
            </a:r>
            <a:r>
              <a:rPr lang="en-GB" dirty="0" err="1"/>
              <a:t>menyerang</a:t>
            </a:r>
            <a:r>
              <a:rPr lang="en-GB" dirty="0"/>
              <a:t> </a:t>
            </a:r>
            <a:r>
              <a:rPr lang="en-GB" dirty="0" err="1"/>
              <a:t>fasilitas</a:t>
            </a:r>
            <a:r>
              <a:rPr lang="en-GB" dirty="0"/>
              <a:t> </a:t>
            </a:r>
            <a:r>
              <a:rPr lang="en-GB" dirty="0" err="1"/>
              <a:t>umum</a:t>
            </a:r>
            <a:r>
              <a:rPr lang="en-GB" dirty="0"/>
              <a:t> </a:t>
            </a:r>
            <a:r>
              <a:rPr lang="en-GB" dirty="0" err="1"/>
              <a:t>ataupun</a:t>
            </a:r>
            <a:r>
              <a:rPr lang="en-GB" dirty="0"/>
              <a:t> </a:t>
            </a:r>
            <a:r>
              <a:rPr lang="en-GB" dirty="0" err="1"/>
              <a:t>kepemilikan</a:t>
            </a:r>
            <a:r>
              <a:rPr lang="en-GB" dirty="0"/>
              <a:t> </a:t>
            </a:r>
            <a:r>
              <a:rPr lang="en-GB" dirty="0" err="1"/>
              <a:t>pribadi</a:t>
            </a:r>
            <a:r>
              <a:rPr lang="en-GB" dirty="0"/>
              <a:t> di cyberspace.</a:t>
            </a:r>
          </a:p>
          <a:p>
            <a:pPr marL="0" indent="0" algn="just">
              <a:buNone/>
            </a:pPr>
            <a:r>
              <a:rPr lang="en-GB" dirty="0"/>
              <a:t>Cyber crime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internasional</a:t>
            </a:r>
            <a:r>
              <a:rPr lang="en-GB" dirty="0"/>
              <a:t>, </a:t>
            </a:r>
            <a:r>
              <a:rPr lang="en-GB" dirty="0" err="1"/>
              <a:t>maka</a:t>
            </a:r>
            <a:r>
              <a:rPr lang="en-GB" dirty="0"/>
              <a:t> </a:t>
            </a:r>
            <a:r>
              <a:rPr lang="en-GB" dirty="0" err="1"/>
              <a:t>diperlukan</a:t>
            </a:r>
            <a:r>
              <a:rPr lang="en-GB" dirty="0"/>
              <a:t> </a:t>
            </a:r>
            <a:r>
              <a:rPr lang="en-GB" dirty="0" err="1"/>
              <a:t>upaya</a:t>
            </a:r>
            <a:r>
              <a:rPr lang="en-GB" dirty="0"/>
              <a:t> </a:t>
            </a:r>
            <a:r>
              <a:rPr lang="en-GB" dirty="0" err="1"/>
              <a:t>hukum</a:t>
            </a:r>
            <a:r>
              <a:rPr lang="en-GB" dirty="0"/>
              <a:t> </a:t>
            </a:r>
            <a:r>
              <a:rPr lang="en-GB" dirty="0" err="1"/>
              <a:t>internasional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mengantisipasi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cyber crime.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58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CA452-6F3B-4EB5-B299-09E11C0E3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/>
          <a:lstStyle/>
          <a:p>
            <a:r>
              <a:rPr lang="en-GB" dirty="0" err="1"/>
              <a:t>Jenis-jenis</a:t>
            </a:r>
            <a:r>
              <a:rPr lang="en-GB" dirty="0"/>
              <a:t> Cyber Crime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13565-002F-4983-8C42-203578608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563"/>
            <a:ext cx="9192491" cy="4267201"/>
          </a:xfrm>
        </p:spPr>
        <p:txBody>
          <a:bodyPr/>
          <a:lstStyle/>
          <a:p>
            <a:pPr marL="0" indent="0" algn="just">
              <a:buNone/>
            </a:pPr>
            <a:r>
              <a:rPr lang="en-GB" sz="3200" dirty="0" err="1"/>
              <a:t>Berikut</a:t>
            </a:r>
            <a:r>
              <a:rPr lang="en-GB" sz="3200" dirty="0"/>
              <a:t> </a:t>
            </a:r>
            <a:r>
              <a:rPr lang="en-GB" sz="3200" dirty="0" err="1"/>
              <a:t>ini</a:t>
            </a:r>
            <a:r>
              <a:rPr lang="en-GB" sz="3200" dirty="0"/>
              <a:t> </a:t>
            </a:r>
            <a:r>
              <a:rPr lang="en-GB" sz="3200" dirty="0" err="1"/>
              <a:t>adalah</a:t>
            </a:r>
            <a:r>
              <a:rPr lang="en-GB" sz="3200" dirty="0"/>
              <a:t> </a:t>
            </a:r>
            <a:r>
              <a:rPr lang="en-GB" sz="3200" dirty="0" err="1"/>
              <a:t>beberapa</a:t>
            </a:r>
            <a:r>
              <a:rPr lang="en-GB" sz="3200" dirty="0"/>
              <a:t> </a:t>
            </a:r>
            <a:r>
              <a:rPr lang="en-GB" sz="3200" dirty="0" err="1"/>
              <a:t>jenis</a:t>
            </a:r>
            <a:r>
              <a:rPr lang="en-GB" sz="3200" dirty="0"/>
              <a:t> cyber crime </a:t>
            </a:r>
            <a:r>
              <a:rPr lang="en-GB" sz="3200" dirty="0" err="1"/>
              <a:t>diantaranya</a:t>
            </a:r>
            <a:r>
              <a:rPr lang="en-GB" sz="3200" dirty="0"/>
              <a:t> </a:t>
            </a:r>
            <a:r>
              <a:rPr lang="en-GB" sz="3200" dirty="0" err="1"/>
              <a:t>adalah</a:t>
            </a:r>
            <a:r>
              <a:rPr lang="en-GB" sz="3200" dirty="0"/>
              <a:t>…</a:t>
            </a:r>
          </a:p>
          <a:p>
            <a:pPr marL="514350" indent="-514350" algn="just">
              <a:buAutoNum type="alphaLcPeriod"/>
            </a:pPr>
            <a:r>
              <a:rPr lang="en-GB" sz="3200" dirty="0"/>
              <a:t>E-Commerce</a:t>
            </a:r>
          </a:p>
          <a:p>
            <a:pPr marL="0" indent="0" algn="just">
              <a:buNone/>
            </a:pPr>
            <a:r>
              <a:rPr lang="en-GB" sz="3200" dirty="0"/>
              <a:t>      E-Commerce </a:t>
            </a:r>
            <a:r>
              <a:rPr lang="en-GB" sz="3200" dirty="0" err="1"/>
              <a:t>adalah</a:t>
            </a:r>
            <a:r>
              <a:rPr lang="en-GB" sz="3200" dirty="0"/>
              <a:t> </a:t>
            </a:r>
            <a:r>
              <a:rPr lang="en-GB" sz="3200" dirty="0" err="1"/>
              <a:t>transaksi</a:t>
            </a:r>
            <a:r>
              <a:rPr lang="en-GB" sz="3200" dirty="0"/>
              <a:t> </a:t>
            </a:r>
            <a:r>
              <a:rPr lang="en-GB" sz="3200" dirty="0" err="1"/>
              <a:t>jual</a:t>
            </a:r>
            <a:r>
              <a:rPr lang="en-GB" sz="3200" dirty="0"/>
              <a:t> </a:t>
            </a:r>
            <a:r>
              <a:rPr lang="en-GB" sz="3200" dirty="0" err="1"/>
              <a:t>beli</a:t>
            </a:r>
            <a:r>
              <a:rPr lang="en-GB" sz="3200" dirty="0"/>
              <a:t> </a:t>
            </a:r>
            <a:r>
              <a:rPr lang="en-GB" sz="3200" dirty="0" err="1"/>
              <a:t>secara</a:t>
            </a:r>
            <a:r>
              <a:rPr lang="en-GB" sz="3200" dirty="0"/>
              <a:t> online </a:t>
            </a:r>
            <a:r>
              <a:rPr lang="en-GB" sz="3200" dirty="0" err="1"/>
              <a:t>menggunakan</a:t>
            </a:r>
            <a:r>
              <a:rPr lang="en-GB" sz="3200" dirty="0"/>
              <a:t> internet. </a:t>
            </a:r>
            <a:r>
              <a:rPr lang="en-GB" sz="3200" dirty="0" err="1"/>
              <a:t>Kejahatan</a:t>
            </a:r>
            <a:r>
              <a:rPr lang="en-GB" sz="3200" dirty="0"/>
              <a:t> yang </a:t>
            </a:r>
            <a:r>
              <a:rPr lang="en-GB" sz="3200" dirty="0" err="1"/>
              <a:t>mungkin</a:t>
            </a:r>
            <a:r>
              <a:rPr lang="en-GB" sz="3200" dirty="0"/>
              <a:t> </a:t>
            </a:r>
            <a:r>
              <a:rPr lang="en-GB" sz="3200" dirty="0" err="1"/>
              <a:t>terjadi</a:t>
            </a:r>
            <a:r>
              <a:rPr lang="en-GB" sz="3200" dirty="0"/>
              <a:t> </a:t>
            </a:r>
            <a:r>
              <a:rPr lang="en-GB" sz="3200" dirty="0" err="1"/>
              <a:t>adalah</a:t>
            </a:r>
            <a:r>
              <a:rPr lang="en-GB" sz="3200" dirty="0"/>
              <a:t> </a:t>
            </a:r>
            <a:r>
              <a:rPr lang="en-GB" sz="3200" dirty="0" err="1"/>
              <a:t>pembobolan</a:t>
            </a:r>
            <a:r>
              <a:rPr lang="en-GB" sz="3200" dirty="0"/>
              <a:t> </a:t>
            </a:r>
            <a:r>
              <a:rPr lang="en-GB" sz="3200" dirty="0" err="1"/>
              <a:t>kartu</a:t>
            </a:r>
            <a:r>
              <a:rPr lang="en-GB" sz="3200" dirty="0"/>
              <a:t> </a:t>
            </a:r>
            <a:r>
              <a:rPr lang="en-GB" sz="3200" dirty="0" err="1"/>
              <a:t>kredit</a:t>
            </a:r>
            <a:r>
              <a:rPr lang="en-GB" sz="3200" dirty="0"/>
              <a:t>, </a:t>
            </a:r>
            <a:r>
              <a:rPr lang="en-GB" sz="3200" dirty="0" err="1"/>
              <a:t>pemalsuan</a:t>
            </a:r>
            <a:r>
              <a:rPr lang="en-GB" sz="3200" dirty="0"/>
              <a:t> </a:t>
            </a:r>
            <a:r>
              <a:rPr lang="en-GB" sz="3200" dirty="0" err="1"/>
              <a:t>nama</a:t>
            </a:r>
            <a:r>
              <a:rPr lang="en-GB" sz="3200" dirty="0"/>
              <a:t> situs </a:t>
            </a:r>
            <a:r>
              <a:rPr lang="en-GB" sz="3200" dirty="0" err="1"/>
              <a:t>perusahaan</a:t>
            </a:r>
            <a:r>
              <a:rPr lang="en-GB" sz="3200" dirty="0"/>
              <a:t>, </a:t>
            </a:r>
            <a:r>
              <a:rPr lang="en-GB" sz="3200" dirty="0" err="1"/>
              <a:t>penipuan</a:t>
            </a:r>
            <a:r>
              <a:rPr lang="en-GB" sz="3200" dirty="0"/>
              <a:t> </a:t>
            </a:r>
            <a:r>
              <a:rPr lang="en-GB" sz="3200" dirty="0" err="1"/>
              <a:t>berkedok</a:t>
            </a:r>
            <a:r>
              <a:rPr lang="en-GB" sz="3200" dirty="0"/>
              <a:t> online shop , </a:t>
            </a:r>
            <a:r>
              <a:rPr lang="en-GB" sz="3200" dirty="0" err="1"/>
              <a:t>persaingan</a:t>
            </a:r>
            <a:r>
              <a:rPr lang="en-GB" sz="3200" dirty="0"/>
              <a:t> </a:t>
            </a:r>
            <a:r>
              <a:rPr lang="en-GB" sz="3200" dirty="0" err="1"/>
              <a:t>usaha</a:t>
            </a:r>
            <a:r>
              <a:rPr lang="en-GB" sz="3200" dirty="0"/>
              <a:t> </a:t>
            </a:r>
            <a:r>
              <a:rPr lang="en-GB" sz="3200" dirty="0" err="1"/>
              <a:t>tidak</a:t>
            </a:r>
            <a:r>
              <a:rPr lang="en-GB" sz="3200" dirty="0"/>
              <a:t> </a:t>
            </a:r>
            <a:r>
              <a:rPr lang="en-GB" sz="3200" dirty="0" err="1"/>
              <a:t>sehat</a:t>
            </a:r>
            <a:r>
              <a:rPr lang="en-GB" sz="3200" dirty="0"/>
              <a:t>, dan </a:t>
            </a:r>
            <a:r>
              <a:rPr lang="en-GB" sz="3200" dirty="0" err="1"/>
              <a:t>monopoli</a:t>
            </a:r>
            <a:r>
              <a:rPr lang="en-GB" sz="3200" dirty="0"/>
              <a:t> </a:t>
            </a:r>
            <a:r>
              <a:rPr lang="en-GB" sz="3200" dirty="0" err="1"/>
              <a:t>barang</a:t>
            </a:r>
            <a:r>
              <a:rPr lang="en-GB" sz="3200" dirty="0"/>
              <a:t> </a:t>
            </a:r>
            <a:r>
              <a:rPr lang="en-GB" sz="3200" dirty="0" err="1"/>
              <a:t>perdagangan</a:t>
            </a:r>
            <a:r>
              <a:rPr lang="en-GB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3278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80433-E0A5-4122-A72C-240D67FD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552"/>
            <a:ext cx="9538855" cy="4727575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b. Cyber sex </a:t>
            </a:r>
            <a:r>
              <a:rPr lang="en-GB" dirty="0" err="1"/>
              <a:t>adalah</a:t>
            </a:r>
            <a:r>
              <a:rPr lang="en-GB" dirty="0"/>
              <a:t> dunia </a:t>
            </a:r>
            <a:r>
              <a:rPr lang="en-GB" dirty="0" err="1"/>
              <a:t>pornografi</a:t>
            </a:r>
            <a:r>
              <a:rPr lang="en-GB" dirty="0"/>
              <a:t> yang </a:t>
            </a:r>
            <a:r>
              <a:rPr lang="en-GB" dirty="0" err="1"/>
              <a:t>dilakukan</a:t>
            </a:r>
            <a:r>
              <a:rPr lang="en-GB" dirty="0"/>
              <a:t> di dunia maya yang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diakses</a:t>
            </a:r>
            <a:r>
              <a:rPr lang="en-GB" dirty="0"/>
              <a:t> </a:t>
            </a:r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err="1"/>
              <a:t>bebas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c. Hacker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usaha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memasuki</a:t>
            </a:r>
            <a:r>
              <a:rPr lang="en-GB" dirty="0"/>
              <a:t> </a:t>
            </a:r>
            <a:r>
              <a:rPr lang="en-GB" dirty="0" err="1"/>
              <a:t>jaringan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program </a:t>
            </a:r>
            <a:r>
              <a:rPr lang="en-GB" dirty="0" err="1"/>
              <a:t>tertentu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d. Cracker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tindakan</a:t>
            </a:r>
            <a:r>
              <a:rPr lang="en-GB" dirty="0"/>
              <a:t> </a:t>
            </a:r>
            <a:r>
              <a:rPr lang="en-GB" dirty="0" err="1"/>
              <a:t>memasuki</a:t>
            </a:r>
            <a:r>
              <a:rPr lang="en-GB" dirty="0"/>
              <a:t>, </a:t>
            </a:r>
            <a:r>
              <a:rPr lang="en-GB" dirty="0" err="1"/>
              <a:t>mengganggu</a:t>
            </a:r>
            <a:r>
              <a:rPr lang="en-GB" dirty="0"/>
              <a:t>, </a:t>
            </a:r>
            <a:r>
              <a:rPr lang="en-GB" dirty="0" err="1"/>
              <a:t>hingga</a:t>
            </a:r>
            <a:r>
              <a:rPr lang="en-GB" dirty="0"/>
              <a:t> </a:t>
            </a:r>
            <a:r>
              <a:rPr lang="en-GB" dirty="0" err="1"/>
              <a:t>merusak</a:t>
            </a:r>
            <a:r>
              <a:rPr lang="en-GB" dirty="0"/>
              <a:t> </a:t>
            </a:r>
            <a:r>
              <a:rPr lang="en-GB" dirty="0" err="1"/>
              <a:t>jaringan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dan </a:t>
            </a:r>
            <a:r>
              <a:rPr lang="en-GB" dirty="0" err="1"/>
              <a:t>sistem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e.  </a:t>
            </a:r>
            <a:r>
              <a:rPr lang="en-GB" dirty="0" err="1"/>
              <a:t>Merusak</a:t>
            </a:r>
            <a:r>
              <a:rPr lang="en-GB" dirty="0"/>
              <a:t> Situs Milik negara</a:t>
            </a:r>
          </a:p>
          <a:p>
            <a:pPr marL="0" indent="0" algn="just">
              <a:buNone/>
            </a:pPr>
            <a:r>
              <a:rPr lang="en-GB" dirty="0" err="1"/>
              <a:t>Mengubah</a:t>
            </a:r>
            <a:r>
              <a:rPr lang="en-GB" dirty="0"/>
              <a:t> data </a:t>
            </a:r>
            <a:r>
              <a:rPr lang="en-GB" dirty="0" err="1"/>
              <a:t>publik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situs-situs </a:t>
            </a:r>
            <a:r>
              <a:rPr lang="en-GB" dirty="0" err="1"/>
              <a:t>milik</a:t>
            </a:r>
            <a:r>
              <a:rPr lang="en-GB" dirty="0"/>
              <a:t> negara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komsumsi</a:t>
            </a:r>
            <a:r>
              <a:rPr lang="en-GB" dirty="0"/>
              <a:t> </a:t>
            </a:r>
            <a:r>
              <a:rPr lang="en-GB" dirty="0" err="1"/>
              <a:t>masyarakat</a:t>
            </a:r>
            <a:r>
              <a:rPr lang="en-GB" dirty="0"/>
              <a:t> </a:t>
            </a:r>
            <a:r>
              <a:rPr lang="en-GB" dirty="0" err="1"/>
              <a:t>umum</a:t>
            </a:r>
            <a:r>
              <a:rPr lang="en-GB" dirty="0"/>
              <a:t>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menimbulkan</a:t>
            </a:r>
            <a:r>
              <a:rPr lang="en-GB" dirty="0"/>
              <a:t> </a:t>
            </a:r>
            <a:r>
              <a:rPr lang="en-GB" dirty="0" err="1"/>
              <a:t>kesalahpahaman</a:t>
            </a:r>
            <a:r>
              <a:rPr lang="en-GB" dirty="0"/>
              <a:t> dan </a:t>
            </a:r>
            <a:r>
              <a:rPr lang="en-GB" dirty="0" err="1"/>
              <a:t>ketidakpercayaan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pemerintah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1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37405-106B-40EA-B19D-AB06660A0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9491"/>
            <a:ext cx="9746673" cy="5747472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/>
              <a:t>Cyber crime pada </a:t>
            </a:r>
            <a:r>
              <a:rPr lang="en-GB" dirty="0" err="1"/>
              <a:t>umumnya</a:t>
            </a:r>
            <a:r>
              <a:rPr lang="en-GB" dirty="0"/>
              <a:t> </a:t>
            </a:r>
            <a:r>
              <a:rPr lang="en-GB" dirty="0" err="1"/>
              <a:t>dibagi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beberapa</a:t>
            </a:r>
            <a:r>
              <a:rPr lang="en-GB" dirty="0"/>
              <a:t> </a:t>
            </a:r>
            <a:r>
              <a:rPr lang="en-GB" dirty="0" err="1"/>
              <a:t>karakter</a:t>
            </a:r>
            <a:r>
              <a:rPr lang="en-GB" dirty="0"/>
              <a:t> </a:t>
            </a:r>
            <a:r>
              <a:rPr lang="en-GB" dirty="0" err="1"/>
              <a:t>yaitu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dirty="0"/>
              <a:t> Spam </a:t>
            </a:r>
          </a:p>
          <a:p>
            <a:pPr marL="0" indent="0" algn="just">
              <a:buNone/>
            </a:pPr>
            <a:r>
              <a:rPr lang="en-GB" dirty="0"/>
              <a:t>    </a:t>
            </a:r>
            <a:r>
              <a:rPr lang="en-GB" dirty="0" err="1"/>
              <a:t>Kegiatan</a:t>
            </a:r>
            <a:r>
              <a:rPr lang="en-GB" dirty="0"/>
              <a:t> </a:t>
            </a:r>
            <a:r>
              <a:rPr lang="en-GB" dirty="0" err="1"/>
              <a:t>mengirim</a:t>
            </a:r>
            <a:r>
              <a:rPr lang="en-GB" dirty="0"/>
              <a:t> email </a:t>
            </a:r>
            <a:r>
              <a:rPr lang="en-GB" dirty="0" err="1"/>
              <a:t>palsu</a:t>
            </a:r>
            <a:r>
              <a:rPr lang="en-GB" dirty="0"/>
              <a:t> </a:t>
            </a:r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err="1"/>
              <a:t>terus</a:t>
            </a:r>
            <a:r>
              <a:rPr lang="en-GB" dirty="0"/>
              <a:t> </a:t>
            </a:r>
            <a:r>
              <a:rPr lang="en-GB" dirty="0" err="1"/>
              <a:t>menerus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memanfaatkan</a:t>
            </a:r>
            <a:r>
              <a:rPr lang="en-GB" dirty="0"/>
              <a:t> server email </a:t>
            </a:r>
            <a:r>
              <a:rPr lang="en-GB" dirty="0" err="1"/>
              <a:t>sehingga</a:t>
            </a:r>
            <a:r>
              <a:rPr lang="en-GB" dirty="0"/>
              <a:t> sangat </a:t>
            </a:r>
            <a:r>
              <a:rPr lang="en-GB" dirty="0" err="1"/>
              <a:t>mengganggu</a:t>
            </a:r>
            <a:r>
              <a:rPr lang="en-GB" dirty="0"/>
              <a:t> </a:t>
            </a:r>
            <a:r>
              <a:rPr lang="en-GB" dirty="0" err="1"/>
              <a:t>penerima</a:t>
            </a:r>
            <a:r>
              <a:rPr lang="en-GB" dirty="0"/>
              <a:t> email.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parahnya</a:t>
            </a:r>
            <a:r>
              <a:rPr lang="en-GB" dirty="0"/>
              <a:t> </a:t>
            </a:r>
            <a:r>
              <a:rPr lang="en-GB" dirty="0" err="1"/>
              <a:t>lagi</a:t>
            </a:r>
            <a:r>
              <a:rPr lang="en-GB" dirty="0"/>
              <a:t> spamming 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menyisipkan</a:t>
            </a:r>
            <a:r>
              <a:rPr lang="en-GB" dirty="0"/>
              <a:t> virus </a:t>
            </a:r>
            <a:r>
              <a:rPr lang="en-GB" dirty="0" err="1"/>
              <a:t>komputer</a:t>
            </a:r>
            <a:r>
              <a:rPr lang="en-GB" dirty="0"/>
              <a:t>  yang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menyebabkan</a:t>
            </a:r>
            <a:r>
              <a:rPr lang="en-GB" dirty="0"/>
              <a:t> </a:t>
            </a:r>
            <a:r>
              <a:rPr lang="en-GB" dirty="0" err="1"/>
              <a:t>kerugian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penerima</a:t>
            </a:r>
            <a:r>
              <a:rPr lang="en-GB" dirty="0"/>
              <a:t> email.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dirty="0"/>
              <a:t> Abuse</a:t>
            </a:r>
          </a:p>
          <a:p>
            <a:pPr marL="0" indent="0" algn="just">
              <a:buNone/>
            </a:pPr>
            <a:r>
              <a:rPr lang="en-GB" dirty="0"/>
              <a:t>     Tindakan </a:t>
            </a:r>
            <a:r>
              <a:rPr lang="en-GB" dirty="0" err="1"/>
              <a:t>sengaja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melibatkan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mendapatkan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korban dan </a:t>
            </a:r>
            <a:r>
              <a:rPr lang="en-GB" dirty="0" err="1"/>
              <a:t>memperoleh</a:t>
            </a:r>
            <a:r>
              <a:rPr lang="en-GB" dirty="0"/>
              <a:t> </a:t>
            </a:r>
            <a:r>
              <a:rPr lang="en-GB" dirty="0" err="1"/>
              <a:t>keuntungan</a:t>
            </a:r>
            <a:r>
              <a:rPr lang="en-GB" dirty="0"/>
              <a:t>, </a:t>
            </a:r>
            <a:r>
              <a:rPr lang="en-GB" dirty="0" err="1"/>
              <a:t>sedangkan</a:t>
            </a:r>
            <a:r>
              <a:rPr lang="en-GB" dirty="0"/>
              <a:t> korban </a:t>
            </a:r>
            <a:r>
              <a:rPr lang="en-GB" dirty="0" err="1"/>
              <a:t>mengalami</a:t>
            </a:r>
            <a:r>
              <a:rPr lang="en-GB" dirty="0"/>
              <a:t> </a:t>
            </a:r>
            <a:r>
              <a:rPr lang="en-GB" dirty="0" err="1"/>
              <a:t>kerugian</a:t>
            </a:r>
            <a:r>
              <a:rPr lang="en-GB" dirty="0"/>
              <a:t> </a:t>
            </a:r>
            <a:r>
              <a:rPr lang="en-GB" dirty="0" err="1"/>
              <a:t>karena</a:t>
            </a:r>
            <a:r>
              <a:rPr lang="en-GB" dirty="0"/>
              <a:t> </a:t>
            </a:r>
            <a:r>
              <a:rPr lang="en-GB" dirty="0" err="1"/>
              <a:t>informasinya</a:t>
            </a:r>
            <a:r>
              <a:rPr lang="en-GB" dirty="0"/>
              <a:t> </a:t>
            </a:r>
            <a:r>
              <a:rPr lang="en-GB" dirty="0" err="1"/>
              <a:t>tersebar</a:t>
            </a:r>
            <a:r>
              <a:rPr lang="en-GB" dirty="0"/>
              <a:t> dan </a:t>
            </a:r>
            <a:r>
              <a:rPr lang="en-GB" dirty="0" err="1"/>
              <a:t>privasinya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lagi</a:t>
            </a:r>
            <a:r>
              <a:rPr lang="en-GB" dirty="0"/>
              <a:t> </a:t>
            </a:r>
            <a:r>
              <a:rPr lang="en-GB" dirty="0" err="1"/>
              <a:t>aman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62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F4145-48EC-4927-A41B-5820C7914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528"/>
            <a:ext cx="9497291" cy="601287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dirty="0"/>
              <a:t> Fraud</a:t>
            </a:r>
          </a:p>
          <a:p>
            <a:pPr marL="0" indent="0" algn="just">
              <a:buNone/>
            </a:pPr>
            <a:r>
              <a:rPr lang="en-GB" dirty="0"/>
              <a:t>     Tindakan </a:t>
            </a:r>
            <a:r>
              <a:rPr lang="en-GB" dirty="0" err="1"/>
              <a:t>penipuan</a:t>
            </a:r>
            <a:r>
              <a:rPr lang="en-GB" dirty="0"/>
              <a:t> yang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sedemikian</a:t>
            </a:r>
            <a:r>
              <a:rPr lang="en-GB" dirty="0"/>
              <a:t> </a:t>
            </a:r>
            <a:r>
              <a:rPr lang="en-GB" dirty="0" err="1"/>
              <a:t>rupa</a:t>
            </a:r>
            <a:r>
              <a:rPr lang="en-GB" dirty="0"/>
              <a:t>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menguntungkan</a:t>
            </a:r>
            <a:r>
              <a:rPr lang="en-GB" dirty="0"/>
              <a:t> </a:t>
            </a:r>
            <a:r>
              <a:rPr lang="en-GB" dirty="0" err="1"/>
              <a:t>diri</a:t>
            </a:r>
            <a:r>
              <a:rPr lang="en-GB" dirty="0"/>
              <a:t> </a:t>
            </a:r>
            <a:r>
              <a:rPr lang="en-GB" dirty="0" err="1"/>
              <a:t>sendiri</a:t>
            </a:r>
            <a:r>
              <a:rPr lang="en-GB" dirty="0"/>
              <a:t>, </a:t>
            </a:r>
            <a:r>
              <a:rPr lang="en-GB" dirty="0" err="1"/>
              <a:t>kelompok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institusi</a:t>
            </a:r>
            <a:r>
              <a:rPr lang="en-GB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dirty="0"/>
              <a:t> Spooning</a:t>
            </a:r>
          </a:p>
          <a:p>
            <a:pPr marL="0" indent="0" algn="just">
              <a:buNone/>
            </a:pPr>
            <a:r>
              <a:rPr lang="en-GB" dirty="0"/>
              <a:t>    </a:t>
            </a:r>
            <a:r>
              <a:rPr lang="en-GB" dirty="0" err="1"/>
              <a:t>Pemantauan</a:t>
            </a:r>
            <a:r>
              <a:rPr lang="en-GB" dirty="0"/>
              <a:t> </a:t>
            </a:r>
            <a:r>
              <a:rPr lang="en-GB" dirty="0" err="1"/>
              <a:t>elektronik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jaringan</a:t>
            </a:r>
            <a:r>
              <a:rPr lang="en-GB" dirty="0"/>
              <a:t> digital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mengetahui</a:t>
            </a:r>
            <a:r>
              <a:rPr lang="en-GB" dirty="0"/>
              <a:t> password </a:t>
            </a:r>
            <a:r>
              <a:rPr lang="en-GB" dirty="0" err="1"/>
              <a:t>atau</a:t>
            </a:r>
            <a:r>
              <a:rPr lang="en-GB" dirty="0"/>
              <a:t> data </a:t>
            </a:r>
            <a:r>
              <a:rPr lang="en-GB" dirty="0" err="1"/>
              <a:t>lainnya</a:t>
            </a:r>
            <a:r>
              <a:rPr lang="en-GB" dirty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dirty="0"/>
              <a:t>  Sniffing </a:t>
            </a:r>
          </a:p>
          <a:p>
            <a:pPr marL="0" indent="0" algn="just">
              <a:buNone/>
            </a:pPr>
            <a:r>
              <a:rPr lang="en-GB" dirty="0"/>
              <a:t>     Sniffing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penyadapan</a:t>
            </a:r>
            <a:r>
              <a:rPr lang="en-GB" dirty="0"/>
              <a:t> </a:t>
            </a:r>
            <a:r>
              <a:rPr lang="en-GB" dirty="0" err="1"/>
              <a:t>terhadap</a:t>
            </a:r>
            <a:r>
              <a:rPr lang="en-GB" dirty="0"/>
              <a:t> </a:t>
            </a:r>
            <a:r>
              <a:rPr lang="en-GB" dirty="0" err="1"/>
              <a:t>lalu</a:t>
            </a:r>
            <a:r>
              <a:rPr lang="en-GB" dirty="0"/>
              <a:t> </a:t>
            </a:r>
            <a:r>
              <a:rPr lang="en-GB" dirty="0" err="1"/>
              <a:t>lintas</a:t>
            </a:r>
            <a:r>
              <a:rPr lang="en-GB" dirty="0"/>
              <a:t> data pada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jaringan</a:t>
            </a:r>
            <a:r>
              <a:rPr lang="en-GB" dirty="0"/>
              <a:t> </a:t>
            </a:r>
            <a:r>
              <a:rPr lang="en-GB" dirty="0" err="1"/>
              <a:t>komputer</a:t>
            </a:r>
            <a:r>
              <a:rPr lang="en-GB" dirty="0"/>
              <a:t>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isi</a:t>
            </a:r>
            <a:r>
              <a:rPr lang="en-GB" dirty="0"/>
              <a:t> </a:t>
            </a:r>
            <a:r>
              <a:rPr lang="en-GB" dirty="0" err="1"/>
              <a:t>pesan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diketahui</a:t>
            </a:r>
            <a:endParaRPr lang="en-GB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dirty="0"/>
              <a:t>  Phishing</a:t>
            </a:r>
          </a:p>
          <a:p>
            <a:pPr marL="0" indent="0" algn="just">
              <a:buNone/>
            </a:pPr>
            <a:r>
              <a:rPr lang="en-GB" dirty="0"/>
              <a:t>     Phishing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mendapatkan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user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cara</a:t>
            </a:r>
            <a:r>
              <a:rPr lang="en-GB" dirty="0"/>
              <a:t> </a:t>
            </a:r>
            <a:r>
              <a:rPr lang="en-GB" dirty="0" err="1"/>
              <a:t>melibatkan</a:t>
            </a:r>
            <a:r>
              <a:rPr lang="en-GB" dirty="0"/>
              <a:t> user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memasukkan</a:t>
            </a:r>
            <a:r>
              <a:rPr lang="en-GB" dirty="0"/>
              <a:t> </a:t>
            </a:r>
            <a:r>
              <a:rPr lang="en-GB" dirty="0" err="1"/>
              <a:t>informasi</a:t>
            </a:r>
            <a:r>
              <a:rPr lang="en-GB" dirty="0"/>
              <a:t> </a:t>
            </a:r>
            <a:r>
              <a:rPr lang="en-GB" dirty="0" err="1"/>
              <a:t>pribadi</a:t>
            </a:r>
            <a:r>
              <a:rPr lang="en-GB" dirty="0"/>
              <a:t> </a:t>
            </a:r>
            <a:r>
              <a:rPr lang="en-GB" dirty="0" err="1"/>
              <a:t>melalui</a:t>
            </a:r>
            <a:r>
              <a:rPr lang="en-GB" dirty="0"/>
              <a:t> situs </a:t>
            </a:r>
            <a:r>
              <a:rPr lang="en-GB" dirty="0" err="1"/>
              <a:t>palsu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514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1040</Words>
  <Application>Microsoft Office PowerPoint</Application>
  <PresentationFormat>Widescreen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PowerPoint Presentation</vt:lpstr>
      <vt:lpstr>Pengertian Hukum dan Etik Internasional</vt:lpstr>
      <vt:lpstr>Latar belakang Adanya Hukum dan Etik Internasional</vt:lpstr>
      <vt:lpstr>Cyber Crime</vt:lpstr>
      <vt:lpstr>Pengertian Cyber Crime</vt:lpstr>
      <vt:lpstr>Jenis-jenis Cyber Crime</vt:lpstr>
      <vt:lpstr>PowerPoint Presentation</vt:lpstr>
      <vt:lpstr>PowerPoint Presentation</vt:lpstr>
      <vt:lpstr>PowerPoint Presentation</vt:lpstr>
      <vt:lpstr>PowerPoint Presentation</vt:lpstr>
      <vt:lpstr>Hukum Internasional Cyber Crime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</dc:title>
  <dc:creator>Windows User</dc:creator>
  <cp:lastModifiedBy>Windows User</cp:lastModifiedBy>
  <cp:revision>52</cp:revision>
  <dcterms:created xsi:type="dcterms:W3CDTF">2021-10-03T13:26:08Z</dcterms:created>
  <dcterms:modified xsi:type="dcterms:W3CDTF">2021-10-11T14:38:41Z</dcterms:modified>
</cp:coreProperties>
</file>