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HORTATORY EXPOSITION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BY : MISS INDAH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889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HORTATORY EXPOSITION TEXT IS A TYPE OF SPOKEN OR WRITTEN TEXT THAT IS INTENDED TO EXPLAIN THE LISTENER OR READER THAT SOMETHING SHOULD OR NOT SHOULD NOT HAPPEN OR BE DONE.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2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43" y="1853754"/>
            <a:ext cx="9944512" cy="41420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PERSUADE THE READER OR THE LISENER THAT SOMETHING SHOULD OR SHOULD NOT BE THE CASE. </a:t>
            </a:r>
          </a:p>
          <a:p>
            <a:pPr marL="0" indent="0">
              <a:buNone/>
            </a:pPr>
            <a:r>
              <a:rPr lang="en-US" dirty="0" smtClean="0"/>
              <a:t>IT CAN BE FOUND IN :</a:t>
            </a:r>
          </a:p>
          <a:p>
            <a:r>
              <a:rPr lang="en-US" dirty="0" smtClean="0"/>
              <a:t>SCIENTIFIC BOOK, </a:t>
            </a:r>
          </a:p>
          <a:p>
            <a:r>
              <a:rPr lang="en-US" dirty="0" smtClean="0"/>
              <a:t>JOURNAL, </a:t>
            </a:r>
          </a:p>
          <a:p>
            <a:r>
              <a:rPr lang="en-US" dirty="0" smtClean="0"/>
              <a:t>ACCADEMIC SPEECH OR LECTURES, </a:t>
            </a:r>
          </a:p>
          <a:p>
            <a:r>
              <a:rPr lang="en-US" dirty="0" smtClean="0"/>
              <a:t>MAGAZINE,</a:t>
            </a:r>
          </a:p>
          <a:p>
            <a:r>
              <a:rPr lang="en-US" dirty="0" smtClean="0"/>
              <a:t>RESEARCH REPORT, </a:t>
            </a:r>
          </a:p>
          <a:p>
            <a:r>
              <a:rPr lang="en-US" dirty="0" smtClean="0"/>
              <a:t>NEWSPAPER ARTICLE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THESIS </a:t>
            </a:r>
          </a:p>
          <a:p>
            <a:r>
              <a:rPr lang="en-US" dirty="0" smtClean="0"/>
              <a:t>Is the statement or announcement of issue concern</a:t>
            </a:r>
          </a:p>
          <a:p>
            <a:r>
              <a:rPr lang="en-US" dirty="0" smtClean="0"/>
              <a:t>ARGUMENTS</a:t>
            </a:r>
          </a:p>
          <a:p>
            <a:r>
              <a:rPr lang="en-US" dirty="0" smtClean="0"/>
              <a:t>Is the reasons of concern that will lead to recommendation</a:t>
            </a:r>
          </a:p>
          <a:p>
            <a:r>
              <a:rPr lang="en-US" dirty="0" smtClean="0"/>
              <a:t>RECOMMENDATION</a:t>
            </a:r>
          </a:p>
          <a:p>
            <a:r>
              <a:rPr lang="en-US" dirty="0" smtClean="0"/>
              <a:t>Is the statement of what should or should not </a:t>
            </a:r>
            <a:r>
              <a:rPr lang="en-US" dirty="0" err="1" smtClean="0"/>
              <a:t>hhappen</a:t>
            </a:r>
            <a:r>
              <a:rPr lang="en-US" dirty="0" smtClean="0"/>
              <a:t> or be done based on the given 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0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1" y="1853754"/>
            <a:ext cx="9866134" cy="428578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Simple Present Tense</a:t>
            </a:r>
          </a:p>
          <a:p>
            <a:r>
              <a:rPr lang="en-US" dirty="0" smtClean="0"/>
              <a:t>Using modals</a:t>
            </a:r>
          </a:p>
          <a:p>
            <a:r>
              <a:rPr lang="en-US" dirty="0" smtClean="0"/>
              <a:t>Using action verbs</a:t>
            </a:r>
          </a:p>
          <a:p>
            <a:r>
              <a:rPr lang="en-US" dirty="0" smtClean="0"/>
              <a:t>Using thinking verbs</a:t>
            </a:r>
          </a:p>
          <a:p>
            <a:r>
              <a:rPr lang="en-US" dirty="0" smtClean="0"/>
              <a:t>Using adverbs</a:t>
            </a:r>
          </a:p>
          <a:p>
            <a:r>
              <a:rPr lang="en-US" dirty="0" smtClean="0"/>
              <a:t>Using adjective</a:t>
            </a:r>
          </a:p>
          <a:p>
            <a:r>
              <a:rPr lang="en-US" dirty="0" smtClean="0"/>
              <a:t>Using technical terms</a:t>
            </a:r>
          </a:p>
          <a:p>
            <a:r>
              <a:rPr lang="en-US" dirty="0" smtClean="0"/>
              <a:t>Using general and abstract noun</a:t>
            </a:r>
          </a:p>
          <a:p>
            <a:r>
              <a:rPr lang="en-US" smtClean="0"/>
              <a:t>Using connectives/transitions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8833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35</TotalTime>
  <Words>149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HORTATORY EXPOSITION</vt:lpstr>
      <vt:lpstr>DEFINITION</vt:lpstr>
      <vt:lpstr>PURPOSE</vt:lpstr>
      <vt:lpstr>GENERIC STRUCTURE</vt:lpstr>
      <vt:lpstr>LANGUAGE FEATURES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HORTATORY EXPOSITION</dc:title>
  <dc:creator>Lenovo</dc:creator>
  <cp:lastModifiedBy>Lenovo</cp:lastModifiedBy>
  <cp:revision>4</cp:revision>
  <dcterms:created xsi:type="dcterms:W3CDTF">2021-02-01T03:53:36Z</dcterms:created>
  <dcterms:modified xsi:type="dcterms:W3CDTF">2021-02-01T04:28:47Z</dcterms:modified>
</cp:coreProperties>
</file>