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14"/>
  </p:notesMasterIdLst>
  <p:sldIdLst>
    <p:sldId id="256" r:id="rId4"/>
    <p:sldId id="355" r:id="rId5"/>
    <p:sldId id="356" r:id="rId6"/>
    <p:sldId id="358" r:id="rId7"/>
    <p:sldId id="359" r:id="rId8"/>
    <p:sldId id="360" r:id="rId9"/>
    <p:sldId id="361" r:id="rId10"/>
    <p:sldId id="362" r:id="rId11"/>
    <p:sldId id="363" r:id="rId12"/>
    <p:sldId id="364" r:id="rId13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2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4444" autoAdjust="0"/>
  </p:normalViewPr>
  <p:slideViewPr>
    <p:cSldViewPr snapToGrid="0">
      <p:cViewPr varScale="1">
        <p:scale>
          <a:sx n="65" d="100"/>
          <a:sy n="65" d="100"/>
        </p:scale>
        <p:origin x="-1020" y="-102"/>
      </p:cViewPr>
      <p:guideLst>
        <p:guide orient="horz" pos="232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  <a:pPr/>
              <a:t>7/23/2021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2564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770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53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309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07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3848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61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387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156" algn="l" defTabSz="609539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: Shape 41">
            <a:extLst>
              <a:ext uri="{FF2B5EF4-FFF2-40B4-BE49-F238E27FC236}">
                <a16:creationId xmlns="" xmlns:a16="http://schemas.microsoft.com/office/drawing/2014/main" id="{276371D3-4FF4-4780-8DCC-1A9DD3FBADB1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accent1">
              <a:lumMod val="90000"/>
              <a:alpha val="2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36F11E1C-D40B-4E44-841A-CDC5A1A8CE5D}"/>
              </a:ext>
            </a:extLst>
          </p:cNvPr>
          <p:cNvSpPr/>
          <p:nvPr userDrawn="1"/>
        </p:nvSpPr>
        <p:spPr>
          <a:xfrm>
            <a:off x="0" y="5670210"/>
            <a:ext cx="12192000" cy="1187791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</p:spTree>
    <p:extLst>
      <p:ext uri="{BB962C8B-B14F-4D97-AF65-F5344CB8AC3E}">
        <p14:creationId xmlns="" xmlns:p14="http://schemas.microsoft.com/office/powerpoint/2010/main" val="936750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="" xmlns:a16="http://schemas.microsoft.com/office/drawing/2014/main" id="{E5BFE49F-B5E6-4A85-B42A-DBDD013F84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="" xmlns:p14="http://schemas.microsoft.com/office/powerpoint/2010/main" val="1413964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915" y="0"/>
            <a:ext cx="12196373" cy="68580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916112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756000" y="2798746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6144000" y="2232281"/>
            <a:ext cx="5292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6144000" y="4124643"/>
            <a:ext cx="6048000" cy="18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11678953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7663097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602720750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28885743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73" r:id="rId2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9" r:id="rId3"/>
    <p:sldLayoutId id="2147483690" r:id="rId4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C221F751-3C5B-4561-AD14-8637C5B66736}"/>
              </a:ext>
            </a:extLst>
          </p:cNvPr>
          <p:cNvSpPr txBox="1"/>
          <p:nvPr/>
        </p:nvSpPr>
        <p:spPr>
          <a:xfrm>
            <a:off x="2921892" y="353961"/>
            <a:ext cx="7578959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Bahasa</a:t>
            </a:r>
            <a:r>
              <a:rPr lang="en-US" altLang="ko-KR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rial Black" pitchFamily="34" charset="0"/>
                <a:cs typeface="Arial" pitchFamily="34" charset="0"/>
              </a:rPr>
              <a:t> Mandarin</a:t>
            </a:r>
          </a:p>
          <a:p>
            <a:r>
              <a:rPr lang="zh-CN" alt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Arial" pitchFamily="34" charset="0"/>
              </a:rPr>
              <a:t>中 文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atang" pitchFamily="18" charset="-127"/>
              <a:ea typeface="Batang" pitchFamily="18" charset="-127"/>
              <a:cs typeface="Arial" pitchFamily="34" charset="0"/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z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hōng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id-ID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wén</a:t>
            </a:r>
            <a:endParaRPr lang="en-US" altLang="zh-CN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DF166F6B-B975-4F3C-BCF2-9971086140FB}"/>
              </a:ext>
            </a:extLst>
          </p:cNvPr>
          <p:cNvSpPr txBox="1"/>
          <p:nvPr/>
        </p:nvSpPr>
        <p:spPr>
          <a:xfrm>
            <a:off x="6464868" y="2230376"/>
            <a:ext cx="4631685" cy="150810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3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Olahraga</a:t>
            </a:r>
            <a:endParaRPr lang="en-US" altLang="ko-KR" sz="3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zh-CN" altLang="en-US" sz="3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atang" pitchFamily="18" charset="-127"/>
                <a:ea typeface="Batang" pitchFamily="18" charset="-127"/>
                <a:cs typeface="Times New Roman" pitchFamily="18" charset="0"/>
              </a:rPr>
              <a:t>运 动</a:t>
            </a:r>
            <a:r>
              <a:rPr lang="zh-CN" altLang="en-US" sz="3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3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en-US" altLang="zh-CN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ùn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dòng</a:t>
            </a:r>
            <a:endParaRPr lang="ko-KR" altLang="en-US" sz="3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Freeform: Shape 118">
            <a:extLst>
              <a:ext uri="{FF2B5EF4-FFF2-40B4-BE49-F238E27FC236}">
                <a16:creationId xmlns="" xmlns:a16="http://schemas.microsoft.com/office/drawing/2014/main" id="{6ED142D3-29FB-4AB3-80DF-6B614B73C5D2}"/>
              </a:ext>
            </a:extLst>
          </p:cNvPr>
          <p:cNvSpPr/>
          <p:nvPr/>
        </p:nvSpPr>
        <p:spPr>
          <a:xfrm>
            <a:off x="2776028" y="206477"/>
            <a:ext cx="8594978" cy="3746091"/>
          </a:xfrm>
          <a:custGeom>
            <a:avLst/>
            <a:gdLst>
              <a:gd name="connsiteX0" fmla="*/ 0 w 11768516"/>
              <a:gd name="connsiteY0" fmla="*/ 0 h 5433944"/>
              <a:gd name="connsiteX1" fmla="*/ 11768516 w 11768516"/>
              <a:gd name="connsiteY1" fmla="*/ 0 h 5433944"/>
              <a:gd name="connsiteX2" fmla="*/ 11768516 w 11768516"/>
              <a:gd name="connsiteY2" fmla="*/ 5433944 h 5433944"/>
              <a:gd name="connsiteX3" fmla="*/ 3711365 w 11768516"/>
              <a:gd name="connsiteY3" fmla="*/ 5433944 h 5433944"/>
              <a:gd name="connsiteX4" fmla="*/ 3711365 w 11768516"/>
              <a:gd name="connsiteY4" fmla="*/ 5233214 h 5433944"/>
              <a:gd name="connsiteX5" fmla="*/ 11567786 w 11768516"/>
              <a:gd name="connsiteY5" fmla="*/ 5233214 h 5433944"/>
              <a:gd name="connsiteX6" fmla="*/ 11567786 w 11768516"/>
              <a:gd name="connsiteY6" fmla="*/ 200730 h 5433944"/>
              <a:gd name="connsiteX7" fmla="*/ 200730 w 11768516"/>
              <a:gd name="connsiteY7" fmla="*/ 200730 h 5433944"/>
              <a:gd name="connsiteX8" fmla="*/ 200730 w 11768516"/>
              <a:gd name="connsiteY8" fmla="*/ 3480926 h 5433944"/>
              <a:gd name="connsiteX9" fmla="*/ 0 w 11768516"/>
              <a:gd name="connsiteY9" fmla="*/ 3480926 h 5433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768516" h="5433944">
                <a:moveTo>
                  <a:pt x="0" y="0"/>
                </a:moveTo>
                <a:lnTo>
                  <a:pt x="11768516" y="0"/>
                </a:lnTo>
                <a:lnTo>
                  <a:pt x="11768516" y="5433944"/>
                </a:lnTo>
                <a:lnTo>
                  <a:pt x="3711365" y="5433944"/>
                </a:lnTo>
                <a:lnTo>
                  <a:pt x="3711365" y="5233214"/>
                </a:lnTo>
                <a:lnTo>
                  <a:pt x="11567786" y="5233214"/>
                </a:lnTo>
                <a:lnTo>
                  <a:pt x="11567786" y="200730"/>
                </a:lnTo>
                <a:lnTo>
                  <a:pt x="200730" y="200730"/>
                </a:lnTo>
                <a:lnTo>
                  <a:pt x="200730" y="3480926"/>
                </a:lnTo>
                <a:lnTo>
                  <a:pt x="0" y="34809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3098923" y="2756958"/>
            <a:ext cx="3244291" cy="3000067"/>
            <a:chOff x="8479089" y="1262387"/>
            <a:chExt cx="6147593" cy="5684813"/>
          </a:xfrm>
        </p:grpSpPr>
        <p:grpSp>
          <p:nvGrpSpPr>
            <p:cNvPr id="17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4" y="4275293"/>
              <a:ext cx="965714" cy="1155036"/>
              <a:chOff x="5704433" y="717502"/>
              <a:chExt cx="7365528" cy="8809481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9" y="5341625"/>
              <a:ext cx="1416763" cy="1605575"/>
              <a:chOff x="5365048" y="479821"/>
              <a:chExt cx="8036930" cy="9108010"/>
            </a:xfrm>
          </p:grpSpPr>
          <p:sp>
            <p:nvSpPr>
              <p:cNvPr id="99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8"/>
              <a:ext cx="496268" cy="512648"/>
              <a:chOff x="5365048" y="1982197"/>
              <a:chExt cx="7362621" cy="7605634"/>
            </a:xfrm>
          </p:grpSpPr>
          <p:sp>
            <p:nvSpPr>
              <p:cNvPr id="92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16" y="3813253"/>
              <a:ext cx="1199247" cy="1359069"/>
              <a:chOff x="5365051" y="479822"/>
              <a:chExt cx="8036930" cy="9108006"/>
            </a:xfrm>
          </p:grpSpPr>
          <p:sp>
            <p:nvSpPr>
              <p:cNvPr id="85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9" y="4915091"/>
              <a:ext cx="1567652" cy="1079675"/>
              <a:chOff x="3667032" y="1708483"/>
              <a:chExt cx="8105829" cy="5582653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7" y="3877079"/>
              <a:ext cx="981094" cy="675699"/>
              <a:chOff x="3667032" y="1708483"/>
              <a:chExt cx="8105829" cy="5582653"/>
            </a:xfrm>
          </p:grpSpPr>
          <p:sp>
            <p:nvSpPr>
              <p:cNvPr id="71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6" y="1637990"/>
              <a:ext cx="1416763" cy="1605575"/>
              <a:chOff x="5365048" y="479821"/>
              <a:chExt cx="8036930" cy="910801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78" y="2424207"/>
              <a:ext cx="1074020" cy="1217154"/>
              <a:chOff x="5365048" y="479821"/>
              <a:chExt cx="8036930" cy="9108010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7" y="4848328"/>
              <a:ext cx="885221" cy="609671"/>
              <a:chOff x="3667032" y="1708483"/>
              <a:chExt cx="8105829" cy="5582653"/>
            </a:xfrm>
          </p:grpSpPr>
          <p:sp>
            <p:nvSpPr>
              <p:cNvPr id="50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7" y="3250270"/>
              <a:ext cx="740471" cy="509978"/>
              <a:chOff x="3667032" y="1708483"/>
              <a:chExt cx="8105829" cy="5582653"/>
            </a:xfrm>
          </p:grpSpPr>
          <p:sp>
            <p:nvSpPr>
              <p:cNvPr id="43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7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8" y="1262387"/>
              <a:ext cx="1627254" cy="1844118"/>
              <a:chOff x="5365048" y="479821"/>
              <a:chExt cx="8036930" cy="9108010"/>
            </a:xfrm>
          </p:grpSpPr>
          <p:sp>
            <p:nvSpPr>
              <p:cNvPr id="36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8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4" y="3604291"/>
              <a:ext cx="825203" cy="568334"/>
              <a:chOff x="3667032" y="1708483"/>
              <a:chExt cx="8105829" cy="5582653"/>
            </a:xfrm>
          </p:grpSpPr>
          <p:sp>
            <p:nvSpPr>
              <p:cNvPr id="29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3" name="Group 112">
            <a:extLst>
              <a:ext uri="{FF2B5EF4-FFF2-40B4-BE49-F238E27FC236}">
                <a16:creationId xmlns="" xmlns:a16="http://schemas.microsoft.com/office/drawing/2014/main" id="{31F27109-B9F6-4669-B633-B3038D2645A7}"/>
              </a:ext>
            </a:extLst>
          </p:cNvPr>
          <p:cNvGrpSpPr/>
          <p:nvPr/>
        </p:nvGrpSpPr>
        <p:grpSpPr>
          <a:xfrm>
            <a:off x="580029" y="5215190"/>
            <a:ext cx="5643636" cy="1501886"/>
            <a:chOff x="3960971" y="2767117"/>
            <a:chExt cx="4267200" cy="1321489"/>
          </a:xfrm>
        </p:grpSpPr>
        <p:sp>
          <p:nvSpPr>
            <p:cNvPr id="114" name="Freeform: Shape 113">
              <a:extLst>
                <a:ext uri="{FF2B5EF4-FFF2-40B4-BE49-F238E27FC236}">
                  <a16:creationId xmlns="" xmlns:a16="http://schemas.microsoft.com/office/drawing/2014/main" id="{222850DF-6339-45A0-9715-5EFBF62D4ECC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="" xmlns:a16="http://schemas.microsoft.com/office/drawing/2014/main" id="{09F7AC77-C86D-41F2-941E-BD42FC797410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="" xmlns:a16="http://schemas.microsoft.com/office/drawing/2014/main" id="{2B9C10CB-44CB-46F4-8C4A-2BD8013C237F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="" xmlns:a16="http://schemas.microsoft.com/office/drawing/2014/main" id="{8EB2E6BD-2396-48EF-BEFF-AD7EDF7F8A75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</p:grpSp>
      <p:sp>
        <p:nvSpPr>
          <p:cNvPr id="118" name="Rectangle 117"/>
          <p:cNvSpPr/>
          <p:nvPr/>
        </p:nvSpPr>
        <p:spPr>
          <a:xfrm>
            <a:off x="162229" y="3952569"/>
            <a:ext cx="3362632" cy="560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Kiki </a:t>
            </a:r>
            <a:r>
              <a:rPr lang="en-US" sz="3200" b="1" dirty="0" err="1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Rizky</a:t>
            </a:r>
            <a:r>
              <a:rPr lang="en-US" sz="3200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Algerian" pitchFamily="82" charset="0"/>
              </a:rPr>
              <a:t> H, SS</a:t>
            </a:r>
            <a:endParaRPr lang="id-ID" sz="3200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Algerian" pitchFamily="8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24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4011" y="1283110"/>
            <a:ext cx="96946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4400" b="1" dirty="0" err="1" smtClean="0"/>
              <a:t>Kartu</a:t>
            </a:r>
            <a:r>
              <a:rPr lang="en-US" altLang="zh-CN" sz="4400" b="1" dirty="0" smtClean="0"/>
              <a:t> </a:t>
            </a:r>
            <a:r>
              <a:rPr lang="en-US" altLang="zh-CN" sz="4400" b="1" dirty="0" err="1" smtClean="0"/>
              <a:t>kredit</a:t>
            </a:r>
            <a:r>
              <a:rPr lang="en-US" altLang="zh-CN" sz="4400" b="1" dirty="0" smtClean="0"/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信</a:t>
            </a:r>
            <a:r>
              <a:rPr lang="id-ID" altLang="zh-CN" sz="4400" b="1" dirty="0" smtClean="0"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用</a:t>
            </a:r>
            <a:r>
              <a:rPr lang="id-ID" altLang="zh-CN" sz="4400" b="1" dirty="0" smtClean="0"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卡</a:t>
            </a:r>
            <a:r>
              <a:rPr lang="zh-CN" altLang="en-US" sz="4400" b="1" dirty="0" smtClean="0"/>
              <a:t> </a:t>
            </a:r>
            <a:r>
              <a:rPr lang="id-ID" altLang="zh-CN" sz="4400" b="1" dirty="0" smtClean="0"/>
              <a:t>x</a:t>
            </a:r>
            <a:r>
              <a:rPr lang="id-ID" sz="4400" b="1" dirty="0" smtClean="0"/>
              <a:t>ìn yòng kǎ</a:t>
            </a:r>
            <a:endParaRPr lang="en-US" altLang="zh-CN" sz="44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4400" b="1" dirty="0" err="1" smtClean="0"/>
              <a:t>Tanda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tangan</a:t>
            </a:r>
            <a:r>
              <a:rPr lang="en-US" sz="4400" b="1" dirty="0" smtClean="0"/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签</a:t>
            </a:r>
            <a:r>
              <a:rPr lang="id-ID" altLang="zh-CN" sz="4400" b="1" dirty="0" smtClean="0"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名</a:t>
            </a:r>
            <a:r>
              <a:rPr lang="zh-CN" altLang="en-US" sz="4400" b="1" dirty="0" smtClean="0"/>
              <a:t> </a:t>
            </a:r>
            <a:r>
              <a:rPr lang="id-ID" sz="4400" b="1" dirty="0" smtClean="0"/>
              <a:t>qiān míng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4400" b="1" dirty="0" err="1" smtClean="0"/>
              <a:t>Boleh</a:t>
            </a:r>
            <a:r>
              <a:rPr lang="en-US" altLang="zh-CN" sz="4400" b="1" dirty="0" smtClean="0"/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可</a:t>
            </a:r>
            <a:r>
              <a:rPr lang="id-ID" altLang="zh-CN" sz="4400" b="1" dirty="0" smtClean="0"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以</a:t>
            </a:r>
            <a:r>
              <a:rPr lang="id-ID" altLang="zh-CN" sz="4400" b="1" dirty="0" smtClean="0"/>
              <a:t> </a:t>
            </a:r>
            <a:r>
              <a:rPr lang="id-ID" sz="4400" b="1" dirty="0" smtClean="0"/>
              <a:t>kěyǐ</a:t>
            </a:r>
            <a:endParaRPr lang="en-US" altLang="zh-CN" sz="44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400" b="1" dirty="0" err="1" smtClean="0"/>
              <a:t>Tidak</a:t>
            </a:r>
            <a:r>
              <a:rPr lang="en-US" altLang="zh-CN" sz="4400" b="1" dirty="0" smtClean="0"/>
              <a:t> </a:t>
            </a:r>
            <a:r>
              <a:rPr lang="en-US" altLang="zh-CN" sz="4400" b="1" dirty="0" err="1" smtClean="0"/>
              <a:t>boleh</a:t>
            </a:r>
            <a:r>
              <a:rPr lang="en-US" altLang="zh-CN" sz="4400" b="1" dirty="0" smtClean="0"/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不</a:t>
            </a:r>
            <a:r>
              <a:rPr lang="id-ID" altLang="zh-CN" sz="4400" b="1" dirty="0" smtClean="0"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可</a:t>
            </a:r>
            <a:r>
              <a:rPr lang="id-ID" altLang="zh-CN" sz="4400" b="1" dirty="0" smtClean="0"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以</a:t>
            </a:r>
            <a:r>
              <a:rPr lang="id-ID" altLang="zh-CN" sz="4400" b="1" dirty="0" smtClean="0"/>
              <a:t> </a:t>
            </a:r>
            <a:r>
              <a:rPr lang="id-ID" sz="4400" b="1" dirty="0" smtClean="0"/>
              <a:t>bù kěyǐ</a:t>
            </a:r>
            <a:endParaRPr lang="en-US" altLang="zh-CN" sz="44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400" b="1" dirty="0" err="1" smtClean="0"/>
              <a:t>Membayar</a:t>
            </a:r>
            <a:r>
              <a:rPr lang="en-US" altLang="zh-CN" sz="4400" b="1" dirty="0" smtClean="0"/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付</a:t>
            </a:r>
            <a:r>
              <a:rPr lang="zh-CN" altLang="en-US" sz="4400" b="1" dirty="0" smtClean="0"/>
              <a:t> </a:t>
            </a:r>
            <a:r>
              <a:rPr lang="id-ID" sz="4400" b="1" dirty="0" smtClean="0"/>
              <a:t>fù</a:t>
            </a:r>
            <a:endParaRPr lang="en-US" altLang="zh-CN" sz="44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4400" b="1" dirty="0" err="1" smtClean="0"/>
              <a:t>Tunai</a:t>
            </a:r>
            <a:r>
              <a:rPr lang="en-US" altLang="zh-CN" sz="4400" b="1" dirty="0" smtClean="0"/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现</a:t>
            </a:r>
            <a:r>
              <a:rPr lang="id-ID" altLang="zh-CN" sz="4400" b="1" dirty="0" smtClean="0"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4400" b="1" dirty="0" smtClean="0">
                <a:latin typeface="ＤＦ明朝体W5" pitchFamily="49" charset="-128"/>
                <a:ea typeface="ＤＦ明朝体W5" pitchFamily="49" charset="-128"/>
              </a:rPr>
              <a:t>金</a:t>
            </a:r>
            <a:r>
              <a:rPr lang="zh-CN" altLang="en-US" sz="4400" b="1" dirty="0" smtClean="0"/>
              <a:t> </a:t>
            </a:r>
            <a:r>
              <a:rPr lang="id-ID" sz="4400" b="1" dirty="0" smtClean="0"/>
              <a:t>xiàn jīn</a:t>
            </a:r>
            <a:endParaRPr lang="en-US" altLang="zh-CN" sz="4400" b="1" dirty="0" smtClean="0"/>
          </a:p>
        </p:txBody>
      </p:sp>
      <p:sp>
        <p:nvSpPr>
          <p:cNvPr id="8" name="Text Placeholder 1"/>
          <p:cNvSpPr txBox="1">
            <a:spLocks/>
          </p:cNvSpPr>
          <p:nvPr/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/>
          <a:lstStyle/>
          <a:p>
            <a:pPr marL="228605" marR="0" lvl="0" indent="-228605" defTabSz="914423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Kosakata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lang="id-ID" sz="4000" b="1" dirty="0" smtClean="0">
                <a:solidFill>
                  <a:srgbClr val="00B0F0"/>
                </a:solidFill>
                <a:latin typeface="+mj-lt"/>
                <a:ea typeface="Batang" pitchFamily="18" charset="-127"/>
              </a:rPr>
              <a:t>Tambahan</a:t>
            </a:r>
            <a:endParaRPr kumimoji="0" lang="id-ID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None/>
            </a:pP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生 词 </a:t>
            </a:r>
            <a:r>
              <a:rPr lang="en-US" altLang="zh-CN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cí</a:t>
            </a:r>
          </a:p>
          <a:p>
            <a:endParaRPr lang="id-ID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680" y="943896"/>
            <a:ext cx="9114505" cy="55158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Sudah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已 经 </a:t>
            </a:r>
            <a:r>
              <a:rPr lang="en-US" altLang="zh-CN" sz="32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y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ǐ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jīng 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Kehidupan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生 活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shēng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huó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Kesusahan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困 难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kùn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nán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Mengajar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教 书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jiāo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shū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Bidang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hal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方 面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fāng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miàn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Sedikit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sebagian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一 些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yī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xiē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Karena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itu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maka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所 以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suǒ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yǐ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Lebih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比 较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bǐ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jiào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Terbiasa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习 惯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xí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guàn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/>
            <a:endParaRPr lang="en-US" altLang="zh-CN" sz="3000" dirty="0" smtClean="0">
              <a:solidFill>
                <a:schemeClr val="tx1"/>
              </a:solidFill>
            </a:endParaRPr>
          </a:p>
          <a:p>
            <a:pPr marL="342900" indent="-342900" algn="ctr"/>
            <a:endParaRPr lang="id-ID" dirty="0">
              <a:solidFill>
                <a:schemeClr val="tx1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6725263" y="4822725"/>
            <a:ext cx="1489574" cy="1238864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2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5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9" y="5974419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1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0" y="4915082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0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3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9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5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2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  <p:grpSp>
        <p:nvGrpSpPr>
          <p:cNvPr id="110" name="Group 109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5116346" y="5860556"/>
            <a:ext cx="3349214" cy="761470"/>
            <a:chOff x="3960971" y="2767117"/>
            <a:chExt cx="4267200" cy="1321489"/>
          </a:xfrm>
        </p:grpSpPr>
        <p:sp>
          <p:nvSpPr>
            <p:cNvPr id="111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2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3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14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生 词 </a:t>
            </a:r>
            <a:r>
              <a:rPr lang="en-US" altLang="zh-CN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cí</a:t>
            </a:r>
          </a:p>
        </p:txBody>
      </p:sp>
      <p:sp>
        <p:nvSpPr>
          <p:cNvPr id="3" name="Rectangle 2"/>
          <p:cNvSpPr/>
          <p:nvPr/>
        </p:nvSpPr>
        <p:spPr>
          <a:xfrm>
            <a:off x="530941" y="1061883"/>
            <a:ext cx="9261988" cy="5545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10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Sendiri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diri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sendiri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自己 </a:t>
            </a:r>
            <a:r>
              <a:rPr lang="en-US" altLang="zh-CN" sz="32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z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ì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jǐ 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Kalau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begitu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那么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Tentu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saja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当 然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dāng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rán 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Mencicipi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尝</a:t>
            </a:r>
            <a:r>
              <a:rPr lang="zh-CN" alt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cháng</a:t>
            </a:r>
            <a:endParaRPr lang="en-US" sz="32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Memasak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做 饭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zuò fàn</a:t>
            </a:r>
            <a:endParaRPr lang="en-US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0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Rasa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味道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wèi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dào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0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Pedas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辣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0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Manis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甜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tián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0"/>
            </a:pPr>
            <a:r>
              <a:rPr lang="en-US" sz="30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sam</a:t>
            </a:r>
            <a:r>
              <a:rPr lang="en-US" altLang="zh-CN" sz="4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40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酸 </a:t>
            </a:r>
            <a:r>
              <a:rPr lang="id-ID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suān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 algn="ctr"/>
            <a:endParaRPr lang="id-ID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4423184" y="5757317"/>
            <a:ext cx="3629435" cy="864709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5987863" y="4159045"/>
            <a:ext cx="2403970" cy="1740310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2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5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9" y="5974419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61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0" y="4915082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8000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3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9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5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2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28343"/>
            <a:ext cx="11572875" cy="951527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生 词 </a:t>
            </a:r>
            <a:r>
              <a:rPr lang="en-US" altLang="zh-CN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cí</a:t>
            </a:r>
          </a:p>
          <a:p>
            <a:pPr>
              <a:buNone/>
            </a:pPr>
            <a:endParaRPr lang="id-ID" dirty="0"/>
          </a:p>
        </p:txBody>
      </p:sp>
      <p:sp>
        <p:nvSpPr>
          <p:cNvPr id="3" name="Rectangle 2"/>
          <p:cNvSpPr/>
          <p:nvPr/>
        </p:nvSpPr>
        <p:spPr>
          <a:xfrm>
            <a:off x="516192" y="1297858"/>
            <a:ext cx="9438969" cy="510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19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Untuk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memberi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kepada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给</a:t>
            </a:r>
            <a:r>
              <a:rPr lang="zh-CN" alt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2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g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ěi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9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Pantas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saja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tak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heran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难 怪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guài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9"/>
            </a:pP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Olahraga</a:t>
            </a:r>
            <a:r>
              <a:rPr lang="zh-CN" alt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，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berolahraga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运 动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yùn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9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Waktu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diluar</a:t>
            </a:r>
            <a:r>
              <a:rPr lang="en-US" sz="3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jam </a:t>
            </a:r>
            <a:r>
              <a:rPr lang="en-US" sz="3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kerja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业 余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yè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yú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19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Paling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最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zuì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9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Selain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除了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9"/>
            </a:pP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tau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或 者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huò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zhě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9"/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	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H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obi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爱 好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ài hào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>
              <a:buAutoNum type="arabicPeriod" startAt="19"/>
            </a:pP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Lama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久</a:t>
            </a:r>
            <a:r>
              <a:rPr lang="zh-CN" alt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jiǔ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 algn="ctr"/>
            <a:endParaRPr lang="id-ID" dirty="0">
              <a:solidFill>
                <a:schemeClr val="tx1"/>
              </a:solidFill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4837471" y="5427405"/>
            <a:ext cx="3288896" cy="973395"/>
            <a:chOff x="3960971" y="2767117"/>
            <a:chExt cx="4267200" cy="1321489"/>
          </a:xfrm>
        </p:grpSpPr>
        <p:sp>
          <p:nvSpPr>
            <p:cNvPr id="10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2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3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6297567" y="3672348"/>
            <a:ext cx="2197497" cy="1946786"/>
            <a:chOff x="8479089" y="1262387"/>
            <a:chExt cx="6147593" cy="5684813"/>
          </a:xfrm>
        </p:grpSpPr>
        <p:grpSp>
          <p:nvGrpSpPr>
            <p:cNvPr id="15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4"/>
              <a:ext cx="965711" cy="1155035"/>
              <a:chOff x="5704433" y="717502"/>
              <a:chExt cx="7365528" cy="8809481"/>
            </a:xfrm>
          </p:grpSpPr>
          <p:sp>
            <p:nvSpPr>
              <p:cNvPr id="104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10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3"/>
              <a:ext cx="1416765" cy="1605575"/>
              <a:chOff x="5365048" y="479821"/>
              <a:chExt cx="8036930" cy="9108010"/>
            </a:xfrm>
          </p:grpSpPr>
          <p:sp>
            <p:nvSpPr>
              <p:cNvPr id="97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3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7" y="5974421"/>
              <a:ext cx="496269" cy="512650"/>
              <a:chOff x="5365048" y="1982197"/>
              <a:chExt cx="7362621" cy="7605634"/>
            </a:xfrm>
          </p:grpSpPr>
          <p:sp>
            <p:nvSpPr>
              <p:cNvPr id="90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6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9"/>
              <a:ext cx="1199242" cy="1359073"/>
              <a:chOff x="5365051" y="479822"/>
              <a:chExt cx="8036930" cy="9108006"/>
            </a:xfrm>
          </p:grpSpPr>
          <p:sp>
            <p:nvSpPr>
              <p:cNvPr id="83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9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9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2" y="4915084"/>
              <a:ext cx="1567652" cy="1079676"/>
              <a:chOff x="3667032" y="1708483"/>
              <a:chExt cx="8105829" cy="5582653"/>
            </a:xfrm>
          </p:grpSpPr>
          <p:sp>
            <p:nvSpPr>
              <p:cNvPr id="76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2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20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9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5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8"/>
              <a:ext cx="1416765" cy="1605575"/>
              <a:chOff x="5365048" y="479821"/>
              <a:chExt cx="8036930" cy="9108010"/>
            </a:xfrm>
          </p:grpSpPr>
          <p:sp>
            <p:nvSpPr>
              <p:cNvPr id="62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8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5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1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41"/>
              <a:ext cx="885221" cy="609689"/>
              <a:chOff x="3667032" y="1708483"/>
              <a:chExt cx="8105829" cy="5582653"/>
            </a:xfrm>
          </p:grpSpPr>
          <p:sp>
            <p:nvSpPr>
              <p:cNvPr id="48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4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7"/>
              <a:ext cx="740470" cy="509975"/>
              <a:chOff x="3667032" y="1708483"/>
              <a:chExt cx="8105829" cy="5582653"/>
            </a:xfrm>
          </p:grpSpPr>
          <p:sp>
            <p:nvSpPr>
              <p:cNvPr id="41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7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7" y="1262385"/>
              <a:ext cx="1627250" cy="1844119"/>
              <a:chOff x="5365048" y="479821"/>
              <a:chExt cx="8036930" cy="9108010"/>
            </a:xfrm>
          </p:grpSpPr>
          <p:sp>
            <p:nvSpPr>
              <p:cNvPr id="34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0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6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4"/>
              <a:ext cx="825204" cy="568334"/>
              <a:chOff x="3667032" y="1708483"/>
              <a:chExt cx="8105829" cy="5582653"/>
            </a:xfrm>
          </p:grpSpPr>
          <p:sp>
            <p:nvSpPr>
              <p:cNvPr id="27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3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生 词 </a:t>
            </a:r>
            <a:r>
              <a:rPr lang="en-US" altLang="zh-CN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cí</a:t>
            </a:r>
          </a:p>
        </p:txBody>
      </p:sp>
      <p:sp>
        <p:nvSpPr>
          <p:cNvPr id="3" name="Rectangle 2"/>
          <p:cNvSpPr/>
          <p:nvPr/>
        </p:nvSpPr>
        <p:spPr>
          <a:xfrm>
            <a:off x="383458" y="1032387"/>
            <a:ext cx="8952271" cy="53684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28"/>
            </a:pPr>
            <a:r>
              <a:rPr lang="en-US" altLang="zh-CN" sz="30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altLang="zh-CN" sz="3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Bermain</a:t>
            </a:r>
            <a:r>
              <a:rPr lang="en-US" altLang="zh-CN" sz="3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sepakbola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踢足球 </a:t>
            </a:r>
            <a:r>
              <a:rPr lang="en-US" altLang="zh-CN" sz="32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ī zú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qiú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900113" indent="-900113">
              <a:buFont typeface="+mj-lt"/>
              <a:buAutoNum type="arabicPeriod" startAt="28"/>
            </a:pPr>
            <a:r>
              <a:rPr lang="en-US" altLang="zh-CN" sz="3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Memukul</a:t>
            </a:r>
            <a:r>
              <a:rPr lang="en-US" altLang="zh-CN" sz="3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altLang="zh-CN" sz="3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bermain</a:t>
            </a:r>
            <a:r>
              <a:rPr lang="en-US" altLang="zh-CN" sz="3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bola (yang </a:t>
            </a:r>
            <a:r>
              <a:rPr lang="en-US" altLang="zh-CN" sz="3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menggunakan</a:t>
            </a:r>
            <a:r>
              <a:rPr lang="en-US" altLang="zh-CN" sz="3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0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tangan</a:t>
            </a:r>
            <a:r>
              <a:rPr lang="en-US" altLang="zh-CN" sz="30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)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打（球）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dǎ (qiú)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900113" indent="-900113">
              <a:buFont typeface="+mj-lt"/>
              <a:buAutoNum type="arabicPeriod" startAt="28"/>
            </a:pP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Lapangan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olahraga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操 场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cāo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chǎng 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  <a:cs typeface="Arabic Typesetting" pitchFamily="66" charset="-78"/>
            </a:endParaRPr>
          </a:p>
          <a:p>
            <a:pPr marL="900113" indent="-900113">
              <a:buFont typeface="+mj-lt"/>
              <a:buAutoNum type="arabicPeriod" startAt="28"/>
            </a:pP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Mempertunjukkan</a:t>
            </a: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表 演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biǎo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yǎn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900113" indent="-900113">
              <a:buFont typeface="+mj-lt"/>
              <a:buAutoNum type="arabicPeriod" startAt="28"/>
            </a:pPr>
            <a:r>
              <a:rPr lang="en-US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Opera Beijing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京 剧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jīng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jù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900113" indent="-900113">
              <a:buFont typeface="+mj-lt"/>
              <a:buAutoNum type="arabicPeriod" startAt="28"/>
            </a:pP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Akrobat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杂 技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jì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900113" indent="-900113">
              <a:buFont typeface="+mj-lt"/>
              <a:buAutoNum type="arabicPeriod" startAt="28"/>
            </a:pP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Sandiwara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话 剧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huà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jù</a:t>
            </a:r>
            <a:endParaRPr lang="zh-CN" altLang="en-US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342900" indent="-342900">
              <a:buAutoNum type="arabicPeriod" startAt="28"/>
            </a:pPr>
            <a:r>
              <a:rPr lang="en-US" sz="32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Berlari</a:t>
            </a:r>
            <a:r>
              <a:rPr 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跑 步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pǎo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bù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342900" indent="-342900">
              <a:buAutoNum type="arabicPeriod" startAt="28"/>
            </a:pP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Setiap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每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měi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 algn="ctr"/>
            <a:endParaRPr lang="id-ID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5013113" y="5595085"/>
            <a:ext cx="3452462" cy="879457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6356556" y="3347885"/>
            <a:ext cx="2566219" cy="2300748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90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27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1" y="5974427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3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8" y="4915090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2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89" y="4848333"/>
              <a:ext cx="885221" cy="609681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1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33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90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66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2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生 词 </a:t>
            </a:r>
            <a:r>
              <a:rPr lang="en-US" altLang="zh-CN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hēng</a:t>
            </a:r>
            <a:r>
              <a:rPr lang="en-US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2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cí</a:t>
            </a:r>
          </a:p>
        </p:txBody>
      </p:sp>
      <p:sp>
        <p:nvSpPr>
          <p:cNvPr id="3" name="Rectangle 2"/>
          <p:cNvSpPr/>
          <p:nvPr/>
        </p:nvSpPr>
        <p:spPr>
          <a:xfrm>
            <a:off x="516192" y="1135627"/>
            <a:ext cx="9674943" cy="52651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>
              <a:buFont typeface="+mj-lt"/>
              <a:buAutoNum type="arabicPeriod" startAt="37"/>
            </a:pP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Permainan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tenis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meja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乒 乓 球 </a:t>
            </a:r>
            <a:r>
              <a:rPr lang="en-US" altLang="zh-CN" sz="32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īng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pāng qiú 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514350" indent="-514350">
              <a:buFont typeface="+mj-lt"/>
              <a:buAutoNum type="arabicPeriod" startAt="37"/>
            </a:pP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Permainan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bulu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tangkis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羽 毛 球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yǔ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qiú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514350" indent="-514350">
              <a:buFont typeface="+mj-lt"/>
              <a:buAutoNum type="arabicPeriod" startAt="37"/>
            </a:pP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Bela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diri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kungfu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武 功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wǔ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gōng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  <a:cs typeface="Arabic Typesetting" pitchFamily="66" charset="-78"/>
            </a:endParaRPr>
          </a:p>
          <a:p>
            <a:pPr marL="514350" indent="-514350">
              <a:buFont typeface="+mj-lt"/>
              <a:buAutoNum type="arabicPeriod" startAt="37"/>
            </a:pP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Beladiri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wushu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武 术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wǔ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shù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  <a:cs typeface="Arabic Typesetting" pitchFamily="66" charset="-78"/>
            </a:endParaRPr>
          </a:p>
          <a:p>
            <a:pPr marL="514350" indent="-514350">
              <a:buFont typeface="+mj-lt"/>
              <a:buAutoNum type="arabicPeriod" startAt="37"/>
            </a:pP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Novel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小 说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xiǎo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shuō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  <a:cs typeface="Arabic Typesetting" pitchFamily="66" charset="-78"/>
            </a:endParaRPr>
          </a:p>
          <a:p>
            <a:pPr marL="514350" indent="-514350">
              <a:buFont typeface="+mj-lt"/>
              <a:buAutoNum type="arabicPeriod" startAt="37"/>
            </a:pP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Komik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漫 画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huà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514350" indent="-514350">
              <a:buFont typeface="+mj-lt"/>
              <a:buAutoNum type="arabicPeriod" startAt="37"/>
            </a:pP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Menarik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有 意 思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yǒu yì s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342900" indent="-342900" algn="ctr"/>
            <a:endParaRPr lang="id-ID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5411321" y="5565591"/>
            <a:ext cx="3260732" cy="849960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6961238" y="4350774"/>
            <a:ext cx="2123768" cy="1371600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6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31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5" y="5974423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7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4" y="4915086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6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9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5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29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6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619125" y="287338"/>
            <a:ext cx="11572875" cy="723900"/>
          </a:xfrm>
          <a:prstGeom prst="rect">
            <a:avLst/>
          </a:prstGeom>
        </p:spPr>
        <p:txBody>
          <a:bodyPr/>
          <a:lstStyle/>
          <a:p>
            <a:pPr>
              <a:buNone/>
            </a:pPr>
            <a:r>
              <a:rPr lang="en-US" sz="3600" b="1" spc="50" dirty="0" err="1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Kosakata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生 词 </a:t>
            </a:r>
            <a:r>
              <a:rPr lang="en-US" altLang="zh-CN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s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hēng</a:t>
            </a:r>
            <a:r>
              <a:rPr lang="en-US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36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cí</a:t>
            </a:r>
          </a:p>
        </p:txBody>
      </p:sp>
      <p:sp>
        <p:nvSpPr>
          <p:cNvPr id="3" name="Rectangle 2"/>
          <p:cNvSpPr/>
          <p:nvPr/>
        </p:nvSpPr>
        <p:spPr>
          <a:xfrm>
            <a:off x="663675" y="1032386"/>
            <a:ext cx="9409473" cy="3878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14350" indent="-514350">
              <a:buFont typeface="+mj-lt"/>
              <a:buAutoNum type="arabicPeriod" startAt="44"/>
            </a:pP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Bermain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bola basket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打 篮 球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dǎ lán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qiú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4"/>
            </a:pP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Mengerti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,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memahami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  <a:cs typeface="Arabic Typesetting" pitchFamily="66" charset="-78"/>
              </a:rPr>
              <a:t>明 白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míng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bái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6"/>
            </a:pP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Sejak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自 从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zì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cóng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 startAt="46"/>
            </a:pP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Mengapa</a:t>
            </a: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为 什 么 </a:t>
            </a:r>
            <a:r>
              <a:rPr lang="id-ID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wèi shén me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514350" indent="-514350"/>
            <a:endParaRPr lang="id-ID" dirty="0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7E1AA285-90AD-4A5E-BE92-EB69D454AF01}"/>
              </a:ext>
            </a:extLst>
          </p:cNvPr>
          <p:cNvGrpSpPr/>
          <p:nvPr/>
        </p:nvGrpSpPr>
        <p:grpSpPr>
          <a:xfrm>
            <a:off x="1016300" y="4872414"/>
            <a:ext cx="3673687" cy="1071186"/>
            <a:chOff x="3960971" y="2767117"/>
            <a:chExt cx="4267200" cy="1321489"/>
          </a:xfrm>
        </p:grpSpPr>
        <p:sp>
          <p:nvSpPr>
            <p:cNvPr id="9" name="Freeform: Shape 146">
              <a:extLst>
                <a:ext uri="{FF2B5EF4-FFF2-40B4-BE49-F238E27FC236}">
                  <a16:creationId xmlns="" xmlns:a16="http://schemas.microsoft.com/office/drawing/2014/main" id="{0372E30A-71E7-4290-9400-9976481B1E89}"/>
                </a:ext>
              </a:extLst>
            </p:cNvPr>
            <p:cNvSpPr/>
            <p:nvPr/>
          </p:nvSpPr>
          <p:spPr>
            <a:xfrm>
              <a:off x="4049553" y="3359522"/>
              <a:ext cx="4086225" cy="657225"/>
            </a:xfrm>
            <a:custGeom>
              <a:avLst/>
              <a:gdLst>
                <a:gd name="connsiteX0" fmla="*/ 3881914 w 4086225"/>
                <a:gd name="connsiteY0" fmla="*/ 86622 h 657225"/>
                <a:gd name="connsiteX1" fmla="*/ 2049304 w 4086225"/>
                <a:gd name="connsiteY1" fmla="*/ 319032 h 657225"/>
                <a:gd name="connsiteX2" fmla="*/ 2049304 w 4086225"/>
                <a:gd name="connsiteY2" fmla="*/ 313317 h 657225"/>
                <a:gd name="connsiteX3" fmla="*/ 210979 w 4086225"/>
                <a:gd name="connsiteY3" fmla="*/ 78050 h 657225"/>
                <a:gd name="connsiteX4" fmla="*/ 7144 w 4086225"/>
                <a:gd name="connsiteY4" fmla="*/ 603830 h 657225"/>
                <a:gd name="connsiteX5" fmla="*/ 1779746 w 4086225"/>
                <a:gd name="connsiteY5" fmla="*/ 375230 h 657225"/>
                <a:gd name="connsiteX6" fmla="*/ 2043589 w 4086225"/>
                <a:gd name="connsiteY6" fmla="*/ 643835 h 657225"/>
                <a:gd name="connsiteX7" fmla="*/ 2043589 w 4086225"/>
                <a:gd name="connsiteY7" fmla="*/ 652407 h 657225"/>
                <a:gd name="connsiteX8" fmla="*/ 2312194 w 4086225"/>
                <a:gd name="connsiteY8" fmla="*/ 383802 h 657225"/>
                <a:gd name="connsiteX9" fmla="*/ 4084796 w 4086225"/>
                <a:gd name="connsiteY9" fmla="*/ 612402 h 657225"/>
                <a:gd name="connsiteX10" fmla="*/ 3881914 w 4086225"/>
                <a:gd name="connsiteY10" fmla="*/ 86622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086225" h="657225">
                  <a:moveTo>
                    <a:pt x="3881914" y="86622"/>
                  </a:moveTo>
                  <a:cubicBezTo>
                    <a:pt x="3555206" y="-1960"/>
                    <a:pt x="2711291" y="-80065"/>
                    <a:pt x="2049304" y="319032"/>
                  </a:cubicBezTo>
                  <a:lnTo>
                    <a:pt x="2049304" y="313317"/>
                  </a:lnTo>
                  <a:cubicBezTo>
                    <a:pt x="1385411" y="-88638"/>
                    <a:pt x="538639" y="-9580"/>
                    <a:pt x="210979" y="78050"/>
                  </a:cubicBezTo>
                  <a:cubicBezTo>
                    <a:pt x="210979" y="78050"/>
                    <a:pt x="17621" y="294267"/>
                    <a:pt x="7144" y="603830"/>
                  </a:cubicBezTo>
                  <a:lnTo>
                    <a:pt x="1779746" y="375230"/>
                  </a:lnTo>
                  <a:cubicBezTo>
                    <a:pt x="1779746" y="521915"/>
                    <a:pt x="1897856" y="640977"/>
                    <a:pt x="2043589" y="643835"/>
                  </a:cubicBezTo>
                  <a:lnTo>
                    <a:pt x="2043589" y="652407"/>
                  </a:lnTo>
                  <a:cubicBezTo>
                    <a:pt x="2192179" y="652407"/>
                    <a:pt x="2312194" y="532392"/>
                    <a:pt x="2312194" y="383802"/>
                  </a:cubicBezTo>
                  <a:lnTo>
                    <a:pt x="4084796" y="612402"/>
                  </a:lnTo>
                  <a:cubicBezTo>
                    <a:pt x="4076224" y="302840"/>
                    <a:pt x="3881914" y="86622"/>
                    <a:pt x="3881914" y="86622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0" name="Freeform: Shape 147">
              <a:extLst>
                <a:ext uri="{FF2B5EF4-FFF2-40B4-BE49-F238E27FC236}">
                  <a16:creationId xmlns="" xmlns:a16="http://schemas.microsoft.com/office/drawing/2014/main" id="{51C4A27E-D425-4D9B-B3E3-77B704ABD65D}"/>
                </a:ext>
              </a:extLst>
            </p:cNvPr>
            <p:cNvSpPr/>
            <p:nvPr/>
          </p:nvSpPr>
          <p:spPr>
            <a:xfrm>
              <a:off x="3960971" y="3698081"/>
              <a:ext cx="4267200" cy="390525"/>
            </a:xfrm>
            <a:custGeom>
              <a:avLst/>
              <a:gdLst>
                <a:gd name="connsiteX0" fmla="*/ 2127409 w 4267200"/>
                <a:gd name="connsiteY0" fmla="*/ 389096 h 390525"/>
                <a:gd name="connsiteX1" fmla="*/ 1806416 w 4267200"/>
                <a:gd name="connsiteY1" fmla="*/ 120491 h 390525"/>
                <a:gd name="connsiteX2" fmla="*/ 51911 w 4267200"/>
                <a:gd name="connsiteY2" fmla="*/ 330041 h 390525"/>
                <a:gd name="connsiteX3" fmla="*/ 7144 w 4267200"/>
                <a:gd name="connsiteY3" fmla="*/ 294799 h 390525"/>
                <a:gd name="connsiteX4" fmla="*/ 7144 w 4267200"/>
                <a:gd name="connsiteY4" fmla="*/ 251936 h 390525"/>
                <a:gd name="connsiteX5" fmla="*/ 51911 w 4267200"/>
                <a:gd name="connsiteY5" fmla="*/ 216694 h 390525"/>
                <a:gd name="connsiteX6" fmla="*/ 1859756 w 4267200"/>
                <a:gd name="connsiteY6" fmla="*/ 7144 h 390525"/>
                <a:gd name="connsiteX7" fmla="*/ 1915954 w 4267200"/>
                <a:gd name="connsiteY7" fmla="*/ 65246 h 390525"/>
                <a:gd name="connsiteX8" fmla="*/ 2127409 w 4267200"/>
                <a:gd name="connsiteY8" fmla="*/ 275749 h 390525"/>
                <a:gd name="connsiteX9" fmla="*/ 2338864 w 4267200"/>
                <a:gd name="connsiteY9" fmla="*/ 65246 h 390525"/>
                <a:gd name="connsiteX10" fmla="*/ 2395061 w 4267200"/>
                <a:gd name="connsiteY10" fmla="*/ 7144 h 390525"/>
                <a:gd name="connsiteX11" fmla="*/ 4231482 w 4267200"/>
                <a:gd name="connsiteY11" fmla="*/ 216694 h 390525"/>
                <a:gd name="connsiteX12" fmla="*/ 4266724 w 4267200"/>
                <a:gd name="connsiteY12" fmla="*/ 251936 h 390525"/>
                <a:gd name="connsiteX13" fmla="*/ 4266724 w 4267200"/>
                <a:gd name="connsiteY13" fmla="*/ 294799 h 390525"/>
                <a:gd name="connsiteX14" fmla="*/ 4231482 w 4267200"/>
                <a:gd name="connsiteY14" fmla="*/ 330041 h 390525"/>
                <a:gd name="connsiteX15" fmla="*/ 2448401 w 4267200"/>
                <a:gd name="connsiteY15" fmla="*/ 120491 h 390525"/>
                <a:gd name="connsiteX16" fmla="*/ 2127409 w 4267200"/>
                <a:gd name="connsiteY16" fmla="*/ 389096 h 390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267200" h="390525">
                  <a:moveTo>
                    <a:pt x="2127409" y="389096"/>
                  </a:moveTo>
                  <a:cubicBezTo>
                    <a:pt x="1967389" y="389096"/>
                    <a:pt x="1834039" y="272891"/>
                    <a:pt x="1806416" y="120491"/>
                  </a:cubicBezTo>
                  <a:lnTo>
                    <a:pt x="51911" y="330041"/>
                  </a:lnTo>
                  <a:cubicBezTo>
                    <a:pt x="31909" y="330041"/>
                    <a:pt x="7144" y="313849"/>
                    <a:pt x="7144" y="294799"/>
                  </a:cubicBezTo>
                  <a:lnTo>
                    <a:pt x="7144" y="251936"/>
                  </a:lnTo>
                  <a:cubicBezTo>
                    <a:pt x="7144" y="231934"/>
                    <a:pt x="32861" y="216694"/>
                    <a:pt x="51911" y="216694"/>
                  </a:cubicBezTo>
                  <a:lnTo>
                    <a:pt x="1859756" y="7144"/>
                  </a:lnTo>
                  <a:cubicBezTo>
                    <a:pt x="1891189" y="7144"/>
                    <a:pt x="1915954" y="32861"/>
                    <a:pt x="1915954" y="65246"/>
                  </a:cubicBezTo>
                  <a:cubicBezTo>
                    <a:pt x="1915954" y="181451"/>
                    <a:pt x="2011204" y="275749"/>
                    <a:pt x="2127409" y="275749"/>
                  </a:cubicBezTo>
                  <a:cubicBezTo>
                    <a:pt x="2243614" y="275749"/>
                    <a:pt x="2338864" y="181451"/>
                    <a:pt x="2338864" y="65246"/>
                  </a:cubicBezTo>
                  <a:cubicBezTo>
                    <a:pt x="2338864" y="33814"/>
                    <a:pt x="2363629" y="7144"/>
                    <a:pt x="2395061" y="7144"/>
                  </a:cubicBezTo>
                  <a:lnTo>
                    <a:pt x="4231482" y="216694"/>
                  </a:lnTo>
                  <a:cubicBezTo>
                    <a:pt x="4251484" y="216694"/>
                    <a:pt x="4266724" y="232886"/>
                    <a:pt x="4266724" y="251936"/>
                  </a:cubicBezTo>
                  <a:lnTo>
                    <a:pt x="4266724" y="294799"/>
                  </a:lnTo>
                  <a:cubicBezTo>
                    <a:pt x="4266724" y="314801"/>
                    <a:pt x="4250532" y="330041"/>
                    <a:pt x="4231482" y="330041"/>
                  </a:cubicBezTo>
                  <a:lnTo>
                    <a:pt x="2448401" y="120491"/>
                  </a:lnTo>
                  <a:cubicBezTo>
                    <a:pt x="2420779" y="272891"/>
                    <a:pt x="2287429" y="389096"/>
                    <a:pt x="2127409" y="389096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/>
            </a:p>
          </p:txBody>
        </p:sp>
        <p:sp>
          <p:nvSpPr>
            <p:cNvPr id="11" name="Freeform: Shape 148">
              <a:extLst>
                <a:ext uri="{FF2B5EF4-FFF2-40B4-BE49-F238E27FC236}">
                  <a16:creationId xmlns="" xmlns:a16="http://schemas.microsoft.com/office/drawing/2014/main" id="{037E5CFC-DBDF-4BA3-8214-83D6D0BA920A}"/>
                </a:ext>
              </a:extLst>
            </p:cNvPr>
            <p:cNvSpPr/>
            <p:nvPr/>
          </p:nvSpPr>
          <p:spPr>
            <a:xfrm>
              <a:off x="6068849" y="2857621"/>
              <a:ext cx="1809750" cy="857250"/>
            </a:xfrm>
            <a:custGeom>
              <a:avLst/>
              <a:gdLst>
                <a:gd name="connsiteX0" fmla="*/ 1806416 w 1809750"/>
                <a:gd name="connsiteY0" fmla="*/ 463748 h 857250"/>
                <a:gd name="connsiteX1" fmla="*/ 423386 w 1809750"/>
                <a:gd name="connsiteY1" fmla="*/ 638056 h 857250"/>
                <a:gd name="connsiteX2" fmla="*/ 437674 w 1809750"/>
                <a:gd name="connsiteY2" fmla="*/ 632341 h 857250"/>
                <a:gd name="connsiteX3" fmla="*/ 1751171 w 1809750"/>
                <a:gd name="connsiteY3" fmla="*/ 395168 h 857250"/>
                <a:gd name="connsiteX4" fmla="*/ 1769269 w 1809750"/>
                <a:gd name="connsiteY4" fmla="*/ 375166 h 857250"/>
                <a:gd name="connsiteX5" fmla="*/ 1749266 w 1809750"/>
                <a:gd name="connsiteY5" fmla="*/ 357068 h 857250"/>
                <a:gd name="connsiteX6" fmla="*/ 421481 w 1809750"/>
                <a:gd name="connsiteY6" fmla="*/ 598051 h 857250"/>
                <a:gd name="connsiteX7" fmla="*/ 343376 w 1809750"/>
                <a:gd name="connsiteY7" fmla="*/ 631388 h 857250"/>
                <a:gd name="connsiteX8" fmla="*/ 1721644 w 1809750"/>
                <a:gd name="connsiteY8" fmla="*/ 305633 h 857250"/>
                <a:gd name="connsiteX9" fmla="*/ 1726406 w 1809750"/>
                <a:gd name="connsiteY9" fmla="*/ 300871 h 857250"/>
                <a:gd name="connsiteX10" fmla="*/ 1721644 w 1809750"/>
                <a:gd name="connsiteY10" fmla="*/ 296108 h 857250"/>
                <a:gd name="connsiteX11" fmla="*/ 381476 w 1809750"/>
                <a:gd name="connsiteY11" fmla="*/ 603766 h 857250"/>
                <a:gd name="connsiteX12" fmla="*/ 454819 w 1809750"/>
                <a:gd name="connsiteY12" fmla="*/ 566618 h 857250"/>
                <a:gd name="connsiteX13" fmla="*/ 1654016 w 1809750"/>
                <a:gd name="connsiteY13" fmla="*/ 252293 h 857250"/>
                <a:gd name="connsiteX14" fmla="*/ 1671161 w 1809750"/>
                <a:gd name="connsiteY14" fmla="*/ 232291 h 857250"/>
                <a:gd name="connsiteX15" fmla="*/ 1650206 w 1809750"/>
                <a:gd name="connsiteY15" fmla="*/ 214193 h 857250"/>
                <a:gd name="connsiteX16" fmla="*/ 435769 w 1809750"/>
                <a:gd name="connsiteY16" fmla="*/ 532328 h 857250"/>
                <a:gd name="connsiteX17" fmla="*/ 104299 w 1809750"/>
                <a:gd name="connsiteY17" fmla="*/ 725686 h 857250"/>
                <a:gd name="connsiteX18" fmla="*/ 1428274 w 1809750"/>
                <a:gd name="connsiteY18" fmla="*/ 17026 h 857250"/>
                <a:gd name="connsiteX19" fmla="*/ 1431131 w 1809750"/>
                <a:gd name="connsiteY19" fmla="*/ 10358 h 857250"/>
                <a:gd name="connsiteX20" fmla="*/ 1424464 w 1809750"/>
                <a:gd name="connsiteY20" fmla="*/ 7501 h 857250"/>
                <a:gd name="connsiteX21" fmla="*/ 57626 w 1809750"/>
                <a:gd name="connsiteY21" fmla="*/ 759023 h 857250"/>
                <a:gd name="connsiteX22" fmla="*/ 9049 w 1809750"/>
                <a:gd name="connsiteY22" fmla="*/ 799028 h 857250"/>
                <a:gd name="connsiteX23" fmla="*/ 21431 w 1809750"/>
                <a:gd name="connsiteY23" fmla="*/ 812363 h 857250"/>
                <a:gd name="connsiteX24" fmla="*/ 7144 w 1809750"/>
                <a:gd name="connsiteY24" fmla="*/ 823793 h 857250"/>
                <a:gd name="connsiteX25" fmla="*/ 31909 w 1809750"/>
                <a:gd name="connsiteY25" fmla="*/ 852368 h 857250"/>
                <a:gd name="connsiteX26" fmla="*/ 327184 w 1809750"/>
                <a:gd name="connsiteY26" fmla="*/ 679013 h 857250"/>
                <a:gd name="connsiteX27" fmla="*/ 330994 w 1809750"/>
                <a:gd name="connsiteY27" fmla="*/ 681871 h 857250"/>
                <a:gd name="connsiteX28" fmla="*/ 332899 w 1809750"/>
                <a:gd name="connsiteY28" fmla="*/ 681871 h 857250"/>
                <a:gd name="connsiteX29" fmla="*/ 1805464 w 1809750"/>
                <a:gd name="connsiteY29" fmla="*/ 472321 h 857250"/>
                <a:gd name="connsiteX30" fmla="*/ 1810226 w 1809750"/>
                <a:gd name="connsiteY30" fmla="*/ 467558 h 857250"/>
                <a:gd name="connsiteX31" fmla="*/ 1806416 w 1809750"/>
                <a:gd name="connsiteY31" fmla="*/ 463748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857250">
                  <a:moveTo>
                    <a:pt x="1806416" y="463748"/>
                  </a:moveTo>
                  <a:cubicBezTo>
                    <a:pt x="1798796" y="463748"/>
                    <a:pt x="1060609" y="411361"/>
                    <a:pt x="423386" y="638056"/>
                  </a:cubicBezTo>
                  <a:cubicBezTo>
                    <a:pt x="428149" y="636151"/>
                    <a:pt x="432911" y="634246"/>
                    <a:pt x="437674" y="632341"/>
                  </a:cubicBezTo>
                  <a:cubicBezTo>
                    <a:pt x="691039" y="529471"/>
                    <a:pt x="1122521" y="420886"/>
                    <a:pt x="1751171" y="395168"/>
                  </a:cubicBezTo>
                  <a:cubicBezTo>
                    <a:pt x="1761649" y="395168"/>
                    <a:pt x="1770221" y="385643"/>
                    <a:pt x="1769269" y="375166"/>
                  </a:cubicBezTo>
                  <a:cubicBezTo>
                    <a:pt x="1769269" y="364688"/>
                    <a:pt x="1759744" y="356116"/>
                    <a:pt x="1749266" y="357068"/>
                  </a:cubicBezTo>
                  <a:cubicBezTo>
                    <a:pt x="1114901" y="383738"/>
                    <a:pt x="676751" y="494228"/>
                    <a:pt x="421481" y="598051"/>
                  </a:cubicBezTo>
                  <a:cubicBezTo>
                    <a:pt x="393859" y="609481"/>
                    <a:pt x="368141" y="619958"/>
                    <a:pt x="343376" y="631388"/>
                  </a:cubicBezTo>
                  <a:cubicBezTo>
                    <a:pt x="999649" y="316111"/>
                    <a:pt x="1713071" y="305633"/>
                    <a:pt x="1721644" y="305633"/>
                  </a:cubicBezTo>
                  <a:cubicBezTo>
                    <a:pt x="1724501" y="305633"/>
                    <a:pt x="1726406" y="303728"/>
                    <a:pt x="1726406" y="300871"/>
                  </a:cubicBezTo>
                  <a:cubicBezTo>
                    <a:pt x="1726406" y="298013"/>
                    <a:pt x="1724501" y="296108"/>
                    <a:pt x="1721644" y="296108"/>
                  </a:cubicBezTo>
                  <a:cubicBezTo>
                    <a:pt x="1713071" y="296108"/>
                    <a:pt x="1027271" y="306586"/>
                    <a:pt x="381476" y="603766"/>
                  </a:cubicBezTo>
                  <a:cubicBezTo>
                    <a:pt x="404336" y="591383"/>
                    <a:pt x="429101" y="579001"/>
                    <a:pt x="454819" y="566618"/>
                  </a:cubicBezTo>
                  <a:cubicBezTo>
                    <a:pt x="708184" y="443746"/>
                    <a:pt x="1073944" y="298013"/>
                    <a:pt x="1654016" y="252293"/>
                  </a:cubicBezTo>
                  <a:cubicBezTo>
                    <a:pt x="1664494" y="251341"/>
                    <a:pt x="1672114" y="242768"/>
                    <a:pt x="1671161" y="232291"/>
                  </a:cubicBezTo>
                  <a:cubicBezTo>
                    <a:pt x="1670209" y="221813"/>
                    <a:pt x="1660684" y="214193"/>
                    <a:pt x="1650206" y="214193"/>
                  </a:cubicBezTo>
                  <a:cubicBezTo>
                    <a:pt x="1062514" y="259913"/>
                    <a:pt x="691991" y="407551"/>
                    <a:pt x="435769" y="532328"/>
                  </a:cubicBezTo>
                  <a:cubicBezTo>
                    <a:pt x="284321" y="605671"/>
                    <a:pt x="174784" y="676156"/>
                    <a:pt x="104299" y="725686"/>
                  </a:cubicBezTo>
                  <a:cubicBezTo>
                    <a:pt x="620554" y="206573"/>
                    <a:pt x="1420654" y="19883"/>
                    <a:pt x="1428274" y="17026"/>
                  </a:cubicBezTo>
                  <a:cubicBezTo>
                    <a:pt x="1431131" y="16073"/>
                    <a:pt x="1432084" y="13216"/>
                    <a:pt x="1431131" y="10358"/>
                  </a:cubicBezTo>
                  <a:cubicBezTo>
                    <a:pt x="1430179" y="7501"/>
                    <a:pt x="1427321" y="6548"/>
                    <a:pt x="1424464" y="7501"/>
                  </a:cubicBezTo>
                  <a:cubicBezTo>
                    <a:pt x="1415891" y="11311"/>
                    <a:pt x="573881" y="207526"/>
                    <a:pt x="57626" y="759023"/>
                  </a:cubicBezTo>
                  <a:cubicBezTo>
                    <a:pt x="27146" y="782836"/>
                    <a:pt x="10954" y="797123"/>
                    <a:pt x="9049" y="799028"/>
                  </a:cubicBezTo>
                  <a:lnTo>
                    <a:pt x="21431" y="812363"/>
                  </a:lnTo>
                  <a:cubicBezTo>
                    <a:pt x="12859" y="819031"/>
                    <a:pt x="8096" y="822841"/>
                    <a:pt x="7144" y="823793"/>
                  </a:cubicBezTo>
                  <a:lnTo>
                    <a:pt x="31909" y="852368"/>
                  </a:lnTo>
                  <a:cubicBezTo>
                    <a:pt x="32861" y="851416"/>
                    <a:pt x="126206" y="772358"/>
                    <a:pt x="327184" y="679013"/>
                  </a:cubicBezTo>
                  <a:cubicBezTo>
                    <a:pt x="328136" y="680918"/>
                    <a:pt x="329089" y="681871"/>
                    <a:pt x="330994" y="681871"/>
                  </a:cubicBezTo>
                  <a:cubicBezTo>
                    <a:pt x="331946" y="681871"/>
                    <a:pt x="332899" y="681871"/>
                    <a:pt x="332899" y="681871"/>
                  </a:cubicBezTo>
                  <a:cubicBezTo>
                    <a:pt x="986314" y="414218"/>
                    <a:pt x="1797844" y="472321"/>
                    <a:pt x="1805464" y="472321"/>
                  </a:cubicBezTo>
                  <a:cubicBezTo>
                    <a:pt x="1808321" y="472321"/>
                    <a:pt x="1810226" y="470416"/>
                    <a:pt x="1810226" y="467558"/>
                  </a:cubicBezTo>
                  <a:cubicBezTo>
                    <a:pt x="1811179" y="465653"/>
                    <a:pt x="1808321" y="463748"/>
                    <a:pt x="1806416" y="463748"/>
                  </a:cubicBez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  <p:sp>
          <p:nvSpPr>
            <p:cNvPr id="12" name="Freeform: Shape 149">
              <a:extLst>
                <a:ext uri="{FF2B5EF4-FFF2-40B4-BE49-F238E27FC236}">
                  <a16:creationId xmlns="" xmlns:a16="http://schemas.microsoft.com/office/drawing/2014/main" id="{E898D73C-C3C1-4B5F-8BBB-8FD378963F43}"/>
                </a:ext>
              </a:extLst>
            </p:cNvPr>
            <p:cNvSpPr/>
            <p:nvPr/>
          </p:nvSpPr>
          <p:spPr>
            <a:xfrm>
              <a:off x="4297199" y="2767117"/>
              <a:ext cx="1809750" cy="942975"/>
            </a:xfrm>
            <a:custGeom>
              <a:avLst/>
              <a:gdLst>
                <a:gd name="connsiteX0" fmla="*/ 1811179 w 1809750"/>
                <a:gd name="connsiteY0" fmla="*/ 915250 h 942975"/>
                <a:gd name="connsiteX1" fmla="*/ 1796891 w 1809750"/>
                <a:gd name="connsiteY1" fmla="*/ 903820 h 942975"/>
                <a:gd name="connsiteX2" fmla="*/ 1809274 w 1809750"/>
                <a:gd name="connsiteY2" fmla="*/ 890485 h 942975"/>
                <a:gd name="connsiteX3" fmla="*/ 1779746 w 1809750"/>
                <a:gd name="connsiteY3" fmla="*/ 865720 h 942975"/>
                <a:gd name="connsiteX4" fmla="*/ 451009 w 1809750"/>
                <a:gd name="connsiteY4" fmla="*/ 7517 h 942975"/>
                <a:gd name="connsiteX5" fmla="*/ 444341 w 1809750"/>
                <a:gd name="connsiteY5" fmla="*/ 9422 h 942975"/>
                <a:gd name="connsiteX6" fmla="*/ 446246 w 1809750"/>
                <a:gd name="connsiteY6" fmla="*/ 16090 h 942975"/>
                <a:gd name="connsiteX7" fmla="*/ 1745456 w 1809750"/>
                <a:gd name="connsiteY7" fmla="*/ 839050 h 942975"/>
                <a:gd name="connsiteX8" fmla="*/ 1381601 w 1809750"/>
                <a:gd name="connsiteY8" fmla="*/ 621880 h 942975"/>
                <a:gd name="connsiteX9" fmla="*/ 168116 w 1809750"/>
                <a:gd name="connsiteY9" fmla="*/ 304697 h 942975"/>
                <a:gd name="connsiteX10" fmla="*/ 147161 w 1809750"/>
                <a:gd name="connsiteY10" fmla="*/ 322795 h 942975"/>
                <a:gd name="connsiteX11" fmla="*/ 164306 w 1809750"/>
                <a:gd name="connsiteY11" fmla="*/ 342797 h 942975"/>
                <a:gd name="connsiteX12" fmla="*/ 1363504 w 1809750"/>
                <a:gd name="connsiteY12" fmla="*/ 657122 h 942975"/>
                <a:gd name="connsiteX13" fmla="*/ 1436846 w 1809750"/>
                <a:gd name="connsiteY13" fmla="*/ 694270 h 942975"/>
                <a:gd name="connsiteX14" fmla="*/ 97631 w 1809750"/>
                <a:gd name="connsiteY14" fmla="*/ 385660 h 942975"/>
                <a:gd name="connsiteX15" fmla="*/ 92869 w 1809750"/>
                <a:gd name="connsiteY15" fmla="*/ 390422 h 942975"/>
                <a:gd name="connsiteX16" fmla="*/ 97631 w 1809750"/>
                <a:gd name="connsiteY16" fmla="*/ 395185 h 942975"/>
                <a:gd name="connsiteX17" fmla="*/ 1475899 w 1809750"/>
                <a:gd name="connsiteY17" fmla="*/ 720940 h 942975"/>
                <a:gd name="connsiteX18" fmla="*/ 1397794 w 1809750"/>
                <a:gd name="connsiteY18" fmla="*/ 687602 h 942975"/>
                <a:gd name="connsiteX19" fmla="*/ 70009 w 1809750"/>
                <a:gd name="connsiteY19" fmla="*/ 446620 h 942975"/>
                <a:gd name="connsiteX20" fmla="*/ 50006 w 1809750"/>
                <a:gd name="connsiteY20" fmla="*/ 464717 h 942975"/>
                <a:gd name="connsiteX21" fmla="*/ 68104 w 1809750"/>
                <a:gd name="connsiteY21" fmla="*/ 484720 h 942975"/>
                <a:gd name="connsiteX22" fmla="*/ 1381601 w 1809750"/>
                <a:gd name="connsiteY22" fmla="*/ 721892 h 942975"/>
                <a:gd name="connsiteX23" fmla="*/ 1395889 w 1809750"/>
                <a:gd name="connsiteY23" fmla="*/ 727607 h 942975"/>
                <a:gd name="connsiteX24" fmla="*/ 11906 w 1809750"/>
                <a:gd name="connsiteY24" fmla="*/ 554252 h 942975"/>
                <a:gd name="connsiteX25" fmla="*/ 7144 w 1809750"/>
                <a:gd name="connsiteY25" fmla="*/ 559015 h 942975"/>
                <a:gd name="connsiteX26" fmla="*/ 11906 w 1809750"/>
                <a:gd name="connsiteY26" fmla="*/ 563777 h 942975"/>
                <a:gd name="connsiteX27" fmla="*/ 1484471 w 1809750"/>
                <a:gd name="connsiteY27" fmla="*/ 773327 h 942975"/>
                <a:gd name="connsiteX28" fmla="*/ 1486376 w 1809750"/>
                <a:gd name="connsiteY28" fmla="*/ 773327 h 942975"/>
                <a:gd name="connsiteX29" fmla="*/ 1490186 w 1809750"/>
                <a:gd name="connsiteY29" fmla="*/ 770470 h 942975"/>
                <a:gd name="connsiteX30" fmla="*/ 1785461 w 1809750"/>
                <a:gd name="connsiteY30" fmla="*/ 943825 h 942975"/>
                <a:gd name="connsiteX31" fmla="*/ 1811179 w 1809750"/>
                <a:gd name="connsiteY31" fmla="*/ 915250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809750" h="942975">
                  <a:moveTo>
                    <a:pt x="1811179" y="915250"/>
                  </a:moveTo>
                  <a:cubicBezTo>
                    <a:pt x="1810226" y="914297"/>
                    <a:pt x="1805464" y="910487"/>
                    <a:pt x="1796891" y="903820"/>
                  </a:cubicBezTo>
                  <a:lnTo>
                    <a:pt x="1809274" y="890485"/>
                  </a:lnTo>
                  <a:cubicBezTo>
                    <a:pt x="1807369" y="889532"/>
                    <a:pt x="1797844" y="880007"/>
                    <a:pt x="1779746" y="865720"/>
                  </a:cubicBezTo>
                  <a:cubicBezTo>
                    <a:pt x="1303496" y="268502"/>
                    <a:pt x="459581" y="12280"/>
                    <a:pt x="451009" y="7517"/>
                  </a:cubicBezTo>
                  <a:cubicBezTo>
                    <a:pt x="448151" y="6565"/>
                    <a:pt x="446246" y="7517"/>
                    <a:pt x="444341" y="9422"/>
                  </a:cubicBezTo>
                  <a:cubicBezTo>
                    <a:pt x="443389" y="11327"/>
                    <a:pt x="444341" y="14185"/>
                    <a:pt x="446246" y="16090"/>
                  </a:cubicBezTo>
                  <a:cubicBezTo>
                    <a:pt x="453866" y="19900"/>
                    <a:pt x="1267301" y="266597"/>
                    <a:pt x="1745456" y="839050"/>
                  </a:cubicBezTo>
                  <a:cubicBezTo>
                    <a:pt x="1678781" y="789520"/>
                    <a:pt x="1558766" y="707605"/>
                    <a:pt x="1381601" y="621880"/>
                  </a:cubicBezTo>
                  <a:cubicBezTo>
                    <a:pt x="1126331" y="498055"/>
                    <a:pt x="754856" y="350417"/>
                    <a:pt x="168116" y="304697"/>
                  </a:cubicBezTo>
                  <a:cubicBezTo>
                    <a:pt x="157639" y="303745"/>
                    <a:pt x="148114" y="311365"/>
                    <a:pt x="147161" y="322795"/>
                  </a:cubicBezTo>
                  <a:cubicBezTo>
                    <a:pt x="146209" y="333272"/>
                    <a:pt x="153829" y="341845"/>
                    <a:pt x="164306" y="342797"/>
                  </a:cubicBezTo>
                  <a:cubicBezTo>
                    <a:pt x="744379" y="388517"/>
                    <a:pt x="1110139" y="534250"/>
                    <a:pt x="1363504" y="657122"/>
                  </a:cubicBezTo>
                  <a:cubicBezTo>
                    <a:pt x="1389221" y="669505"/>
                    <a:pt x="1413986" y="681887"/>
                    <a:pt x="1436846" y="694270"/>
                  </a:cubicBezTo>
                  <a:cubicBezTo>
                    <a:pt x="791051" y="396137"/>
                    <a:pt x="105251" y="385660"/>
                    <a:pt x="97631" y="385660"/>
                  </a:cubicBezTo>
                  <a:cubicBezTo>
                    <a:pt x="94774" y="385660"/>
                    <a:pt x="92869" y="387565"/>
                    <a:pt x="92869" y="390422"/>
                  </a:cubicBezTo>
                  <a:cubicBezTo>
                    <a:pt x="92869" y="393280"/>
                    <a:pt x="94774" y="395185"/>
                    <a:pt x="97631" y="395185"/>
                  </a:cubicBezTo>
                  <a:cubicBezTo>
                    <a:pt x="106204" y="395185"/>
                    <a:pt x="819626" y="405662"/>
                    <a:pt x="1475899" y="720940"/>
                  </a:cubicBezTo>
                  <a:cubicBezTo>
                    <a:pt x="1451134" y="710462"/>
                    <a:pt x="1425416" y="699032"/>
                    <a:pt x="1397794" y="687602"/>
                  </a:cubicBezTo>
                  <a:cubicBezTo>
                    <a:pt x="1141571" y="582827"/>
                    <a:pt x="704374" y="473290"/>
                    <a:pt x="70009" y="446620"/>
                  </a:cubicBezTo>
                  <a:cubicBezTo>
                    <a:pt x="59531" y="446620"/>
                    <a:pt x="50959" y="454240"/>
                    <a:pt x="50006" y="464717"/>
                  </a:cubicBezTo>
                  <a:cubicBezTo>
                    <a:pt x="50006" y="475195"/>
                    <a:pt x="57626" y="483767"/>
                    <a:pt x="68104" y="484720"/>
                  </a:cubicBezTo>
                  <a:cubicBezTo>
                    <a:pt x="695801" y="511390"/>
                    <a:pt x="1128236" y="619975"/>
                    <a:pt x="1381601" y="721892"/>
                  </a:cubicBezTo>
                  <a:cubicBezTo>
                    <a:pt x="1386364" y="723797"/>
                    <a:pt x="1391126" y="725702"/>
                    <a:pt x="1395889" y="727607"/>
                  </a:cubicBezTo>
                  <a:cubicBezTo>
                    <a:pt x="758666" y="501865"/>
                    <a:pt x="19526" y="554252"/>
                    <a:pt x="11906" y="554252"/>
                  </a:cubicBezTo>
                  <a:cubicBezTo>
                    <a:pt x="9049" y="554252"/>
                    <a:pt x="7144" y="556157"/>
                    <a:pt x="7144" y="559015"/>
                  </a:cubicBezTo>
                  <a:cubicBezTo>
                    <a:pt x="7144" y="561872"/>
                    <a:pt x="9049" y="563777"/>
                    <a:pt x="11906" y="563777"/>
                  </a:cubicBezTo>
                  <a:cubicBezTo>
                    <a:pt x="20479" y="563777"/>
                    <a:pt x="831056" y="505675"/>
                    <a:pt x="1484471" y="773327"/>
                  </a:cubicBezTo>
                  <a:cubicBezTo>
                    <a:pt x="1485424" y="773327"/>
                    <a:pt x="1486376" y="773327"/>
                    <a:pt x="1486376" y="773327"/>
                  </a:cubicBezTo>
                  <a:cubicBezTo>
                    <a:pt x="1488281" y="773327"/>
                    <a:pt x="1489234" y="772375"/>
                    <a:pt x="1490186" y="770470"/>
                  </a:cubicBezTo>
                  <a:cubicBezTo>
                    <a:pt x="1690211" y="863815"/>
                    <a:pt x="1783556" y="942872"/>
                    <a:pt x="1785461" y="943825"/>
                  </a:cubicBezTo>
                  <a:lnTo>
                    <a:pt x="1811179" y="915250"/>
                  </a:lnTo>
                  <a:close/>
                </a:path>
              </a:pathLst>
            </a:custGeom>
            <a:solidFill>
              <a:srgbClr val="F9F8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sz="1200" dirty="0"/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9A03E388-9BAB-4F1E-ACB7-1669E3F7E764}"/>
              </a:ext>
            </a:extLst>
          </p:cNvPr>
          <p:cNvGrpSpPr/>
          <p:nvPr/>
        </p:nvGrpSpPr>
        <p:grpSpPr>
          <a:xfrm>
            <a:off x="2757951" y="3229897"/>
            <a:ext cx="2271249" cy="1843547"/>
            <a:chOff x="8479089" y="1262387"/>
            <a:chExt cx="6147593" cy="5684813"/>
          </a:xfrm>
        </p:grpSpPr>
        <p:grpSp>
          <p:nvGrpSpPr>
            <p:cNvPr id="14" name="Group 16">
              <a:extLst>
                <a:ext uri="{FF2B5EF4-FFF2-40B4-BE49-F238E27FC236}">
                  <a16:creationId xmlns="" xmlns:a16="http://schemas.microsoft.com/office/drawing/2014/main" id="{6DFB59B6-3382-47AE-AAE5-C0AFB4E35EE9}"/>
                </a:ext>
              </a:extLst>
            </p:cNvPr>
            <p:cNvGrpSpPr/>
            <p:nvPr/>
          </p:nvGrpSpPr>
          <p:grpSpPr>
            <a:xfrm rot="20275744" flipH="1">
              <a:off x="9114369" y="4275288"/>
              <a:ext cx="965711" cy="1155035"/>
              <a:chOff x="5704433" y="717502"/>
              <a:chExt cx="7365528" cy="8809481"/>
            </a:xfrm>
          </p:grpSpPr>
          <p:sp>
            <p:nvSpPr>
              <p:cNvPr id="103" name="Freeform: Shape 105">
                <a:extLst>
                  <a:ext uri="{FF2B5EF4-FFF2-40B4-BE49-F238E27FC236}">
                    <a16:creationId xmlns="" xmlns:a16="http://schemas.microsoft.com/office/drawing/2014/main" id="{0FE219E2-BED5-40DF-B4AE-A2B0F98EF35F}"/>
                  </a:ext>
                </a:extLst>
              </p:cNvPr>
              <p:cNvSpPr/>
              <p:nvPr/>
            </p:nvSpPr>
            <p:spPr>
              <a:xfrm>
                <a:off x="11674968" y="8268753"/>
                <a:ext cx="765879" cy="1258230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66700" h="438150">
                    <a:moveTo>
                      <a:pt x="0" y="0"/>
                    </a:moveTo>
                    <a:lnTo>
                      <a:pt x="19050" y="438150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4" name="Freeform: Shape 106">
                <a:extLst>
                  <a:ext uri="{FF2B5EF4-FFF2-40B4-BE49-F238E27FC236}">
                    <a16:creationId xmlns="" xmlns:a16="http://schemas.microsoft.com/office/drawing/2014/main" id="{760B529C-0824-4515-BB90-4F2A23E61057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5" name="Freeform: Shape 107">
                <a:extLst>
                  <a:ext uri="{FF2B5EF4-FFF2-40B4-BE49-F238E27FC236}">
                    <a16:creationId xmlns="" xmlns:a16="http://schemas.microsoft.com/office/drawing/2014/main" id="{1A1B5FBD-480E-486F-84F2-9BEEE8B6810D}"/>
                  </a:ext>
                </a:extLst>
              </p:cNvPr>
              <p:cNvSpPr/>
              <p:nvPr/>
            </p:nvSpPr>
            <p:spPr>
              <a:xfrm>
                <a:off x="5704433" y="5540923"/>
                <a:ext cx="793232" cy="589649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76225" h="205332">
                    <a:moveTo>
                      <a:pt x="157232" y="0"/>
                    </a:moveTo>
                    <a:lnTo>
                      <a:pt x="0" y="205332"/>
                    </a:lnTo>
                    <a:lnTo>
                      <a:pt x="276225" y="157707"/>
                    </a:lnTo>
                    <a:lnTo>
                      <a:pt x="15723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6" name="Freeform: Shape 108">
                <a:extLst>
                  <a:ext uri="{FF2B5EF4-FFF2-40B4-BE49-F238E27FC236}">
                    <a16:creationId xmlns="" xmlns:a16="http://schemas.microsoft.com/office/drawing/2014/main" id="{45E97D55-1A29-4ABE-B23A-52B9D0F56293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7" name="Freeform: Shape 109">
                <a:extLst>
                  <a:ext uri="{FF2B5EF4-FFF2-40B4-BE49-F238E27FC236}">
                    <a16:creationId xmlns="" xmlns:a16="http://schemas.microsoft.com/office/drawing/2014/main" id="{A674B560-08BC-493A-BEB3-17217BCE660C}"/>
                  </a:ext>
                </a:extLst>
              </p:cNvPr>
              <p:cNvSpPr/>
              <p:nvPr/>
            </p:nvSpPr>
            <p:spPr>
              <a:xfrm>
                <a:off x="10143209" y="2425829"/>
                <a:ext cx="2926752" cy="3993512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19175" h="1390650">
                    <a:moveTo>
                      <a:pt x="1019175" y="0"/>
                    </a:moveTo>
                    <a:lnTo>
                      <a:pt x="0" y="295275"/>
                    </a:lnTo>
                    <a:lnTo>
                      <a:pt x="19050" y="1390650"/>
                    </a:lnTo>
                    <a:lnTo>
                      <a:pt x="101917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8" name="Freeform: Shape 110">
                <a:extLst>
                  <a:ext uri="{FF2B5EF4-FFF2-40B4-BE49-F238E27FC236}">
                    <a16:creationId xmlns="" xmlns:a16="http://schemas.microsoft.com/office/drawing/2014/main" id="{A609599D-CB93-4845-9B8E-C8A407CDF7BA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9" name="Freeform: Shape 111">
                <a:extLst>
                  <a:ext uri="{FF2B5EF4-FFF2-40B4-BE49-F238E27FC236}">
                    <a16:creationId xmlns="" xmlns:a16="http://schemas.microsoft.com/office/drawing/2014/main" id="{18D7141E-3E01-4877-B1E7-2FB9489576F5}"/>
                  </a:ext>
                </a:extLst>
              </p:cNvPr>
              <p:cNvSpPr/>
              <p:nvPr/>
            </p:nvSpPr>
            <p:spPr>
              <a:xfrm>
                <a:off x="7708809" y="717502"/>
                <a:ext cx="2543812" cy="6236443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171700">
                    <a:moveTo>
                      <a:pt x="0" y="914400"/>
                    </a:moveTo>
                    <a:lnTo>
                      <a:pt x="871538" y="0"/>
                    </a:lnTo>
                    <a:cubicBezTo>
                      <a:pt x="876300" y="723900"/>
                      <a:pt x="881063" y="1447800"/>
                      <a:pt x="885825" y="2171700"/>
                    </a:cubicBezTo>
                    <a:lnTo>
                      <a:pt x="0" y="91440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5" name="Group 17">
              <a:extLst>
                <a:ext uri="{FF2B5EF4-FFF2-40B4-BE49-F238E27FC236}">
                  <a16:creationId xmlns="" xmlns:a16="http://schemas.microsoft.com/office/drawing/2014/main" id="{61EE2201-2FD3-435F-A07C-D09FFE6146C3}"/>
                </a:ext>
              </a:extLst>
            </p:cNvPr>
            <p:cNvGrpSpPr/>
            <p:nvPr/>
          </p:nvGrpSpPr>
          <p:grpSpPr>
            <a:xfrm rot="20275744" flipH="1">
              <a:off x="8479086" y="5341629"/>
              <a:ext cx="1416765" cy="1605575"/>
              <a:chOff x="5365048" y="479821"/>
              <a:chExt cx="8036930" cy="9108010"/>
            </a:xfrm>
          </p:grpSpPr>
          <p:sp>
            <p:nvSpPr>
              <p:cNvPr id="96" name="Freeform: Shape 98">
                <a:extLst>
                  <a:ext uri="{FF2B5EF4-FFF2-40B4-BE49-F238E27FC236}">
                    <a16:creationId xmlns="" xmlns:a16="http://schemas.microsoft.com/office/drawing/2014/main" id="{C38FBDB8-70EB-4F7B-87EA-E213DE6AB81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7" name="Freeform: Shape 99">
                <a:extLst>
                  <a:ext uri="{FF2B5EF4-FFF2-40B4-BE49-F238E27FC236}">
                    <a16:creationId xmlns="" xmlns:a16="http://schemas.microsoft.com/office/drawing/2014/main" id="{1E66548C-71B6-471E-8C87-3900F09FD786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8" name="Freeform: Shape 100">
                <a:extLst>
                  <a:ext uri="{FF2B5EF4-FFF2-40B4-BE49-F238E27FC236}">
                    <a16:creationId xmlns="" xmlns:a16="http://schemas.microsoft.com/office/drawing/2014/main" id="{79A4AE8E-40D8-4081-B62F-15A1938C11CF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9" name="Freeform: Shape 101">
                <a:extLst>
                  <a:ext uri="{FF2B5EF4-FFF2-40B4-BE49-F238E27FC236}">
                    <a16:creationId xmlns="" xmlns:a16="http://schemas.microsoft.com/office/drawing/2014/main" id="{BAFC1D33-3C39-4879-B1A4-2BEE377C2E0F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0" name="Freeform: Shape 102">
                <a:extLst>
                  <a:ext uri="{FF2B5EF4-FFF2-40B4-BE49-F238E27FC236}">
                    <a16:creationId xmlns="" xmlns:a16="http://schemas.microsoft.com/office/drawing/2014/main" id="{E82D3C89-C7BB-417E-BE98-A49AD6203D9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Freeform: Shape 103">
                <a:extLst>
                  <a:ext uri="{FF2B5EF4-FFF2-40B4-BE49-F238E27FC236}">
                    <a16:creationId xmlns="" xmlns:a16="http://schemas.microsoft.com/office/drawing/2014/main" id="{8F587926-8F95-42C0-842D-E38CBAAC7597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Freeform: Shape 104">
                <a:extLst>
                  <a:ext uri="{FF2B5EF4-FFF2-40B4-BE49-F238E27FC236}">
                    <a16:creationId xmlns="" xmlns:a16="http://schemas.microsoft.com/office/drawing/2014/main" id="{0A8F6546-3A7E-486A-80AB-1B93764116FB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6" name="Group 18">
              <a:extLst>
                <a:ext uri="{FF2B5EF4-FFF2-40B4-BE49-F238E27FC236}">
                  <a16:creationId xmlns="" xmlns:a16="http://schemas.microsoft.com/office/drawing/2014/main" id="{4AE3CE47-66EF-4B91-AE28-182BE821CFA5}"/>
                </a:ext>
              </a:extLst>
            </p:cNvPr>
            <p:cNvGrpSpPr/>
            <p:nvPr/>
          </p:nvGrpSpPr>
          <p:grpSpPr>
            <a:xfrm rot="20275744" flipH="1">
              <a:off x="10278523" y="5974425"/>
              <a:ext cx="496269" cy="512650"/>
              <a:chOff x="5365048" y="1982197"/>
              <a:chExt cx="7362621" cy="7605634"/>
            </a:xfrm>
          </p:grpSpPr>
          <p:sp>
            <p:nvSpPr>
              <p:cNvPr id="89" name="Freeform: Shape 91">
                <a:extLst>
                  <a:ext uri="{FF2B5EF4-FFF2-40B4-BE49-F238E27FC236}">
                    <a16:creationId xmlns="" xmlns:a16="http://schemas.microsoft.com/office/drawing/2014/main" id="{60F9631F-CF20-4497-A7A0-5E42637FEE72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0" name="Freeform: Shape 92">
                <a:extLst>
                  <a:ext uri="{FF2B5EF4-FFF2-40B4-BE49-F238E27FC236}">
                    <a16:creationId xmlns="" xmlns:a16="http://schemas.microsoft.com/office/drawing/2014/main" id="{B231E4A5-F67A-4206-9BE7-18B302529CB9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1" name="Freeform: Shape 93">
                <a:extLst>
                  <a:ext uri="{FF2B5EF4-FFF2-40B4-BE49-F238E27FC236}">
                    <a16:creationId xmlns="" xmlns:a16="http://schemas.microsoft.com/office/drawing/2014/main" id="{7B94567D-9A0D-4BCA-8FAE-4777C8EE4605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2" name="Freeform: Shape 94">
                <a:extLst>
                  <a:ext uri="{FF2B5EF4-FFF2-40B4-BE49-F238E27FC236}">
                    <a16:creationId xmlns="" xmlns:a16="http://schemas.microsoft.com/office/drawing/2014/main" id="{0ABA9635-313D-473B-BA77-DA14528910D2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3" name="Freeform: Shape 95">
                <a:extLst>
                  <a:ext uri="{FF2B5EF4-FFF2-40B4-BE49-F238E27FC236}">
                    <a16:creationId xmlns="" xmlns:a16="http://schemas.microsoft.com/office/drawing/2014/main" id="{57B0118B-B35B-49D5-8D4F-D00EEE4396F0}"/>
                  </a:ext>
                </a:extLst>
              </p:cNvPr>
              <p:cNvSpPr/>
              <p:nvPr/>
            </p:nvSpPr>
            <p:spPr>
              <a:xfrm>
                <a:off x="9871173" y="3444023"/>
                <a:ext cx="1940058" cy="2975318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  <a:gd name="connsiteX0" fmla="*/ 1247497 w 1247497"/>
                  <a:gd name="connsiteY0" fmla="*/ 0 h 1024830"/>
                  <a:gd name="connsiteX1" fmla="*/ 0 w 1247497"/>
                  <a:gd name="connsiteY1" fmla="*/ 277330 h 1024830"/>
                  <a:gd name="connsiteX2" fmla="*/ 113780 w 1247497"/>
                  <a:gd name="connsiteY2" fmla="*/ 1024830 h 1024830"/>
                  <a:gd name="connsiteX3" fmla="*/ 1247497 w 1247497"/>
                  <a:gd name="connsiteY3" fmla="*/ 0 h 1024830"/>
                  <a:gd name="connsiteX0" fmla="*/ 675581 w 675581"/>
                  <a:gd name="connsiteY0" fmla="*/ 0 h 1036087"/>
                  <a:gd name="connsiteX1" fmla="*/ 0 w 675581"/>
                  <a:gd name="connsiteY1" fmla="*/ 288587 h 1036087"/>
                  <a:gd name="connsiteX2" fmla="*/ 113780 w 675581"/>
                  <a:gd name="connsiteY2" fmla="*/ 1036087 h 1036087"/>
                  <a:gd name="connsiteX3" fmla="*/ 675581 w 675581"/>
                  <a:gd name="connsiteY3" fmla="*/ 0 h 10360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75581" h="1036087">
                    <a:moveTo>
                      <a:pt x="675581" y="0"/>
                    </a:moveTo>
                    <a:lnTo>
                      <a:pt x="0" y="288587"/>
                    </a:lnTo>
                    <a:lnTo>
                      <a:pt x="113780" y="1036087"/>
                    </a:lnTo>
                    <a:lnTo>
                      <a:pt x="675581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4" name="Freeform: Shape 96">
                <a:extLst>
                  <a:ext uri="{FF2B5EF4-FFF2-40B4-BE49-F238E27FC236}">
                    <a16:creationId xmlns="" xmlns:a16="http://schemas.microsoft.com/office/drawing/2014/main" id="{19A46A83-2DB9-4779-A800-7D745426240C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95" name="Freeform: Shape 97">
                <a:extLst>
                  <a:ext uri="{FF2B5EF4-FFF2-40B4-BE49-F238E27FC236}">
                    <a16:creationId xmlns="" xmlns:a16="http://schemas.microsoft.com/office/drawing/2014/main" id="{5FEFBC12-2ACF-419F-A13F-CA7CBC552D4A}"/>
                  </a:ext>
                </a:extLst>
              </p:cNvPr>
              <p:cNvSpPr/>
              <p:nvPr/>
            </p:nvSpPr>
            <p:spPr>
              <a:xfrm>
                <a:off x="7708809" y="1982197"/>
                <a:ext cx="2543813" cy="4971750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  <a:gd name="connsiteX0" fmla="*/ 0 w 993639"/>
                  <a:gd name="connsiteY0" fmla="*/ 595440 h 1852740"/>
                  <a:gd name="connsiteX1" fmla="*/ 993498 w 993639"/>
                  <a:gd name="connsiteY1" fmla="*/ 0 h 1852740"/>
                  <a:gd name="connsiteX2" fmla="*/ 885825 w 993639"/>
                  <a:gd name="connsiteY2" fmla="*/ 1852740 h 1852740"/>
                  <a:gd name="connsiteX3" fmla="*/ 0 w 993639"/>
                  <a:gd name="connsiteY3" fmla="*/ 595440 h 1852740"/>
                  <a:gd name="connsiteX0" fmla="*/ 0 w 885825"/>
                  <a:gd name="connsiteY0" fmla="*/ 473999 h 1731299"/>
                  <a:gd name="connsiteX1" fmla="*/ 784851 w 885825"/>
                  <a:gd name="connsiteY1" fmla="*/ 0 h 1731299"/>
                  <a:gd name="connsiteX2" fmla="*/ 885825 w 885825"/>
                  <a:gd name="connsiteY2" fmla="*/ 1731299 h 1731299"/>
                  <a:gd name="connsiteX3" fmla="*/ 0 w 885825"/>
                  <a:gd name="connsiteY3" fmla="*/ 473999 h 17312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1731299">
                    <a:moveTo>
                      <a:pt x="0" y="473999"/>
                    </a:moveTo>
                    <a:lnTo>
                      <a:pt x="784851" y="0"/>
                    </a:lnTo>
                    <a:cubicBezTo>
                      <a:pt x="789613" y="723900"/>
                      <a:pt x="881063" y="1007399"/>
                      <a:pt x="885825" y="1731299"/>
                    </a:cubicBezTo>
                    <a:lnTo>
                      <a:pt x="0" y="47399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7" name="Group 19">
              <a:extLst>
                <a:ext uri="{FF2B5EF4-FFF2-40B4-BE49-F238E27FC236}">
                  <a16:creationId xmlns="" xmlns:a16="http://schemas.microsoft.com/office/drawing/2014/main" id="{940133F7-DCF5-4682-A5BD-1BE01D4BA622}"/>
                </a:ext>
              </a:extLst>
            </p:cNvPr>
            <p:cNvGrpSpPr/>
            <p:nvPr/>
          </p:nvGrpSpPr>
          <p:grpSpPr>
            <a:xfrm rot="20275744" flipH="1">
              <a:off x="11620625" y="3813255"/>
              <a:ext cx="1199242" cy="1359073"/>
              <a:chOff x="5365051" y="479822"/>
              <a:chExt cx="8036930" cy="9108006"/>
            </a:xfrm>
          </p:grpSpPr>
          <p:sp>
            <p:nvSpPr>
              <p:cNvPr id="82" name="Freeform: Shape 84">
                <a:extLst>
                  <a:ext uri="{FF2B5EF4-FFF2-40B4-BE49-F238E27FC236}">
                    <a16:creationId xmlns="" xmlns:a16="http://schemas.microsoft.com/office/drawing/2014/main" id="{D6BEBB27-095C-4AFA-B403-17C76B0DFB21}"/>
                  </a:ext>
                </a:extLst>
              </p:cNvPr>
              <p:cNvSpPr/>
              <p:nvPr/>
            </p:nvSpPr>
            <p:spPr>
              <a:xfrm>
                <a:off x="11674978" y="8268752"/>
                <a:ext cx="1052698" cy="1319076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3" name="Freeform: Shape 85">
                <a:extLst>
                  <a:ext uri="{FF2B5EF4-FFF2-40B4-BE49-F238E27FC236}">
                    <a16:creationId xmlns="" xmlns:a16="http://schemas.microsoft.com/office/drawing/2014/main" id="{8D19BA74-FF22-4761-B6B0-956F195A6D99}"/>
                  </a:ext>
                </a:extLst>
              </p:cNvPr>
              <p:cNvSpPr/>
              <p:nvPr/>
            </p:nvSpPr>
            <p:spPr>
              <a:xfrm>
                <a:off x="9107333" y="6879848"/>
                <a:ext cx="3333521" cy="1613813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4" name="Freeform: Shape 86">
                <a:extLst>
                  <a:ext uri="{FF2B5EF4-FFF2-40B4-BE49-F238E27FC236}">
                    <a16:creationId xmlns="" xmlns:a16="http://schemas.microsoft.com/office/drawing/2014/main" id="{84079D17-A7B8-41ED-AA14-FFCC27781402}"/>
                  </a:ext>
                </a:extLst>
              </p:cNvPr>
              <p:cNvSpPr/>
              <p:nvPr/>
            </p:nvSpPr>
            <p:spPr>
              <a:xfrm>
                <a:off x="5365051" y="5540920"/>
                <a:ext cx="1132614" cy="452887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5" name="Freeform: Shape 87">
                <a:extLst>
                  <a:ext uri="{FF2B5EF4-FFF2-40B4-BE49-F238E27FC236}">
                    <a16:creationId xmlns="" xmlns:a16="http://schemas.microsoft.com/office/drawing/2014/main" id="{5A153433-C2BE-4FC2-9938-946FA50DABBC}"/>
                  </a:ext>
                </a:extLst>
              </p:cNvPr>
              <p:cNvSpPr/>
              <p:nvPr/>
            </p:nvSpPr>
            <p:spPr>
              <a:xfrm>
                <a:off x="6149703" y="5215816"/>
                <a:ext cx="1586462" cy="2373445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6" name="Freeform: Shape 88">
                <a:extLst>
                  <a:ext uri="{FF2B5EF4-FFF2-40B4-BE49-F238E27FC236}">
                    <a16:creationId xmlns="" xmlns:a16="http://schemas.microsoft.com/office/drawing/2014/main" id="{E497F288-FA17-44BC-99E1-44CB677F74EF}"/>
                  </a:ext>
                </a:extLst>
              </p:cNvPr>
              <p:cNvSpPr/>
              <p:nvPr/>
            </p:nvSpPr>
            <p:spPr>
              <a:xfrm>
                <a:off x="9871175" y="2566273"/>
                <a:ext cx="3530806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7" name="Freeform: Shape 89">
                <a:extLst>
                  <a:ext uri="{FF2B5EF4-FFF2-40B4-BE49-F238E27FC236}">
                    <a16:creationId xmlns="" xmlns:a16="http://schemas.microsoft.com/office/drawing/2014/main" id="{ADB712A1-4C82-4915-9CAE-EC905DCE0276}"/>
                  </a:ext>
                </a:extLst>
              </p:cNvPr>
              <p:cNvSpPr/>
              <p:nvPr/>
            </p:nvSpPr>
            <p:spPr>
              <a:xfrm>
                <a:off x="7585443" y="3324704"/>
                <a:ext cx="2667181" cy="4626400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8" name="Freeform: Shape 90">
                <a:extLst>
                  <a:ext uri="{FF2B5EF4-FFF2-40B4-BE49-F238E27FC236}">
                    <a16:creationId xmlns="" xmlns:a16="http://schemas.microsoft.com/office/drawing/2014/main" id="{DA9CB4A5-03BD-4C87-9BBE-26024EDEC045}"/>
                  </a:ext>
                </a:extLst>
              </p:cNvPr>
              <p:cNvSpPr/>
              <p:nvPr/>
            </p:nvSpPr>
            <p:spPr>
              <a:xfrm>
                <a:off x="7708807" y="479822"/>
                <a:ext cx="2543816" cy="6474125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18" name="Group 20">
              <a:extLst>
                <a:ext uri="{FF2B5EF4-FFF2-40B4-BE49-F238E27FC236}">
                  <a16:creationId xmlns="" xmlns:a16="http://schemas.microsoft.com/office/drawing/2014/main" id="{2BEA25B0-6ADB-4E65-A885-91605593EF76}"/>
                </a:ext>
              </a:extLst>
            </p:cNvPr>
            <p:cNvGrpSpPr/>
            <p:nvPr/>
          </p:nvGrpSpPr>
          <p:grpSpPr>
            <a:xfrm rot="20073958" flipH="1">
              <a:off x="10116516" y="4915088"/>
              <a:ext cx="1567652" cy="1079676"/>
              <a:chOff x="3667032" y="1708483"/>
              <a:chExt cx="8105829" cy="5582653"/>
            </a:xfrm>
          </p:grpSpPr>
          <p:sp>
            <p:nvSpPr>
              <p:cNvPr id="75" name="Freeform: Shape 77">
                <a:extLst>
                  <a:ext uri="{FF2B5EF4-FFF2-40B4-BE49-F238E27FC236}">
                    <a16:creationId xmlns="" xmlns:a16="http://schemas.microsoft.com/office/drawing/2014/main" id="{008703A4-BAA0-4F5F-9B10-0BBAA113032A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6" name="Freeform: Shape 78">
                <a:extLst>
                  <a:ext uri="{FF2B5EF4-FFF2-40B4-BE49-F238E27FC236}">
                    <a16:creationId xmlns="" xmlns:a16="http://schemas.microsoft.com/office/drawing/2014/main" id="{AAD0819E-5EAE-42CC-B768-6E7B0A2B911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7" name="Freeform: Shape 79">
                <a:extLst>
                  <a:ext uri="{FF2B5EF4-FFF2-40B4-BE49-F238E27FC236}">
                    <a16:creationId xmlns="" xmlns:a16="http://schemas.microsoft.com/office/drawing/2014/main" id="{E5247C33-6FF5-4BA0-9003-8730281C36B6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8" name="Freeform: Shape 80">
                <a:extLst>
                  <a:ext uri="{FF2B5EF4-FFF2-40B4-BE49-F238E27FC236}">
                    <a16:creationId xmlns="" xmlns:a16="http://schemas.microsoft.com/office/drawing/2014/main" id="{0D5EE29B-A225-4F5E-B847-6E0C79A9FA25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9" name="Freeform: Shape 81">
                <a:extLst>
                  <a:ext uri="{FF2B5EF4-FFF2-40B4-BE49-F238E27FC236}">
                    <a16:creationId xmlns="" xmlns:a16="http://schemas.microsoft.com/office/drawing/2014/main" id="{AC1EB51F-FE37-483B-A305-E0C24C334166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0" name="Freeform: Shape 82">
                <a:extLst>
                  <a:ext uri="{FF2B5EF4-FFF2-40B4-BE49-F238E27FC236}">
                    <a16:creationId xmlns="" xmlns:a16="http://schemas.microsoft.com/office/drawing/2014/main" id="{48CD9D1C-AC91-4B64-BB60-82D3B7EB8610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81" name="Freeform: Shape 83">
                <a:extLst>
                  <a:ext uri="{FF2B5EF4-FFF2-40B4-BE49-F238E27FC236}">
                    <a16:creationId xmlns="" xmlns:a16="http://schemas.microsoft.com/office/drawing/2014/main" id="{2F647630-00A7-4047-AC99-F551EA2565AA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/>
              </a:p>
            </p:txBody>
          </p:sp>
        </p:grpSp>
        <p:grpSp>
          <p:nvGrpSpPr>
            <p:cNvPr id="19" name="Group 21">
              <a:extLst>
                <a:ext uri="{FF2B5EF4-FFF2-40B4-BE49-F238E27FC236}">
                  <a16:creationId xmlns="" xmlns:a16="http://schemas.microsoft.com/office/drawing/2014/main" id="{A7528805-8D13-4693-BE99-BCA03E9788AB}"/>
                </a:ext>
              </a:extLst>
            </p:cNvPr>
            <p:cNvGrpSpPr/>
            <p:nvPr/>
          </p:nvGrpSpPr>
          <p:grpSpPr>
            <a:xfrm rot="20073958" flipH="1">
              <a:off x="10286235" y="3877079"/>
              <a:ext cx="981095" cy="675695"/>
              <a:chOff x="3667032" y="1708483"/>
              <a:chExt cx="8105829" cy="5582653"/>
            </a:xfrm>
          </p:grpSpPr>
          <p:sp>
            <p:nvSpPr>
              <p:cNvPr id="68" name="Freeform: Shape 70">
                <a:extLst>
                  <a:ext uri="{FF2B5EF4-FFF2-40B4-BE49-F238E27FC236}">
                    <a16:creationId xmlns="" xmlns:a16="http://schemas.microsoft.com/office/drawing/2014/main" id="{D3EC2A60-F9FB-4471-B449-39059652BB57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9" name="Freeform: Shape 71">
                <a:extLst>
                  <a:ext uri="{FF2B5EF4-FFF2-40B4-BE49-F238E27FC236}">
                    <a16:creationId xmlns="" xmlns:a16="http://schemas.microsoft.com/office/drawing/2014/main" id="{28BC0636-1D4E-4CFB-91C9-EDBAA49753C8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0" name="Freeform: Shape 72">
                <a:extLst>
                  <a:ext uri="{FF2B5EF4-FFF2-40B4-BE49-F238E27FC236}">
                    <a16:creationId xmlns="" xmlns:a16="http://schemas.microsoft.com/office/drawing/2014/main" id="{6B28CBF5-45CD-49CB-96E5-50B20A26078A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1" name="Freeform: Shape 73">
                <a:extLst>
                  <a:ext uri="{FF2B5EF4-FFF2-40B4-BE49-F238E27FC236}">
                    <a16:creationId xmlns="" xmlns:a16="http://schemas.microsoft.com/office/drawing/2014/main" id="{49D4DFC2-725D-4BCF-A10B-BB15DF395B7E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2" name="Freeform: Shape 74">
                <a:extLst>
                  <a:ext uri="{FF2B5EF4-FFF2-40B4-BE49-F238E27FC236}">
                    <a16:creationId xmlns="" xmlns:a16="http://schemas.microsoft.com/office/drawing/2014/main" id="{98A9D4C7-E532-4FB6-BC6A-9D5B7D8FAABE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3" name="Freeform: Shape 75">
                <a:extLst>
                  <a:ext uri="{FF2B5EF4-FFF2-40B4-BE49-F238E27FC236}">
                    <a16:creationId xmlns="" xmlns:a16="http://schemas.microsoft.com/office/drawing/2014/main" id="{E6CA5827-46B2-4DBE-99DD-E30487914114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74" name="Freeform: Shape 76">
                <a:extLst>
                  <a:ext uri="{FF2B5EF4-FFF2-40B4-BE49-F238E27FC236}">
                    <a16:creationId xmlns="" xmlns:a16="http://schemas.microsoft.com/office/drawing/2014/main" id="{83B6924C-1237-49BB-96BB-BBE34ACC612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0" name="Group 22">
              <a:extLst>
                <a:ext uri="{FF2B5EF4-FFF2-40B4-BE49-F238E27FC236}">
                  <a16:creationId xmlns="" xmlns:a16="http://schemas.microsoft.com/office/drawing/2014/main" id="{75BD27C1-2908-4FE4-9450-C1BFDABB535B}"/>
                </a:ext>
              </a:extLst>
            </p:cNvPr>
            <p:cNvGrpSpPr/>
            <p:nvPr/>
          </p:nvGrpSpPr>
          <p:grpSpPr>
            <a:xfrm rot="20275744" flipH="1">
              <a:off x="10178213" y="1637994"/>
              <a:ext cx="1416765" cy="1605575"/>
              <a:chOff x="5365048" y="479821"/>
              <a:chExt cx="8036930" cy="9108010"/>
            </a:xfrm>
          </p:grpSpPr>
          <p:sp>
            <p:nvSpPr>
              <p:cNvPr id="61" name="Freeform: Shape 63">
                <a:extLst>
                  <a:ext uri="{FF2B5EF4-FFF2-40B4-BE49-F238E27FC236}">
                    <a16:creationId xmlns="" xmlns:a16="http://schemas.microsoft.com/office/drawing/2014/main" id="{A9D5CFE7-A417-439B-86D7-D8421C9E12FE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2" name="Freeform: Shape 64">
                <a:extLst>
                  <a:ext uri="{FF2B5EF4-FFF2-40B4-BE49-F238E27FC236}">
                    <a16:creationId xmlns="" xmlns:a16="http://schemas.microsoft.com/office/drawing/2014/main" id="{FE9AB9B6-11AE-469F-8932-A35799250133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3" name="Freeform: Shape 65">
                <a:extLst>
                  <a:ext uri="{FF2B5EF4-FFF2-40B4-BE49-F238E27FC236}">
                    <a16:creationId xmlns="" xmlns:a16="http://schemas.microsoft.com/office/drawing/2014/main" id="{2AE25715-8623-4E93-AE80-524A427AAEB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4" name="Freeform: Shape 66">
                <a:extLst>
                  <a:ext uri="{FF2B5EF4-FFF2-40B4-BE49-F238E27FC236}">
                    <a16:creationId xmlns="" xmlns:a16="http://schemas.microsoft.com/office/drawing/2014/main" id="{95E419DC-3900-4B7E-A244-1205F9A87959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5" name="Freeform: Shape 67">
                <a:extLst>
                  <a:ext uri="{FF2B5EF4-FFF2-40B4-BE49-F238E27FC236}">
                    <a16:creationId xmlns="" xmlns:a16="http://schemas.microsoft.com/office/drawing/2014/main" id="{82FE00A3-9100-4885-8ECF-CB470CE36F32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6" name="Freeform: Shape 68">
                <a:extLst>
                  <a:ext uri="{FF2B5EF4-FFF2-40B4-BE49-F238E27FC236}">
                    <a16:creationId xmlns="" xmlns:a16="http://schemas.microsoft.com/office/drawing/2014/main" id="{0DDAC6FE-FCDE-4D2C-B938-054DDDD8ACCF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7" name="Freeform: Shape 69">
                <a:extLst>
                  <a:ext uri="{FF2B5EF4-FFF2-40B4-BE49-F238E27FC236}">
                    <a16:creationId xmlns="" xmlns:a16="http://schemas.microsoft.com/office/drawing/2014/main" id="{D1D7C540-22E3-4711-AB84-89F6592B86D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1" name="Group 23">
              <a:extLst>
                <a:ext uri="{FF2B5EF4-FFF2-40B4-BE49-F238E27FC236}">
                  <a16:creationId xmlns="" xmlns:a16="http://schemas.microsoft.com/office/drawing/2014/main" id="{744CBA99-087B-4F40-B4C6-09285F0A87F7}"/>
                </a:ext>
              </a:extLst>
            </p:cNvPr>
            <p:cNvGrpSpPr/>
            <p:nvPr/>
          </p:nvGrpSpPr>
          <p:grpSpPr>
            <a:xfrm rot="20275744" flipH="1">
              <a:off x="11852980" y="2424207"/>
              <a:ext cx="1074019" cy="1217156"/>
              <a:chOff x="5365048" y="479821"/>
              <a:chExt cx="8036930" cy="9108010"/>
            </a:xfrm>
          </p:grpSpPr>
          <p:sp>
            <p:nvSpPr>
              <p:cNvPr id="54" name="Freeform: Shape 56">
                <a:extLst>
                  <a:ext uri="{FF2B5EF4-FFF2-40B4-BE49-F238E27FC236}">
                    <a16:creationId xmlns="" xmlns:a16="http://schemas.microsoft.com/office/drawing/2014/main" id="{327AFD2C-F2AA-4193-8CA0-162EB635D8E1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5" name="Freeform: Shape 57">
                <a:extLst>
                  <a:ext uri="{FF2B5EF4-FFF2-40B4-BE49-F238E27FC236}">
                    <a16:creationId xmlns="" xmlns:a16="http://schemas.microsoft.com/office/drawing/2014/main" id="{8CE7568C-BA63-4361-AF9A-5390E0B456FC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6" name="Freeform: Shape 58">
                <a:extLst>
                  <a:ext uri="{FF2B5EF4-FFF2-40B4-BE49-F238E27FC236}">
                    <a16:creationId xmlns="" xmlns:a16="http://schemas.microsoft.com/office/drawing/2014/main" id="{9E9A3C6F-51F8-4BB6-8552-DF5746FB05EB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7" name="Freeform: Shape 59">
                <a:extLst>
                  <a:ext uri="{FF2B5EF4-FFF2-40B4-BE49-F238E27FC236}">
                    <a16:creationId xmlns="" xmlns:a16="http://schemas.microsoft.com/office/drawing/2014/main" id="{2DCE7116-ED1F-4644-813C-26E532A941D6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8" name="Freeform: Shape 60">
                <a:extLst>
                  <a:ext uri="{FF2B5EF4-FFF2-40B4-BE49-F238E27FC236}">
                    <a16:creationId xmlns="" xmlns:a16="http://schemas.microsoft.com/office/drawing/2014/main" id="{BE1164F5-B81D-4C5A-A41F-0DBD9CBDAF8C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9" name="Freeform: Shape 61">
                <a:extLst>
                  <a:ext uri="{FF2B5EF4-FFF2-40B4-BE49-F238E27FC236}">
                    <a16:creationId xmlns="" xmlns:a16="http://schemas.microsoft.com/office/drawing/2014/main" id="{7624041E-4628-4F22-8DEC-332A1DEB08C0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60" name="Freeform: Shape 62">
                <a:extLst>
                  <a:ext uri="{FF2B5EF4-FFF2-40B4-BE49-F238E27FC236}">
                    <a16:creationId xmlns="" xmlns:a16="http://schemas.microsoft.com/office/drawing/2014/main" id="{288DD19C-2E47-4654-A1C9-084B9712F128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2" name="Group 24">
              <a:extLst>
                <a:ext uri="{FF2B5EF4-FFF2-40B4-BE49-F238E27FC236}">
                  <a16:creationId xmlns="" xmlns:a16="http://schemas.microsoft.com/office/drawing/2014/main" id="{D6377AC3-ED99-468F-8753-77701B417695}"/>
                </a:ext>
              </a:extLst>
            </p:cNvPr>
            <p:cNvGrpSpPr/>
            <p:nvPr/>
          </p:nvGrpSpPr>
          <p:grpSpPr>
            <a:xfrm rot="21043784" flipH="1">
              <a:off x="12949690" y="4848337"/>
              <a:ext cx="885221" cy="609689"/>
              <a:chOff x="3667032" y="1708483"/>
              <a:chExt cx="8105829" cy="5582653"/>
            </a:xfrm>
          </p:grpSpPr>
          <p:sp>
            <p:nvSpPr>
              <p:cNvPr id="47" name="Freeform: Shape 49">
                <a:extLst>
                  <a:ext uri="{FF2B5EF4-FFF2-40B4-BE49-F238E27FC236}">
                    <a16:creationId xmlns="" xmlns:a16="http://schemas.microsoft.com/office/drawing/2014/main" id="{A915AEA8-71B2-4AC1-B73A-E1A20A560743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8" name="Freeform: Shape 50">
                <a:extLst>
                  <a:ext uri="{FF2B5EF4-FFF2-40B4-BE49-F238E27FC236}">
                    <a16:creationId xmlns="" xmlns:a16="http://schemas.microsoft.com/office/drawing/2014/main" id="{8CDE1446-1F0E-4440-A018-3127FA216255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9" name="Freeform: Shape 51">
                <a:extLst>
                  <a:ext uri="{FF2B5EF4-FFF2-40B4-BE49-F238E27FC236}">
                    <a16:creationId xmlns="" xmlns:a16="http://schemas.microsoft.com/office/drawing/2014/main" id="{2F8DD070-9918-4EEC-9C8A-6EE61B6B9484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0" name="Freeform: Shape 52">
                <a:extLst>
                  <a:ext uri="{FF2B5EF4-FFF2-40B4-BE49-F238E27FC236}">
                    <a16:creationId xmlns="" xmlns:a16="http://schemas.microsoft.com/office/drawing/2014/main" id="{7FE28E48-09F5-454C-9C41-3A0CF199E40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1" name="Freeform: Shape 53">
                <a:extLst>
                  <a:ext uri="{FF2B5EF4-FFF2-40B4-BE49-F238E27FC236}">
                    <a16:creationId xmlns="" xmlns:a16="http://schemas.microsoft.com/office/drawing/2014/main" id="{B9AC060A-C647-41C5-8483-6E67DC67AE41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2" name="Freeform: Shape 54">
                <a:extLst>
                  <a:ext uri="{FF2B5EF4-FFF2-40B4-BE49-F238E27FC236}">
                    <a16:creationId xmlns="" xmlns:a16="http://schemas.microsoft.com/office/drawing/2014/main" id="{54BD020A-8867-4A5D-9680-3828AD26F98C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53" name="Freeform: Shape 55">
                <a:extLst>
                  <a:ext uri="{FF2B5EF4-FFF2-40B4-BE49-F238E27FC236}">
                    <a16:creationId xmlns="" xmlns:a16="http://schemas.microsoft.com/office/drawing/2014/main" id="{B7A2BFE3-CCC5-4901-B06E-F99B1EDD7A38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3" name="Group 25">
              <a:extLst>
                <a:ext uri="{FF2B5EF4-FFF2-40B4-BE49-F238E27FC236}">
                  <a16:creationId xmlns="" xmlns:a16="http://schemas.microsoft.com/office/drawing/2014/main" id="{505C8009-255E-44E4-AE34-CE6B584A4F81}"/>
                </a:ext>
              </a:extLst>
            </p:cNvPr>
            <p:cNvGrpSpPr/>
            <p:nvPr/>
          </p:nvGrpSpPr>
          <p:grpSpPr>
            <a:xfrm rot="21043784" flipH="1">
              <a:off x="9098408" y="3250273"/>
              <a:ext cx="740470" cy="509975"/>
              <a:chOff x="3667032" y="1708483"/>
              <a:chExt cx="8105829" cy="5582653"/>
            </a:xfrm>
          </p:grpSpPr>
          <p:sp>
            <p:nvSpPr>
              <p:cNvPr id="40" name="Freeform: Shape 42">
                <a:extLst>
                  <a:ext uri="{FF2B5EF4-FFF2-40B4-BE49-F238E27FC236}">
                    <a16:creationId xmlns="" xmlns:a16="http://schemas.microsoft.com/office/drawing/2014/main" id="{6805E76B-C1FF-4BF2-832D-11AD0ED5C27C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1" name="Freeform: Shape 43">
                <a:extLst>
                  <a:ext uri="{FF2B5EF4-FFF2-40B4-BE49-F238E27FC236}">
                    <a16:creationId xmlns="" xmlns:a16="http://schemas.microsoft.com/office/drawing/2014/main" id="{5782E0B9-C6C8-4B36-A147-8A232F53445D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2" name="Freeform: Shape 44">
                <a:extLst>
                  <a:ext uri="{FF2B5EF4-FFF2-40B4-BE49-F238E27FC236}">
                    <a16:creationId xmlns="" xmlns:a16="http://schemas.microsoft.com/office/drawing/2014/main" id="{71D9905D-95DC-43F1-A06F-77EA09CB113D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="" xmlns:a16="http://schemas.microsoft.com/office/drawing/2014/main" id="{31CBE348-D29E-4D12-8EBA-3A10A62E651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4" name="Freeform: Shape 46">
                <a:extLst>
                  <a:ext uri="{FF2B5EF4-FFF2-40B4-BE49-F238E27FC236}">
                    <a16:creationId xmlns="" xmlns:a16="http://schemas.microsoft.com/office/drawing/2014/main" id="{EF15391B-7E7B-4D97-A92F-F52794BAA5B9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5" name="Freeform: Shape 47">
                <a:extLst>
                  <a:ext uri="{FF2B5EF4-FFF2-40B4-BE49-F238E27FC236}">
                    <a16:creationId xmlns="" xmlns:a16="http://schemas.microsoft.com/office/drawing/2014/main" id="{07565C43-D2C7-430D-8258-D900EFD403DA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46" name="Freeform: Shape 48">
                <a:extLst>
                  <a:ext uri="{FF2B5EF4-FFF2-40B4-BE49-F238E27FC236}">
                    <a16:creationId xmlns="" xmlns:a16="http://schemas.microsoft.com/office/drawing/2014/main" id="{F9CB13AC-A08D-4EC6-AC11-22AC3443F18E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4" name="Group 26">
              <a:extLst>
                <a:ext uri="{FF2B5EF4-FFF2-40B4-BE49-F238E27FC236}">
                  <a16:creationId xmlns="" xmlns:a16="http://schemas.microsoft.com/office/drawing/2014/main" id="{C9CF4153-1A76-423F-A578-7FA035624371}"/>
                </a:ext>
              </a:extLst>
            </p:cNvPr>
            <p:cNvGrpSpPr/>
            <p:nvPr/>
          </p:nvGrpSpPr>
          <p:grpSpPr>
            <a:xfrm rot="20275744" flipH="1">
              <a:off x="12999431" y="1262385"/>
              <a:ext cx="1627250" cy="1844119"/>
              <a:chOff x="5365048" y="479821"/>
              <a:chExt cx="8036930" cy="9108010"/>
            </a:xfrm>
          </p:grpSpPr>
          <p:sp>
            <p:nvSpPr>
              <p:cNvPr id="33" name="Freeform: Shape 35">
                <a:extLst>
                  <a:ext uri="{FF2B5EF4-FFF2-40B4-BE49-F238E27FC236}">
                    <a16:creationId xmlns="" xmlns:a16="http://schemas.microsoft.com/office/drawing/2014/main" id="{20E57069-86FB-4A4E-83B8-FC38BFB4FAE0}"/>
                  </a:ext>
                </a:extLst>
              </p:cNvPr>
              <p:cNvSpPr/>
              <p:nvPr/>
            </p:nvSpPr>
            <p:spPr>
              <a:xfrm>
                <a:off x="11674969" y="8268753"/>
                <a:ext cx="1052700" cy="1319078"/>
              </a:xfrm>
              <a:custGeom>
                <a:avLst/>
                <a:gdLst>
                  <a:gd name="connsiteX0" fmla="*/ 0 w 266700"/>
                  <a:gd name="connsiteY0" fmla="*/ 0 h 438150"/>
                  <a:gd name="connsiteX1" fmla="*/ 19050 w 266700"/>
                  <a:gd name="connsiteY1" fmla="*/ 438150 h 438150"/>
                  <a:gd name="connsiteX2" fmla="*/ 266700 w 266700"/>
                  <a:gd name="connsiteY2" fmla="*/ 76200 h 438150"/>
                  <a:gd name="connsiteX3" fmla="*/ 0 w 266700"/>
                  <a:gd name="connsiteY3" fmla="*/ 0 h 438150"/>
                  <a:gd name="connsiteX0" fmla="*/ 0 w 366579"/>
                  <a:gd name="connsiteY0" fmla="*/ 0 h 459339"/>
                  <a:gd name="connsiteX1" fmla="*/ 366579 w 366579"/>
                  <a:gd name="connsiteY1" fmla="*/ 459339 h 459339"/>
                  <a:gd name="connsiteX2" fmla="*/ 266700 w 366579"/>
                  <a:gd name="connsiteY2" fmla="*/ 76200 h 459339"/>
                  <a:gd name="connsiteX3" fmla="*/ 0 w 366579"/>
                  <a:gd name="connsiteY3" fmla="*/ 0 h 459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6579" h="459339">
                    <a:moveTo>
                      <a:pt x="0" y="0"/>
                    </a:moveTo>
                    <a:lnTo>
                      <a:pt x="366579" y="459339"/>
                    </a:lnTo>
                    <a:lnTo>
                      <a:pt x="266700" y="762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4" name="Freeform: Shape 36">
                <a:extLst>
                  <a:ext uri="{FF2B5EF4-FFF2-40B4-BE49-F238E27FC236}">
                    <a16:creationId xmlns="" xmlns:a16="http://schemas.microsoft.com/office/drawing/2014/main" id="{C1C39E1D-15EE-48C8-B55B-08022A7729C5}"/>
                  </a:ext>
                </a:extLst>
              </p:cNvPr>
              <p:cNvSpPr/>
              <p:nvPr/>
            </p:nvSpPr>
            <p:spPr>
              <a:xfrm>
                <a:off x="9107326" y="6879846"/>
                <a:ext cx="3333521" cy="1613816"/>
              </a:xfrm>
              <a:custGeom>
                <a:avLst/>
                <a:gdLst>
                  <a:gd name="connsiteX0" fmla="*/ 1219200 w 1219200"/>
                  <a:gd name="connsiteY0" fmla="*/ 561975 h 561975"/>
                  <a:gd name="connsiteX1" fmla="*/ 438150 w 1219200"/>
                  <a:gd name="connsiteY1" fmla="*/ 0 h 561975"/>
                  <a:gd name="connsiteX2" fmla="*/ 0 w 1219200"/>
                  <a:gd name="connsiteY2" fmla="*/ 361950 h 561975"/>
                  <a:gd name="connsiteX3" fmla="*/ 1219200 w 1219200"/>
                  <a:gd name="connsiteY3" fmla="*/ 561975 h 561975"/>
                  <a:gd name="connsiteX0" fmla="*/ 1158170 w 1158170"/>
                  <a:gd name="connsiteY0" fmla="*/ 561975 h 561975"/>
                  <a:gd name="connsiteX1" fmla="*/ 377120 w 1158170"/>
                  <a:gd name="connsiteY1" fmla="*/ 0 h 561975"/>
                  <a:gd name="connsiteX2" fmla="*/ 0 w 1158170"/>
                  <a:gd name="connsiteY2" fmla="*/ 375217 h 561975"/>
                  <a:gd name="connsiteX3" fmla="*/ 1158170 w 1158170"/>
                  <a:gd name="connsiteY3" fmla="*/ 561975 h 561975"/>
                  <a:gd name="connsiteX0" fmla="*/ 1160823 w 1160823"/>
                  <a:gd name="connsiteY0" fmla="*/ 561975 h 561975"/>
                  <a:gd name="connsiteX1" fmla="*/ 379773 w 1160823"/>
                  <a:gd name="connsiteY1" fmla="*/ 0 h 561975"/>
                  <a:gd name="connsiteX2" fmla="*/ 0 w 1160823"/>
                  <a:gd name="connsiteY2" fmla="*/ 367257 h 561975"/>
                  <a:gd name="connsiteX3" fmla="*/ 1160823 w 1160823"/>
                  <a:gd name="connsiteY3" fmla="*/ 561975 h 561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0823" h="561975">
                    <a:moveTo>
                      <a:pt x="1160823" y="561975"/>
                    </a:moveTo>
                    <a:lnTo>
                      <a:pt x="379773" y="0"/>
                    </a:lnTo>
                    <a:lnTo>
                      <a:pt x="0" y="367257"/>
                    </a:lnTo>
                    <a:lnTo>
                      <a:pt x="1160823" y="561975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5" name="Freeform: Shape 37">
                <a:extLst>
                  <a:ext uri="{FF2B5EF4-FFF2-40B4-BE49-F238E27FC236}">
                    <a16:creationId xmlns="" xmlns:a16="http://schemas.microsoft.com/office/drawing/2014/main" id="{ED577E0C-07FB-4231-8072-5DF3B44C16C1}"/>
                  </a:ext>
                </a:extLst>
              </p:cNvPr>
              <p:cNvSpPr/>
              <p:nvPr/>
            </p:nvSpPr>
            <p:spPr>
              <a:xfrm>
                <a:off x="5365048" y="5540922"/>
                <a:ext cx="1132617" cy="452885"/>
              </a:xfrm>
              <a:custGeom>
                <a:avLst/>
                <a:gdLst>
                  <a:gd name="connsiteX0" fmla="*/ 133350 w 276225"/>
                  <a:gd name="connsiteY0" fmla="*/ 0 h 200025"/>
                  <a:gd name="connsiteX1" fmla="*/ 0 w 276225"/>
                  <a:gd name="connsiteY1" fmla="*/ 200025 h 200025"/>
                  <a:gd name="connsiteX2" fmla="*/ 276225 w 276225"/>
                  <a:gd name="connsiteY2" fmla="*/ 152400 h 200025"/>
                  <a:gd name="connsiteX3" fmla="*/ 133350 w 276225"/>
                  <a:gd name="connsiteY3" fmla="*/ 0 h 200025"/>
                  <a:gd name="connsiteX0" fmla="*/ 157232 w 276225"/>
                  <a:gd name="connsiteY0" fmla="*/ 0 h 205332"/>
                  <a:gd name="connsiteX1" fmla="*/ 0 w 276225"/>
                  <a:gd name="connsiteY1" fmla="*/ 205332 h 205332"/>
                  <a:gd name="connsiteX2" fmla="*/ 276225 w 276225"/>
                  <a:gd name="connsiteY2" fmla="*/ 157707 h 205332"/>
                  <a:gd name="connsiteX3" fmla="*/ 157232 w 276225"/>
                  <a:gd name="connsiteY3" fmla="*/ 0 h 205332"/>
                  <a:gd name="connsiteX0" fmla="*/ 275415 w 394408"/>
                  <a:gd name="connsiteY0" fmla="*/ 0 h 157707"/>
                  <a:gd name="connsiteX1" fmla="*/ 0 w 394408"/>
                  <a:gd name="connsiteY1" fmla="*/ 150097 h 157707"/>
                  <a:gd name="connsiteX2" fmla="*/ 394408 w 394408"/>
                  <a:gd name="connsiteY2" fmla="*/ 157707 h 157707"/>
                  <a:gd name="connsiteX3" fmla="*/ 275415 w 394408"/>
                  <a:gd name="connsiteY3" fmla="*/ 0 h 1577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94408" h="157707">
                    <a:moveTo>
                      <a:pt x="275415" y="0"/>
                    </a:moveTo>
                    <a:lnTo>
                      <a:pt x="0" y="150097"/>
                    </a:lnTo>
                    <a:lnTo>
                      <a:pt x="394408" y="157707"/>
                    </a:lnTo>
                    <a:lnTo>
                      <a:pt x="27541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6" name="Freeform: Shape 38">
                <a:extLst>
                  <a:ext uri="{FF2B5EF4-FFF2-40B4-BE49-F238E27FC236}">
                    <a16:creationId xmlns="" xmlns:a16="http://schemas.microsoft.com/office/drawing/2014/main" id="{29A40F15-538E-41E9-9E19-C63D93F43875}"/>
                  </a:ext>
                </a:extLst>
              </p:cNvPr>
              <p:cNvSpPr/>
              <p:nvPr/>
            </p:nvSpPr>
            <p:spPr>
              <a:xfrm>
                <a:off x="6149698" y="5215816"/>
                <a:ext cx="1586463" cy="2373441"/>
              </a:xfrm>
              <a:custGeom>
                <a:avLst/>
                <a:gdLst>
                  <a:gd name="connsiteX0" fmla="*/ 552450 w 552450"/>
                  <a:gd name="connsiteY0" fmla="*/ 0 h 847725"/>
                  <a:gd name="connsiteX1" fmla="*/ 0 w 552450"/>
                  <a:gd name="connsiteY1" fmla="*/ 114300 h 847725"/>
                  <a:gd name="connsiteX2" fmla="*/ 523875 w 552450"/>
                  <a:gd name="connsiteY2" fmla="*/ 847725 h 847725"/>
                  <a:gd name="connsiteX3" fmla="*/ 552450 w 552450"/>
                  <a:gd name="connsiteY3" fmla="*/ 0 h 847725"/>
                  <a:gd name="connsiteX0" fmla="*/ 552450 w 552450"/>
                  <a:gd name="connsiteY0" fmla="*/ 0 h 826497"/>
                  <a:gd name="connsiteX1" fmla="*/ 0 w 552450"/>
                  <a:gd name="connsiteY1" fmla="*/ 114300 h 826497"/>
                  <a:gd name="connsiteX2" fmla="*/ 502647 w 552450"/>
                  <a:gd name="connsiteY2" fmla="*/ 826497 h 826497"/>
                  <a:gd name="connsiteX3" fmla="*/ 552450 w 552450"/>
                  <a:gd name="connsiteY3" fmla="*/ 0 h 8264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52450" h="826497">
                    <a:moveTo>
                      <a:pt x="552450" y="0"/>
                    </a:moveTo>
                    <a:lnTo>
                      <a:pt x="0" y="114300"/>
                    </a:lnTo>
                    <a:lnTo>
                      <a:pt x="502647" y="826497"/>
                    </a:lnTo>
                    <a:lnTo>
                      <a:pt x="55245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7" name="Freeform: Shape 39">
                <a:extLst>
                  <a:ext uri="{FF2B5EF4-FFF2-40B4-BE49-F238E27FC236}">
                    <a16:creationId xmlns="" xmlns:a16="http://schemas.microsoft.com/office/drawing/2014/main" id="{A5416930-B926-43E8-BDE5-C5D1981F11E6}"/>
                  </a:ext>
                </a:extLst>
              </p:cNvPr>
              <p:cNvSpPr/>
              <p:nvPr/>
            </p:nvSpPr>
            <p:spPr>
              <a:xfrm>
                <a:off x="9871174" y="2566277"/>
                <a:ext cx="3530804" cy="3853064"/>
              </a:xfrm>
              <a:custGeom>
                <a:avLst/>
                <a:gdLst>
                  <a:gd name="connsiteX0" fmla="*/ 1019175 w 1019175"/>
                  <a:gd name="connsiteY0" fmla="*/ 0 h 1390650"/>
                  <a:gd name="connsiteX1" fmla="*/ 0 w 1019175"/>
                  <a:gd name="connsiteY1" fmla="*/ 295275 h 1390650"/>
                  <a:gd name="connsiteX2" fmla="*/ 19050 w 1019175"/>
                  <a:gd name="connsiteY2" fmla="*/ 1390650 h 1390650"/>
                  <a:gd name="connsiteX3" fmla="*/ 1019175 w 1019175"/>
                  <a:gd name="connsiteY3" fmla="*/ 0 h 1390650"/>
                  <a:gd name="connsiteX0" fmla="*/ 1113905 w 1113905"/>
                  <a:gd name="connsiteY0" fmla="*/ 0 h 1390650"/>
                  <a:gd name="connsiteX1" fmla="*/ 0 w 1113905"/>
                  <a:gd name="connsiteY1" fmla="*/ 643150 h 1390650"/>
                  <a:gd name="connsiteX2" fmla="*/ 113780 w 1113905"/>
                  <a:gd name="connsiteY2" fmla="*/ 1390650 h 1390650"/>
                  <a:gd name="connsiteX3" fmla="*/ 1113905 w 1113905"/>
                  <a:gd name="connsiteY3" fmla="*/ 0 h 1390650"/>
                  <a:gd name="connsiteX0" fmla="*/ 1229522 w 1229522"/>
                  <a:gd name="connsiteY0" fmla="*/ 0 h 1341742"/>
                  <a:gd name="connsiteX1" fmla="*/ 0 w 1229522"/>
                  <a:gd name="connsiteY1" fmla="*/ 594242 h 1341742"/>
                  <a:gd name="connsiteX2" fmla="*/ 113780 w 1229522"/>
                  <a:gd name="connsiteY2" fmla="*/ 1341742 h 1341742"/>
                  <a:gd name="connsiteX3" fmla="*/ 1229522 w 1229522"/>
                  <a:gd name="connsiteY3" fmla="*/ 0 h 13417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9522" h="1341742">
                    <a:moveTo>
                      <a:pt x="1229522" y="0"/>
                    </a:moveTo>
                    <a:lnTo>
                      <a:pt x="0" y="594242"/>
                    </a:lnTo>
                    <a:lnTo>
                      <a:pt x="113780" y="1341742"/>
                    </a:lnTo>
                    <a:lnTo>
                      <a:pt x="1229522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8" name="Freeform: Shape 40">
                <a:extLst>
                  <a:ext uri="{FF2B5EF4-FFF2-40B4-BE49-F238E27FC236}">
                    <a16:creationId xmlns="" xmlns:a16="http://schemas.microsoft.com/office/drawing/2014/main" id="{A6E4E422-62CE-47A9-AEAD-0EDA876D5C71}"/>
                  </a:ext>
                </a:extLst>
              </p:cNvPr>
              <p:cNvSpPr/>
              <p:nvPr/>
            </p:nvSpPr>
            <p:spPr>
              <a:xfrm>
                <a:off x="7585440" y="3324702"/>
                <a:ext cx="2667179" cy="4626397"/>
              </a:xfrm>
              <a:custGeom>
                <a:avLst/>
                <a:gdLst>
                  <a:gd name="connsiteX0" fmla="*/ 528637 w 928687"/>
                  <a:gd name="connsiteY0" fmla="*/ 1628775 h 1628775"/>
                  <a:gd name="connsiteX1" fmla="*/ 0 w 928687"/>
                  <a:gd name="connsiteY1" fmla="*/ 1500188 h 1628775"/>
                  <a:gd name="connsiteX2" fmla="*/ 71437 w 928687"/>
                  <a:gd name="connsiteY2" fmla="*/ 0 h 1628775"/>
                  <a:gd name="connsiteX3" fmla="*/ 928687 w 928687"/>
                  <a:gd name="connsiteY3" fmla="*/ 1271588 h 1628775"/>
                  <a:gd name="connsiteX4" fmla="*/ 528637 w 928687"/>
                  <a:gd name="connsiteY4" fmla="*/ 1628775 h 1628775"/>
                  <a:gd name="connsiteX0" fmla="*/ 542925 w 942975"/>
                  <a:gd name="connsiteY0" fmla="*/ 1304925 h 1304925"/>
                  <a:gd name="connsiteX1" fmla="*/ 14288 w 942975"/>
                  <a:gd name="connsiteY1" fmla="*/ 1176338 h 1304925"/>
                  <a:gd name="connsiteX2" fmla="*/ 0 w 942975"/>
                  <a:gd name="connsiteY2" fmla="*/ 0 h 1304925"/>
                  <a:gd name="connsiteX3" fmla="*/ 942975 w 942975"/>
                  <a:gd name="connsiteY3" fmla="*/ 947738 h 1304925"/>
                  <a:gd name="connsiteX4" fmla="*/ 542925 w 942975"/>
                  <a:gd name="connsiteY4" fmla="*/ 1304925 h 1304925"/>
                  <a:gd name="connsiteX0" fmla="*/ 528637 w 928687"/>
                  <a:gd name="connsiteY0" fmla="*/ 1581150 h 1581150"/>
                  <a:gd name="connsiteX1" fmla="*/ 0 w 928687"/>
                  <a:gd name="connsiteY1" fmla="*/ 1452563 h 1581150"/>
                  <a:gd name="connsiteX2" fmla="*/ 61912 w 928687"/>
                  <a:gd name="connsiteY2" fmla="*/ 0 h 1581150"/>
                  <a:gd name="connsiteX3" fmla="*/ 928687 w 928687"/>
                  <a:gd name="connsiteY3" fmla="*/ 1223963 h 1581150"/>
                  <a:gd name="connsiteX4" fmla="*/ 528637 w 928687"/>
                  <a:gd name="connsiteY4" fmla="*/ 1581150 h 1581150"/>
                  <a:gd name="connsiteX0" fmla="*/ 528637 w 928687"/>
                  <a:gd name="connsiteY0" fmla="*/ 1619250 h 1619250"/>
                  <a:gd name="connsiteX1" fmla="*/ 0 w 928687"/>
                  <a:gd name="connsiteY1" fmla="*/ 1490663 h 1619250"/>
                  <a:gd name="connsiteX2" fmla="*/ 42862 w 928687"/>
                  <a:gd name="connsiteY2" fmla="*/ 0 h 1619250"/>
                  <a:gd name="connsiteX3" fmla="*/ 928687 w 928687"/>
                  <a:gd name="connsiteY3" fmla="*/ 1262063 h 1619250"/>
                  <a:gd name="connsiteX4" fmla="*/ 528637 w 928687"/>
                  <a:gd name="connsiteY4" fmla="*/ 1619250 h 1619250"/>
                  <a:gd name="connsiteX0" fmla="*/ 528637 w 928687"/>
                  <a:gd name="connsiteY0" fmla="*/ 1614196 h 1614196"/>
                  <a:gd name="connsiteX1" fmla="*/ 0 w 928687"/>
                  <a:gd name="connsiteY1" fmla="*/ 1485609 h 1614196"/>
                  <a:gd name="connsiteX2" fmla="*/ 47916 w 928687"/>
                  <a:gd name="connsiteY2" fmla="*/ 0 h 1614196"/>
                  <a:gd name="connsiteX3" fmla="*/ 928687 w 928687"/>
                  <a:gd name="connsiteY3" fmla="*/ 1257009 h 1614196"/>
                  <a:gd name="connsiteX4" fmla="*/ 528637 w 928687"/>
                  <a:gd name="connsiteY4" fmla="*/ 1614196 h 1614196"/>
                  <a:gd name="connsiteX0" fmla="*/ 528637 w 928687"/>
                  <a:gd name="connsiteY0" fmla="*/ 1442351 h 1442351"/>
                  <a:gd name="connsiteX1" fmla="*/ 0 w 928687"/>
                  <a:gd name="connsiteY1" fmla="*/ 1313764 h 1442351"/>
                  <a:gd name="connsiteX2" fmla="*/ 2427 w 928687"/>
                  <a:gd name="connsiteY2" fmla="*/ 0 h 1442351"/>
                  <a:gd name="connsiteX3" fmla="*/ 928687 w 928687"/>
                  <a:gd name="connsiteY3" fmla="*/ 1085164 h 1442351"/>
                  <a:gd name="connsiteX4" fmla="*/ 528637 w 928687"/>
                  <a:gd name="connsiteY4" fmla="*/ 1442351 h 1442351"/>
                  <a:gd name="connsiteX0" fmla="*/ 528637 w 928687"/>
                  <a:gd name="connsiteY0" fmla="*/ 1624305 h 1624305"/>
                  <a:gd name="connsiteX1" fmla="*/ 0 w 928687"/>
                  <a:gd name="connsiteY1" fmla="*/ 1495718 h 1624305"/>
                  <a:gd name="connsiteX2" fmla="*/ 47916 w 928687"/>
                  <a:gd name="connsiteY2" fmla="*/ 0 h 1624305"/>
                  <a:gd name="connsiteX3" fmla="*/ 928687 w 928687"/>
                  <a:gd name="connsiteY3" fmla="*/ 1267118 h 1624305"/>
                  <a:gd name="connsiteX4" fmla="*/ 528637 w 928687"/>
                  <a:gd name="connsiteY4" fmla="*/ 1624305 h 1624305"/>
                  <a:gd name="connsiteX0" fmla="*/ 528637 w 928687"/>
                  <a:gd name="connsiteY0" fmla="*/ 1616345 h 1616345"/>
                  <a:gd name="connsiteX1" fmla="*/ 0 w 928687"/>
                  <a:gd name="connsiteY1" fmla="*/ 1487758 h 1616345"/>
                  <a:gd name="connsiteX2" fmla="*/ 53223 w 928687"/>
                  <a:gd name="connsiteY2" fmla="*/ 0 h 1616345"/>
                  <a:gd name="connsiteX3" fmla="*/ 928687 w 928687"/>
                  <a:gd name="connsiteY3" fmla="*/ 1259158 h 1616345"/>
                  <a:gd name="connsiteX4" fmla="*/ 528637 w 928687"/>
                  <a:gd name="connsiteY4" fmla="*/ 1616345 h 1616345"/>
                  <a:gd name="connsiteX0" fmla="*/ 528637 w 928687"/>
                  <a:gd name="connsiteY0" fmla="*/ 1618998 h 1618998"/>
                  <a:gd name="connsiteX1" fmla="*/ 0 w 928687"/>
                  <a:gd name="connsiteY1" fmla="*/ 1490411 h 1618998"/>
                  <a:gd name="connsiteX2" fmla="*/ 55877 w 928687"/>
                  <a:gd name="connsiteY2" fmla="*/ 0 h 1618998"/>
                  <a:gd name="connsiteX3" fmla="*/ 928687 w 928687"/>
                  <a:gd name="connsiteY3" fmla="*/ 1261811 h 1618998"/>
                  <a:gd name="connsiteX4" fmla="*/ 528637 w 928687"/>
                  <a:gd name="connsiteY4" fmla="*/ 1618998 h 1618998"/>
                  <a:gd name="connsiteX0" fmla="*/ 528637 w 928687"/>
                  <a:gd name="connsiteY0" fmla="*/ 1611038 h 1611038"/>
                  <a:gd name="connsiteX1" fmla="*/ 0 w 928687"/>
                  <a:gd name="connsiteY1" fmla="*/ 1482451 h 1611038"/>
                  <a:gd name="connsiteX2" fmla="*/ 50570 w 928687"/>
                  <a:gd name="connsiteY2" fmla="*/ 0 h 1611038"/>
                  <a:gd name="connsiteX3" fmla="*/ 928687 w 928687"/>
                  <a:gd name="connsiteY3" fmla="*/ 1253851 h 1611038"/>
                  <a:gd name="connsiteX4" fmla="*/ 528637 w 928687"/>
                  <a:gd name="connsiteY4" fmla="*/ 1611038 h 1611038"/>
                  <a:gd name="connsiteX0" fmla="*/ 536444 w 936494"/>
                  <a:gd name="connsiteY0" fmla="*/ 1597771 h 1597771"/>
                  <a:gd name="connsiteX1" fmla="*/ 7807 w 936494"/>
                  <a:gd name="connsiteY1" fmla="*/ 1469184 h 1597771"/>
                  <a:gd name="connsiteX2" fmla="*/ 0 w 936494"/>
                  <a:gd name="connsiteY2" fmla="*/ 0 h 1597771"/>
                  <a:gd name="connsiteX3" fmla="*/ 936494 w 936494"/>
                  <a:gd name="connsiteY3" fmla="*/ 1240584 h 1597771"/>
                  <a:gd name="connsiteX4" fmla="*/ 536444 w 936494"/>
                  <a:gd name="connsiteY4" fmla="*/ 1597771 h 1597771"/>
                  <a:gd name="connsiteX0" fmla="*/ 528735 w 928785"/>
                  <a:gd name="connsiteY0" fmla="*/ 1611038 h 1611038"/>
                  <a:gd name="connsiteX1" fmla="*/ 98 w 928785"/>
                  <a:gd name="connsiteY1" fmla="*/ 1482451 h 1611038"/>
                  <a:gd name="connsiteX2" fmla="*/ 45361 w 928785"/>
                  <a:gd name="connsiteY2" fmla="*/ 0 h 1611038"/>
                  <a:gd name="connsiteX3" fmla="*/ 928785 w 928785"/>
                  <a:gd name="connsiteY3" fmla="*/ 1253851 h 1611038"/>
                  <a:gd name="connsiteX4" fmla="*/ 528735 w 928785"/>
                  <a:gd name="connsiteY4" fmla="*/ 1611038 h 16110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28785" h="1611038">
                    <a:moveTo>
                      <a:pt x="528735" y="1611038"/>
                    </a:moveTo>
                    <a:lnTo>
                      <a:pt x="98" y="1482451"/>
                    </a:lnTo>
                    <a:cubicBezTo>
                      <a:pt x="-2504" y="992723"/>
                      <a:pt x="47963" y="489728"/>
                      <a:pt x="45361" y="0"/>
                    </a:cubicBezTo>
                    <a:lnTo>
                      <a:pt x="928785" y="1253851"/>
                    </a:lnTo>
                    <a:lnTo>
                      <a:pt x="528735" y="1611038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9" name="Freeform: Shape 41">
                <a:extLst>
                  <a:ext uri="{FF2B5EF4-FFF2-40B4-BE49-F238E27FC236}">
                    <a16:creationId xmlns="" xmlns:a16="http://schemas.microsoft.com/office/drawing/2014/main" id="{9983AB29-8A3C-45C2-9A8C-0BF94A1E3FAC}"/>
                  </a:ext>
                </a:extLst>
              </p:cNvPr>
              <p:cNvSpPr/>
              <p:nvPr/>
            </p:nvSpPr>
            <p:spPr>
              <a:xfrm>
                <a:off x="7708808" y="479821"/>
                <a:ext cx="2543813" cy="6474124"/>
              </a:xfrm>
              <a:custGeom>
                <a:avLst/>
                <a:gdLst>
                  <a:gd name="connsiteX0" fmla="*/ 0 w 885825"/>
                  <a:gd name="connsiteY0" fmla="*/ 914400 h 2171700"/>
                  <a:gd name="connsiteX1" fmla="*/ 871538 w 885825"/>
                  <a:gd name="connsiteY1" fmla="*/ 0 h 2171700"/>
                  <a:gd name="connsiteX2" fmla="*/ 885825 w 885825"/>
                  <a:gd name="connsiteY2" fmla="*/ 2171700 h 2171700"/>
                  <a:gd name="connsiteX3" fmla="*/ 0 w 885825"/>
                  <a:gd name="connsiteY3" fmla="*/ 914400 h 2171700"/>
                  <a:gd name="connsiteX0" fmla="*/ 0 w 885825"/>
                  <a:gd name="connsiteY0" fmla="*/ 997167 h 2254467"/>
                  <a:gd name="connsiteX1" fmla="*/ 675879 w 885825"/>
                  <a:gd name="connsiteY1" fmla="*/ 0 h 2254467"/>
                  <a:gd name="connsiteX2" fmla="*/ 885825 w 885825"/>
                  <a:gd name="connsiteY2" fmla="*/ 2254467 h 2254467"/>
                  <a:gd name="connsiteX3" fmla="*/ 0 w 885825"/>
                  <a:gd name="connsiteY3" fmla="*/ 997167 h 22544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885825" h="2254467">
                    <a:moveTo>
                      <a:pt x="0" y="997167"/>
                    </a:moveTo>
                    <a:lnTo>
                      <a:pt x="675879" y="0"/>
                    </a:lnTo>
                    <a:cubicBezTo>
                      <a:pt x="680641" y="723900"/>
                      <a:pt x="881063" y="1530567"/>
                      <a:pt x="885825" y="2254467"/>
                    </a:cubicBezTo>
                    <a:lnTo>
                      <a:pt x="0" y="997167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  <p:grpSp>
          <p:nvGrpSpPr>
            <p:cNvPr id="25" name="Group 27">
              <a:extLst>
                <a:ext uri="{FF2B5EF4-FFF2-40B4-BE49-F238E27FC236}">
                  <a16:creationId xmlns="" xmlns:a16="http://schemas.microsoft.com/office/drawing/2014/main" id="{35467981-2AFE-480C-BFAA-BE450B41E130}"/>
                </a:ext>
              </a:extLst>
            </p:cNvPr>
            <p:cNvGrpSpPr/>
            <p:nvPr/>
          </p:nvGrpSpPr>
          <p:grpSpPr>
            <a:xfrm rot="19361629" flipH="1">
              <a:off x="13519303" y="3604288"/>
              <a:ext cx="825204" cy="568334"/>
              <a:chOff x="3667032" y="1708483"/>
              <a:chExt cx="8105829" cy="5582653"/>
            </a:xfrm>
          </p:grpSpPr>
          <p:sp>
            <p:nvSpPr>
              <p:cNvPr id="26" name="Freeform: Shape 28">
                <a:extLst>
                  <a:ext uri="{FF2B5EF4-FFF2-40B4-BE49-F238E27FC236}">
                    <a16:creationId xmlns="" xmlns:a16="http://schemas.microsoft.com/office/drawing/2014/main" id="{27667868-145A-4811-A4E6-5D7AE07EC3C2}"/>
                  </a:ext>
                </a:extLst>
              </p:cNvPr>
              <p:cNvSpPr/>
              <p:nvPr/>
            </p:nvSpPr>
            <p:spPr>
              <a:xfrm>
                <a:off x="9698517" y="2576706"/>
                <a:ext cx="2074344" cy="1084322"/>
              </a:xfrm>
              <a:custGeom>
                <a:avLst/>
                <a:gdLst>
                  <a:gd name="connsiteX0" fmla="*/ 757990 w 757990"/>
                  <a:gd name="connsiteY0" fmla="*/ 228600 h 264695"/>
                  <a:gd name="connsiteX1" fmla="*/ 288758 w 757990"/>
                  <a:gd name="connsiteY1" fmla="*/ 0 h 264695"/>
                  <a:gd name="connsiteX2" fmla="*/ 0 w 757990"/>
                  <a:gd name="connsiteY2" fmla="*/ 264695 h 264695"/>
                  <a:gd name="connsiteX3" fmla="*/ 757990 w 757990"/>
                  <a:gd name="connsiteY3" fmla="*/ 228600 h 264695"/>
                  <a:gd name="connsiteX0" fmla="*/ 753988 w 753988"/>
                  <a:gd name="connsiteY0" fmla="*/ 288628 h 288628"/>
                  <a:gd name="connsiteX1" fmla="*/ 288758 w 753988"/>
                  <a:gd name="connsiteY1" fmla="*/ 0 h 288628"/>
                  <a:gd name="connsiteX2" fmla="*/ 0 w 753988"/>
                  <a:gd name="connsiteY2" fmla="*/ 264695 h 288628"/>
                  <a:gd name="connsiteX3" fmla="*/ 753988 w 753988"/>
                  <a:gd name="connsiteY3" fmla="*/ 288628 h 288628"/>
                  <a:gd name="connsiteX0" fmla="*/ 753988 w 753988"/>
                  <a:gd name="connsiteY0" fmla="*/ 288628 h 324723"/>
                  <a:gd name="connsiteX1" fmla="*/ 288758 w 753988"/>
                  <a:gd name="connsiteY1" fmla="*/ 0 h 324723"/>
                  <a:gd name="connsiteX2" fmla="*/ 0 w 753988"/>
                  <a:gd name="connsiteY2" fmla="*/ 324723 h 324723"/>
                  <a:gd name="connsiteX3" fmla="*/ 753988 w 753988"/>
                  <a:gd name="connsiteY3" fmla="*/ 288628 h 324723"/>
                  <a:gd name="connsiteX0" fmla="*/ 681954 w 681954"/>
                  <a:gd name="connsiteY0" fmla="*/ 396679 h 396679"/>
                  <a:gd name="connsiteX1" fmla="*/ 288758 w 681954"/>
                  <a:gd name="connsiteY1" fmla="*/ 0 h 396679"/>
                  <a:gd name="connsiteX2" fmla="*/ 0 w 681954"/>
                  <a:gd name="connsiteY2" fmla="*/ 324723 h 396679"/>
                  <a:gd name="connsiteX3" fmla="*/ 681954 w 681954"/>
                  <a:gd name="connsiteY3" fmla="*/ 396679 h 396679"/>
                  <a:gd name="connsiteX0" fmla="*/ 798009 w 798009"/>
                  <a:gd name="connsiteY0" fmla="*/ 324645 h 324723"/>
                  <a:gd name="connsiteX1" fmla="*/ 288758 w 798009"/>
                  <a:gd name="connsiteY1" fmla="*/ 0 h 324723"/>
                  <a:gd name="connsiteX2" fmla="*/ 0 w 798009"/>
                  <a:gd name="connsiteY2" fmla="*/ 324723 h 324723"/>
                  <a:gd name="connsiteX3" fmla="*/ 798009 w 798009"/>
                  <a:gd name="connsiteY3" fmla="*/ 324645 h 324723"/>
                  <a:gd name="connsiteX0" fmla="*/ 798009 w 798009"/>
                  <a:gd name="connsiteY0" fmla="*/ 324645 h 324645"/>
                  <a:gd name="connsiteX1" fmla="*/ 288758 w 798009"/>
                  <a:gd name="connsiteY1" fmla="*/ 0 h 324645"/>
                  <a:gd name="connsiteX2" fmla="*/ 0 w 798009"/>
                  <a:gd name="connsiteY2" fmla="*/ 208668 h 324645"/>
                  <a:gd name="connsiteX3" fmla="*/ 798009 w 798009"/>
                  <a:gd name="connsiteY3" fmla="*/ 324645 h 324645"/>
                  <a:gd name="connsiteX0" fmla="*/ 689958 w 689958"/>
                  <a:gd name="connsiteY0" fmla="*/ 360662 h 360662"/>
                  <a:gd name="connsiteX1" fmla="*/ 288758 w 689958"/>
                  <a:gd name="connsiteY1" fmla="*/ 0 h 360662"/>
                  <a:gd name="connsiteX2" fmla="*/ 0 w 689958"/>
                  <a:gd name="connsiteY2" fmla="*/ 208668 h 360662"/>
                  <a:gd name="connsiteX3" fmla="*/ 689958 w 689958"/>
                  <a:gd name="connsiteY3" fmla="*/ 360662 h 3606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89958" h="360662">
                    <a:moveTo>
                      <a:pt x="689958" y="360662"/>
                    </a:moveTo>
                    <a:lnTo>
                      <a:pt x="288758" y="0"/>
                    </a:lnTo>
                    <a:lnTo>
                      <a:pt x="0" y="208668"/>
                    </a:lnTo>
                    <a:lnTo>
                      <a:pt x="689958" y="36066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7" name="Freeform: Shape 29">
                <a:extLst>
                  <a:ext uri="{FF2B5EF4-FFF2-40B4-BE49-F238E27FC236}">
                    <a16:creationId xmlns="" xmlns:a16="http://schemas.microsoft.com/office/drawing/2014/main" id="{6A12FE78-44F7-4267-AE79-0AD4F7348346}"/>
                  </a:ext>
                </a:extLst>
              </p:cNvPr>
              <p:cNvSpPr/>
              <p:nvPr/>
            </p:nvSpPr>
            <p:spPr>
              <a:xfrm>
                <a:off x="8589117" y="2576628"/>
                <a:ext cx="1989499" cy="976664"/>
              </a:xfrm>
              <a:custGeom>
                <a:avLst/>
                <a:gdLst>
                  <a:gd name="connsiteX0" fmla="*/ 661737 w 661737"/>
                  <a:gd name="connsiteY0" fmla="*/ 0 h 324853"/>
                  <a:gd name="connsiteX1" fmla="*/ 360947 w 661737"/>
                  <a:gd name="connsiteY1" fmla="*/ 324853 h 324853"/>
                  <a:gd name="connsiteX2" fmla="*/ 0 w 661737"/>
                  <a:gd name="connsiteY2" fmla="*/ 36095 h 324853"/>
                  <a:gd name="connsiteX3" fmla="*/ 661737 w 661737"/>
                  <a:gd name="connsiteY3" fmla="*/ 0 h 3248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61737" h="324853">
                    <a:moveTo>
                      <a:pt x="661737" y="0"/>
                    </a:moveTo>
                    <a:lnTo>
                      <a:pt x="360947" y="324853"/>
                    </a:lnTo>
                    <a:lnTo>
                      <a:pt x="0" y="36095"/>
                    </a:lnTo>
                    <a:lnTo>
                      <a:pt x="661737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8" name="Freeform: Shape 30">
                <a:extLst>
                  <a:ext uri="{FF2B5EF4-FFF2-40B4-BE49-F238E27FC236}">
                    <a16:creationId xmlns="" xmlns:a16="http://schemas.microsoft.com/office/drawing/2014/main" id="{8020F11C-E489-465D-9DED-1A0D1CFB1332}"/>
                  </a:ext>
                </a:extLst>
              </p:cNvPr>
              <p:cNvSpPr/>
              <p:nvPr/>
            </p:nvSpPr>
            <p:spPr>
              <a:xfrm>
                <a:off x="3667032" y="1708483"/>
                <a:ext cx="1121354" cy="723455"/>
              </a:xfrm>
              <a:custGeom>
                <a:avLst/>
                <a:gdLst>
                  <a:gd name="connsiteX0" fmla="*/ 0 w 372979"/>
                  <a:gd name="connsiteY0" fmla="*/ 240632 h 240632"/>
                  <a:gd name="connsiteX1" fmla="*/ 204537 w 372979"/>
                  <a:gd name="connsiteY1" fmla="*/ 0 h 240632"/>
                  <a:gd name="connsiteX2" fmla="*/ 372979 w 372979"/>
                  <a:gd name="connsiteY2" fmla="*/ 120316 h 240632"/>
                  <a:gd name="connsiteX3" fmla="*/ 0 w 372979"/>
                  <a:gd name="connsiteY3" fmla="*/ 240632 h 2406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72979" h="240632">
                    <a:moveTo>
                      <a:pt x="0" y="240632"/>
                    </a:moveTo>
                    <a:lnTo>
                      <a:pt x="204537" y="0"/>
                    </a:lnTo>
                    <a:lnTo>
                      <a:pt x="372979" y="120316"/>
                    </a:lnTo>
                    <a:lnTo>
                      <a:pt x="0" y="2406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29" name="Freeform: Shape 31">
                <a:extLst>
                  <a:ext uri="{FF2B5EF4-FFF2-40B4-BE49-F238E27FC236}">
                    <a16:creationId xmlns="" xmlns:a16="http://schemas.microsoft.com/office/drawing/2014/main" id="{000FF429-5E8B-43CC-ACC3-2B1E0E89096A}"/>
                  </a:ext>
                </a:extLst>
              </p:cNvPr>
              <p:cNvSpPr/>
              <p:nvPr/>
            </p:nvSpPr>
            <p:spPr>
              <a:xfrm>
                <a:off x="6683920" y="3191564"/>
                <a:ext cx="1627771" cy="4087516"/>
              </a:xfrm>
              <a:custGeom>
                <a:avLst/>
                <a:gdLst>
                  <a:gd name="connsiteX0" fmla="*/ 541421 w 541421"/>
                  <a:gd name="connsiteY0" fmla="*/ 12032 h 1359569"/>
                  <a:gd name="connsiteX1" fmla="*/ 156410 w 541421"/>
                  <a:gd name="connsiteY1" fmla="*/ 1359569 h 1359569"/>
                  <a:gd name="connsiteX2" fmla="*/ 0 w 541421"/>
                  <a:gd name="connsiteY2" fmla="*/ 0 h 1359569"/>
                  <a:gd name="connsiteX3" fmla="*/ 541421 w 541421"/>
                  <a:gd name="connsiteY3" fmla="*/ 12032 h 135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41421" h="1359569">
                    <a:moveTo>
                      <a:pt x="541421" y="12032"/>
                    </a:moveTo>
                    <a:lnTo>
                      <a:pt x="156410" y="1359569"/>
                    </a:lnTo>
                    <a:lnTo>
                      <a:pt x="0" y="0"/>
                    </a:lnTo>
                    <a:lnTo>
                      <a:pt x="541421" y="1203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0" name="Freeform: Shape 32">
                <a:extLst>
                  <a:ext uri="{FF2B5EF4-FFF2-40B4-BE49-F238E27FC236}">
                    <a16:creationId xmlns="" xmlns:a16="http://schemas.microsoft.com/office/drawing/2014/main" id="{0F33EE23-C8C6-42A3-BEF4-66847440BE3A}"/>
                  </a:ext>
                </a:extLst>
              </p:cNvPr>
              <p:cNvSpPr/>
              <p:nvPr/>
            </p:nvSpPr>
            <p:spPr>
              <a:xfrm>
                <a:off x="4296520" y="1708483"/>
                <a:ext cx="1917154" cy="1917154"/>
              </a:xfrm>
              <a:custGeom>
                <a:avLst/>
                <a:gdLst>
                  <a:gd name="connsiteX0" fmla="*/ 0 w 637674"/>
                  <a:gd name="connsiteY0" fmla="*/ 0 h 637674"/>
                  <a:gd name="connsiteX1" fmla="*/ 553453 w 637674"/>
                  <a:gd name="connsiteY1" fmla="*/ 48127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  <a:gd name="connsiteX0" fmla="*/ 0 w 637674"/>
                  <a:gd name="connsiteY0" fmla="*/ 0 h 637674"/>
                  <a:gd name="connsiteX1" fmla="*/ 537445 w 637674"/>
                  <a:gd name="connsiteY1" fmla="*/ 16112 h 637674"/>
                  <a:gd name="connsiteX2" fmla="*/ 637674 w 637674"/>
                  <a:gd name="connsiteY2" fmla="*/ 637674 h 637674"/>
                  <a:gd name="connsiteX3" fmla="*/ 0 w 637674"/>
                  <a:gd name="connsiteY3" fmla="*/ 0 h 6376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637674" h="637674">
                    <a:moveTo>
                      <a:pt x="0" y="0"/>
                    </a:moveTo>
                    <a:lnTo>
                      <a:pt x="537445" y="16112"/>
                    </a:lnTo>
                    <a:lnTo>
                      <a:pt x="637674" y="63767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1" name="Freeform: Shape 33">
                <a:extLst>
                  <a:ext uri="{FF2B5EF4-FFF2-40B4-BE49-F238E27FC236}">
                    <a16:creationId xmlns="" xmlns:a16="http://schemas.microsoft.com/office/drawing/2014/main" id="{A8C0CBCF-D596-4B50-AA5C-2DE18B2DE665}"/>
                  </a:ext>
                </a:extLst>
              </p:cNvPr>
              <p:cNvSpPr/>
              <p:nvPr/>
            </p:nvSpPr>
            <p:spPr>
              <a:xfrm>
                <a:off x="7479717" y="2106307"/>
                <a:ext cx="2206536" cy="1434953"/>
              </a:xfrm>
              <a:custGeom>
                <a:avLst/>
                <a:gdLst>
                  <a:gd name="connsiteX0" fmla="*/ 168442 w 733927"/>
                  <a:gd name="connsiteY0" fmla="*/ 0 h 493295"/>
                  <a:gd name="connsiteX1" fmla="*/ 733927 w 733927"/>
                  <a:gd name="connsiteY1" fmla="*/ 493295 h 493295"/>
                  <a:gd name="connsiteX2" fmla="*/ 0 w 733927"/>
                  <a:gd name="connsiteY2" fmla="*/ 457200 h 493295"/>
                  <a:gd name="connsiteX3" fmla="*/ 168442 w 733927"/>
                  <a:gd name="connsiteY3" fmla="*/ 0 h 493295"/>
                  <a:gd name="connsiteX0" fmla="*/ 196455 w 733927"/>
                  <a:gd name="connsiteY0" fmla="*/ 0 h 477287"/>
                  <a:gd name="connsiteX1" fmla="*/ 733927 w 733927"/>
                  <a:gd name="connsiteY1" fmla="*/ 477287 h 477287"/>
                  <a:gd name="connsiteX2" fmla="*/ 0 w 733927"/>
                  <a:gd name="connsiteY2" fmla="*/ 441192 h 477287"/>
                  <a:gd name="connsiteX3" fmla="*/ 196455 w 733927"/>
                  <a:gd name="connsiteY3" fmla="*/ 0 h 477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33927" h="477287">
                    <a:moveTo>
                      <a:pt x="196455" y="0"/>
                    </a:moveTo>
                    <a:lnTo>
                      <a:pt x="733927" y="477287"/>
                    </a:lnTo>
                    <a:lnTo>
                      <a:pt x="0" y="441192"/>
                    </a:lnTo>
                    <a:lnTo>
                      <a:pt x="196455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32" name="Freeform: Shape 34">
                <a:extLst>
                  <a:ext uri="{FF2B5EF4-FFF2-40B4-BE49-F238E27FC236}">
                    <a16:creationId xmlns="" xmlns:a16="http://schemas.microsoft.com/office/drawing/2014/main" id="{0AE9311A-B6D9-48D6-9A10-E7CCE2DBF58D}"/>
                  </a:ext>
                </a:extLst>
              </p:cNvPr>
              <p:cNvSpPr/>
              <p:nvPr/>
            </p:nvSpPr>
            <p:spPr>
              <a:xfrm>
                <a:off x="5888120" y="1744657"/>
                <a:ext cx="2170362" cy="5546479"/>
              </a:xfrm>
              <a:custGeom>
                <a:avLst/>
                <a:gdLst>
                  <a:gd name="connsiteX0" fmla="*/ 0 w 721895"/>
                  <a:gd name="connsiteY0" fmla="*/ 0 h 1844842"/>
                  <a:gd name="connsiteX1" fmla="*/ 176463 w 721895"/>
                  <a:gd name="connsiteY1" fmla="*/ 1844842 h 1844842"/>
                  <a:gd name="connsiteX2" fmla="*/ 721895 w 721895"/>
                  <a:gd name="connsiteY2" fmla="*/ 112295 h 1844842"/>
                  <a:gd name="connsiteX3" fmla="*/ 0 w 721895"/>
                  <a:gd name="connsiteY3" fmla="*/ 0 h 18448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21895" h="1844842">
                    <a:moveTo>
                      <a:pt x="0" y="0"/>
                    </a:moveTo>
                    <a:lnTo>
                      <a:pt x="176463" y="1844842"/>
                    </a:lnTo>
                    <a:lnTo>
                      <a:pt x="721895" y="1122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</p:grp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err="1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Kalimat</a:t>
            </a:r>
            <a:r>
              <a:rPr lang="en-US" sz="4000" b="1" spc="5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4000" b="1" spc="5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句子 </a:t>
            </a:r>
            <a:r>
              <a:rPr lang="id-ID" sz="4000" b="1" spc="5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Jùzi</a:t>
            </a:r>
            <a:endParaRPr lang="id-ID" sz="4000" b="1" spc="50" dirty="0">
              <a:ln w="11430"/>
              <a:solidFill>
                <a:schemeClr val="accent1">
                  <a:lumMod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6192" y="1194619"/>
            <a:ext cx="8819537" cy="520618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Saya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lebih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suka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bermain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bola basket.</a:t>
            </a:r>
          </a:p>
          <a:p>
            <a:pPr marL="722313" indent="-722313"/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	</a:t>
            </a:r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我 比 较 喜 欢 打 篮 球。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722313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ǒ bǐ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jiào xǐ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dǎ lán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qiú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22313"/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633413" indent="-633413"/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2.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Waktu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diluar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jam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kerja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saya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suka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4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membaca</a:t>
            </a:r>
            <a:r>
              <a:rPr lang="en-US" altLang="zh-CN" sz="34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novel.</a:t>
            </a:r>
          </a:p>
          <a:p>
            <a:pPr marL="530225" indent="103188"/>
            <a:r>
              <a:rPr lang="zh-CN" altLang="en-US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业 余 的 时 候 我 喜 欢 看 小 说。</a:t>
            </a:r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633413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è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yú de shí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hòu wǒ xǐ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kàn xiǎo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shuō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zh-CN" sz="3400" b="1" dirty="0" smtClean="0">
              <a:solidFill>
                <a:srgbClr val="002060"/>
              </a:solidFill>
              <a:latin typeface="Times New Roman" pitchFamily="18" charset="0"/>
              <a:ea typeface="ＤＦ明朝体W5" pitchFamily="49" charset="-128"/>
              <a:cs typeface="Times New Roman" pitchFamily="18" charset="0"/>
            </a:endParaRPr>
          </a:p>
          <a:p>
            <a:pPr marL="342900" indent="-342900" algn="ctr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5" name="Freeform: Shape 110">
            <a:extLst>
              <a:ext uri="{FF2B5EF4-FFF2-40B4-BE49-F238E27FC236}">
                <a16:creationId xmlns="" xmlns:a16="http://schemas.microsoft.com/office/drawing/2014/main" id="{53465DD4-DFF5-4708-8E83-38FFA6677D34}"/>
              </a:ext>
            </a:extLst>
          </p:cNvPr>
          <p:cNvSpPr/>
          <p:nvPr/>
        </p:nvSpPr>
        <p:spPr>
          <a:xfrm>
            <a:off x="250726" y="0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4000" b="1" spc="50" dirty="0" err="1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Kalimat</a:t>
            </a:r>
            <a:r>
              <a:rPr lang="en-US" sz="4000" b="1" spc="5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zh-CN" altLang="en-US" sz="4000" b="1" spc="5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句子 </a:t>
            </a:r>
            <a:r>
              <a:rPr lang="en-US" altLang="zh-CN" sz="4000" b="1" spc="5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j</a:t>
            </a:r>
            <a:r>
              <a:rPr lang="id-ID" sz="4000" b="1" spc="5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ù</a:t>
            </a:r>
            <a:r>
              <a:rPr lang="en-US" sz="4000" b="1" spc="5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id-ID" sz="4000" b="1" spc="50" dirty="0" smtClean="0">
                <a:ln w="11430"/>
                <a:solidFill>
                  <a:schemeClr val="accent1">
                    <a:lumMod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zi</a:t>
            </a:r>
            <a:endParaRPr lang="id-ID" sz="4000" b="1" spc="50" dirty="0">
              <a:ln w="11430"/>
              <a:solidFill>
                <a:schemeClr val="accent1">
                  <a:lumMod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198" y="1179871"/>
            <a:ext cx="11444749" cy="33773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33413" indent="-633413"/>
            <a:r>
              <a:rPr lang="en-US" altLang="zh-CN" sz="34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3.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Selain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memasak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kamu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suka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melakukan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apa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</a:t>
            </a:r>
            <a:r>
              <a:rPr lang="en-US" altLang="zh-CN" sz="3800" b="1" dirty="0" err="1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lagi</a:t>
            </a:r>
            <a:r>
              <a:rPr lang="en-US" altLang="zh-CN" sz="3800" b="1" dirty="0" smtClean="0">
                <a:solidFill>
                  <a:srgbClr val="002060"/>
                </a:solidFill>
                <a:latin typeface="Times New Roman" pitchFamily="18" charset="0"/>
                <a:ea typeface="ＤＦ明朝体W5" pitchFamily="49" charset="-128"/>
                <a:cs typeface="Times New Roman" pitchFamily="18" charset="0"/>
              </a:rPr>
              <a:t> ?   </a:t>
            </a:r>
            <a:r>
              <a:rPr lang="zh-CN" altLang="en-US" sz="38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除 了 做 饭 你 还 喜 欢 做 什 么 呢 </a:t>
            </a:r>
            <a:r>
              <a:rPr lang="en-US" altLang="zh-CN" sz="3800" b="1" dirty="0" smtClean="0">
                <a:solidFill>
                  <a:srgbClr val="002060"/>
                </a:solidFill>
                <a:latin typeface="ＤＦ明朝体W5" pitchFamily="49" charset="-128"/>
                <a:ea typeface="ＤＦ明朝体W5" pitchFamily="49" charset="-128"/>
              </a:rPr>
              <a:t>?</a:t>
            </a:r>
          </a:p>
          <a:p>
            <a:pPr marL="633413" lvl="0"/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hú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 zuò fàn nǐ hái xǐ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id-ID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 zuò shén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 ne</a:t>
            </a:r>
            <a:r>
              <a:rPr lang="en-US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r>
              <a:rPr lang="id-ID" sz="3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15875"/>
            <a:endParaRPr lang="en-US" altLang="zh-CN" sz="3400" b="1" dirty="0" smtClean="0">
              <a:solidFill>
                <a:srgbClr val="002060"/>
              </a:solidFill>
              <a:latin typeface="ＤＦ明朝体W5" pitchFamily="49" charset="-128"/>
              <a:ea typeface="ＤＦ明朝体W5" pitchFamily="49" charset="-128"/>
            </a:endParaRPr>
          </a:p>
          <a:p>
            <a:pPr marL="342900" indent="-342900" algn="ctr"/>
            <a:endParaRPr lang="id-ID" dirty="0">
              <a:solidFill>
                <a:schemeClr val="tx1"/>
              </a:solidFill>
            </a:endParaRPr>
          </a:p>
        </p:txBody>
      </p:sp>
      <p:sp>
        <p:nvSpPr>
          <p:cNvPr id="18" name="Freeform: Shape 110">
            <a:extLst>
              <a:ext uri="{FF2B5EF4-FFF2-40B4-BE49-F238E27FC236}">
                <a16:creationId xmlns="" xmlns:a16="http://schemas.microsoft.com/office/drawing/2014/main" id="{53465DD4-DFF5-4708-8E83-38FFA6677D34}"/>
              </a:ext>
            </a:extLst>
          </p:cNvPr>
          <p:cNvSpPr/>
          <p:nvPr/>
        </p:nvSpPr>
        <p:spPr>
          <a:xfrm>
            <a:off x="4" y="10323"/>
            <a:ext cx="12197526" cy="6858000"/>
          </a:xfrm>
          <a:custGeom>
            <a:avLst/>
            <a:gdLst>
              <a:gd name="connsiteX0" fmla="*/ 488332 w 18296289"/>
              <a:gd name="connsiteY0" fmla="*/ 6 h 10287000"/>
              <a:gd name="connsiteX1" fmla="*/ 716342 w 18296289"/>
              <a:gd name="connsiteY1" fmla="*/ 6 h 10287000"/>
              <a:gd name="connsiteX2" fmla="*/ 716342 w 18296289"/>
              <a:gd name="connsiteY2" fmla="*/ 10287000 h 10287000"/>
              <a:gd name="connsiteX3" fmla="*/ 488332 w 18296289"/>
              <a:gd name="connsiteY3" fmla="*/ 10287000 h 10287000"/>
              <a:gd name="connsiteX4" fmla="*/ 0 w 18296289"/>
              <a:gd name="connsiteY4" fmla="*/ 6 h 10287000"/>
              <a:gd name="connsiteX5" fmla="*/ 228011 w 18296289"/>
              <a:gd name="connsiteY5" fmla="*/ 6 h 10287000"/>
              <a:gd name="connsiteX6" fmla="*/ 228011 w 18296289"/>
              <a:gd name="connsiteY6" fmla="*/ 10287000 h 10287000"/>
              <a:gd name="connsiteX7" fmla="*/ 0 w 18296289"/>
              <a:gd name="connsiteY7" fmla="*/ 10287000 h 10287000"/>
              <a:gd name="connsiteX8" fmla="*/ 976663 w 18296289"/>
              <a:gd name="connsiteY8" fmla="*/ 5 h 10287000"/>
              <a:gd name="connsiteX9" fmla="*/ 1204675 w 18296289"/>
              <a:gd name="connsiteY9" fmla="*/ 5 h 10287000"/>
              <a:gd name="connsiteX10" fmla="*/ 1204675 w 18296289"/>
              <a:gd name="connsiteY10" fmla="*/ 10287000 h 10287000"/>
              <a:gd name="connsiteX11" fmla="*/ 976663 w 18296289"/>
              <a:gd name="connsiteY11" fmla="*/ 10287000 h 10287000"/>
              <a:gd name="connsiteX12" fmla="*/ 1464995 w 18296289"/>
              <a:gd name="connsiteY12" fmla="*/ 5 h 10287000"/>
              <a:gd name="connsiteX13" fmla="*/ 1693006 w 18296289"/>
              <a:gd name="connsiteY13" fmla="*/ 5 h 10287000"/>
              <a:gd name="connsiteX14" fmla="*/ 1693006 w 18296289"/>
              <a:gd name="connsiteY14" fmla="*/ 10287000 h 10287000"/>
              <a:gd name="connsiteX15" fmla="*/ 1464995 w 18296289"/>
              <a:gd name="connsiteY15" fmla="*/ 10287000 h 10287000"/>
              <a:gd name="connsiteX16" fmla="*/ 1953326 w 18296289"/>
              <a:gd name="connsiteY16" fmla="*/ 5 h 10287000"/>
              <a:gd name="connsiteX17" fmla="*/ 2181338 w 18296289"/>
              <a:gd name="connsiteY17" fmla="*/ 5 h 10287000"/>
              <a:gd name="connsiteX18" fmla="*/ 2181338 w 18296289"/>
              <a:gd name="connsiteY18" fmla="*/ 10287000 h 10287000"/>
              <a:gd name="connsiteX19" fmla="*/ 1953326 w 18296289"/>
              <a:gd name="connsiteY19" fmla="*/ 10287000 h 10287000"/>
              <a:gd name="connsiteX20" fmla="*/ 2441658 w 18296289"/>
              <a:gd name="connsiteY20" fmla="*/ 5 h 10287000"/>
              <a:gd name="connsiteX21" fmla="*/ 2669670 w 18296289"/>
              <a:gd name="connsiteY21" fmla="*/ 5 h 10287000"/>
              <a:gd name="connsiteX22" fmla="*/ 2669670 w 18296289"/>
              <a:gd name="connsiteY22" fmla="*/ 10287000 h 10287000"/>
              <a:gd name="connsiteX23" fmla="*/ 2441658 w 18296289"/>
              <a:gd name="connsiteY23" fmla="*/ 10287000 h 10287000"/>
              <a:gd name="connsiteX24" fmla="*/ 2929991 w 18296289"/>
              <a:gd name="connsiteY24" fmla="*/ 5 h 10287000"/>
              <a:gd name="connsiteX25" fmla="*/ 3158002 w 18296289"/>
              <a:gd name="connsiteY25" fmla="*/ 5 h 10287000"/>
              <a:gd name="connsiteX26" fmla="*/ 3158002 w 18296289"/>
              <a:gd name="connsiteY26" fmla="*/ 10287000 h 10287000"/>
              <a:gd name="connsiteX27" fmla="*/ 2929991 w 18296289"/>
              <a:gd name="connsiteY27" fmla="*/ 10287000 h 10287000"/>
              <a:gd name="connsiteX28" fmla="*/ 3418323 w 18296289"/>
              <a:gd name="connsiteY28" fmla="*/ 5 h 10287000"/>
              <a:gd name="connsiteX29" fmla="*/ 3646334 w 18296289"/>
              <a:gd name="connsiteY29" fmla="*/ 5 h 10287000"/>
              <a:gd name="connsiteX30" fmla="*/ 3646334 w 18296289"/>
              <a:gd name="connsiteY30" fmla="*/ 10287000 h 10287000"/>
              <a:gd name="connsiteX31" fmla="*/ 3418323 w 18296289"/>
              <a:gd name="connsiteY31" fmla="*/ 10287000 h 10287000"/>
              <a:gd name="connsiteX32" fmla="*/ 3906655 w 18296289"/>
              <a:gd name="connsiteY32" fmla="*/ 5 h 10287000"/>
              <a:gd name="connsiteX33" fmla="*/ 4134665 w 18296289"/>
              <a:gd name="connsiteY33" fmla="*/ 5 h 10287000"/>
              <a:gd name="connsiteX34" fmla="*/ 4134665 w 18296289"/>
              <a:gd name="connsiteY34" fmla="*/ 10287000 h 10287000"/>
              <a:gd name="connsiteX35" fmla="*/ 3906655 w 18296289"/>
              <a:gd name="connsiteY35" fmla="*/ 10287000 h 10287000"/>
              <a:gd name="connsiteX36" fmla="*/ 4394985 w 18296289"/>
              <a:gd name="connsiteY36" fmla="*/ 4 h 10287000"/>
              <a:gd name="connsiteX37" fmla="*/ 4622994 w 18296289"/>
              <a:gd name="connsiteY37" fmla="*/ 4 h 10287000"/>
              <a:gd name="connsiteX38" fmla="*/ 4622994 w 18296289"/>
              <a:gd name="connsiteY38" fmla="*/ 10287000 h 10287000"/>
              <a:gd name="connsiteX39" fmla="*/ 4394985 w 18296289"/>
              <a:gd name="connsiteY39" fmla="*/ 10287000 h 10287000"/>
              <a:gd name="connsiteX40" fmla="*/ 4883318 w 18296289"/>
              <a:gd name="connsiteY40" fmla="*/ 4 h 10287000"/>
              <a:gd name="connsiteX41" fmla="*/ 5111327 w 18296289"/>
              <a:gd name="connsiteY41" fmla="*/ 4 h 10287000"/>
              <a:gd name="connsiteX42" fmla="*/ 5111327 w 18296289"/>
              <a:gd name="connsiteY42" fmla="*/ 10287000 h 10287000"/>
              <a:gd name="connsiteX43" fmla="*/ 4883318 w 18296289"/>
              <a:gd name="connsiteY43" fmla="*/ 10287000 h 10287000"/>
              <a:gd name="connsiteX44" fmla="*/ 5371649 w 18296289"/>
              <a:gd name="connsiteY44" fmla="*/ 4 h 10287000"/>
              <a:gd name="connsiteX45" fmla="*/ 5599660 w 18296289"/>
              <a:gd name="connsiteY45" fmla="*/ 4 h 10287000"/>
              <a:gd name="connsiteX46" fmla="*/ 5599660 w 18296289"/>
              <a:gd name="connsiteY46" fmla="*/ 10287000 h 10287000"/>
              <a:gd name="connsiteX47" fmla="*/ 5371649 w 18296289"/>
              <a:gd name="connsiteY47" fmla="*/ 10287000 h 10287000"/>
              <a:gd name="connsiteX48" fmla="*/ 5859980 w 18296289"/>
              <a:gd name="connsiteY48" fmla="*/ 4 h 10287000"/>
              <a:gd name="connsiteX49" fmla="*/ 6087990 w 18296289"/>
              <a:gd name="connsiteY49" fmla="*/ 4 h 10287000"/>
              <a:gd name="connsiteX50" fmla="*/ 6087990 w 18296289"/>
              <a:gd name="connsiteY50" fmla="*/ 10287000 h 10287000"/>
              <a:gd name="connsiteX51" fmla="*/ 5859980 w 18296289"/>
              <a:gd name="connsiteY51" fmla="*/ 10287000 h 10287000"/>
              <a:gd name="connsiteX52" fmla="*/ 6348314 w 18296289"/>
              <a:gd name="connsiteY52" fmla="*/ 4 h 10287000"/>
              <a:gd name="connsiteX53" fmla="*/ 6576324 w 18296289"/>
              <a:gd name="connsiteY53" fmla="*/ 4 h 10287000"/>
              <a:gd name="connsiteX54" fmla="*/ 6576324 w 18296289"/>
              <a:gd name="connsiteY54" fmla="*/ 10287000 h 10287000"/>
              <a:gd name="connsiteX55" fmla="*/ 6348314 w 18296289"/>
              <a:gd name="connsiteY55" fmla="*/ 10287000 h 10287000"/>
              <a:gd name="connsiteX56" fmla="*/ 6836644 w 18296289"/>
              <a:gd name="connsiteY56" fmla="*/ 4 h 10287000"/>
              <a:gd name="connsiteX57" fmla="*/ 7064654 w 18296289"/>
              <a:gd name="connsiteY57" fmla="*/ 4 h 10287000"/>
              <a:gd name="connsiteX58" fmla="*/ 7064654 w 18296289"/>
              <a:gd name="connsiteY58" fmla="*/ 10287000 h 10287000"/>
              <a:gd name="connsiteX59" fmla="*/ 6836644 w 18296289"/>
              <a:gd name="connsiteY59" fmla="*/ 10287000 h 10287000"/>
              <a:gd name="connsiteX60" fmla="*/ 7324976 w 18296289"/>
              <a:gd name="connsiteY60" fmla="*/ 3 h 10287000"/>
              <a:gd name="connsiteX61" fmla="*/ 7552987 w 18296289"/>
              <a:gd name="connsiteY61" fmla="*/ 3 h 10287000"/>
              <a:gd name="connsiteX62" fmla="*/ 7552987 w 18296289"/>
              <a:gd name="connsiteY62" fmla="*/ 10287000 h 10287000"/>
              <a:gd name="connsiteX63" fmla="*/ 7324976 w 18296289"/>
              <a:gd name="connsiteY63" fmla="*/ 10287000 h 10287000"/>
              <a:gd name="connsiteX64" fmla="*/ 7813308 w 18296289"/>
              <a:gd name="connsiteY64" fmla="*/ 3 h 10287000"/>
              <a:gd name="connsiteX65" fmla="*/ 8041318 w 18296289"/>
              <a:gd name="connsiteY65" fmla="*/ 3 h 10287000"/>
              <a:gd name="connsiteX66" fmla="*/ 8041318 w 18296289"/>
              <a:gd name="connsiteY66" fmla="*/ 10287000 h 10287000"/>
              <a:gd name="connsiteX67" fmla="*/ 7813308 w 18296289"/>
              <a:gd name="connsiteY67" fmla="*/ 10287000 h 10287000"/>
              <a:gd name="connsiteX68" fmla="*/ 8301639 w 18296289"/>
              <a:gd name="connsiteY68" fmla="*/ 3 h 10287000"/>
              <a:gd name="connsiteX69" fmla="*/ 8529649 w 18296289"/>
              <a:gd name="connsiteY69" fmla="*/ 3 h 10287000"/>
              <a:gd name="connsiteX70" fmla="*/ 8529649 w 18296289"/>
              <a:gd name="connsiteY70" fmla="*/ 10287000 h 10287000"/>
              <a:gd name="connsiteX71" fmla="*/ 8301639 w 18296289"/>
              <a:gd name="connsiteY71" fmla="*/ 10287000 h 10287000"/>
              <a:gd name="connsiteX72" fmla="*/ 8789970 w 18296289"/>
              <a:gd name="connsiteY72" fmla="*/ 3 h 10287000"/>
              <a:gd name="connsiteX73" fmla="*/ 9017981 w 18296289"/>
              <a:gd name="connsiteY73" fmla="*/ 3 h 10287000"/>
              <a:gd name="connsiteX74" fmla="*/ 9017981 w 18296289"/>
              <a:gd name="connsiteY74" fmla="*/ 10287000 h 10287000"/>
              <a:gd name="connsiteX75" fmla="*/ 8789970 w 18296289"/>
              <a:gd name="connsiteY75" fmla="*/ 10287000 h 10287000"/>
              <a:gd name="connsiteX76" fmla="*/ 9278302 w 18296289"/>
              <a:gd name="connsiteY76" fmla="*/ 3 h 10287000"/>
              <a:gd name="connsiteX77" fmla="*/ 9506313 w 18296289"/>
              <a:gd name="connsiteY77" fmla="*/ 3 h 10287000"/>
              <a:gd name="connsiteX78" fmla="*/ 9506313 w 18296289"/>
              <a:gd name="connsiteY78" fmla="*/ 10287000 h 10287000"/>
              <a:gd name="connsiteX79" fmla="*/ 9278302 w 18296289"/>
              <a:gd name="connsiteY79" fmla="*/ 10287000 h 10287000"/>
              <a:gd name="connsiteX80" fmla="*/ 9766634 w 18296289"/>
              <a:gd name="connsiteY80" fmla="*/ 3 h 10287000"/>
              <a:gd name="connsiteX81" fmla="*/ 9994645 w 18296289"/>
              <a:gd name="connsiteY81" fmla="*/ 3 h 10287000"/>
              <a:gd name="connsiteX82" fmla="*/ 9994645 w 18296289"/>
              <a:gd name="connsiteY82" fmla="*/ 10287000 h 10287000"/>
              <a:gd name="connsiteX83" fmla="*/ 9766634 w 18296289"/>
              <a:gd name="connsiteY83" fmla="*/ 10287000 h 10287000"/>
              <a:gd name="connsiteX84" fmla="*/ 10254966 w 18296289"/>
              <a:gd name="connsiteY84" fmla="*/ 3 h 10287000"/>
              <a:gd name="connsiteX85" fmla="*/ 10482977 w 18296289"/>
              <a:gd name="connsiteY85" fmla="*/ 3 h 10287000"/>
              <a:gd name="connsiteX86" fmla="*/ 10482977 w 18296289"/>
              <a:gd name="connsiteY86" fmla="*/ 10287000 h 10287000"/>
              <a:gd name="connsiteX87" fmla="*/ 10254966 w 18296289"/>
              <a:gd name="connsiteY87" fmla="*/ 10287000 h 10287000"/>
              <a:gd name="connsiteX88" fmla="*/ 10743298 w 18296289"/>
              <a:gd name="connsiteY88" fmla="*/ 2 h 10287000"/>
              <a:gd name="connsiteX89" fmla="*/ 10971309 w 18296289"/>
              <a:gd name="connsiteY89" fmla="*/ 2 h 10287000"/>
              <a:gd name="connsiteX90" fmla="*/ 10971309 w 18296289"/>
              <a:gd name="connsiteY90" fmla="*/ 10287000 h 10287000"/>
              <a:gd name="connsiteX91" fmla="*/ 10743298 w 18296289"/>
              <a:gd name="connsiteY91" fmla="*/ 10287000 h 10287000"/>
              <a:gd name="connsiteX92" fmla="*/ 11231630 w 18296289"/>
              <a:gd name="connsiteY92" fmla="*/ 2 h 10287000"/>
              <a:gd name="connsiteX93" fmla="*/ 11459641 w 18296289"/>
              <a:gd name="connsiteY93" fmla="*/ 2 h 10287000"/>
              <a:gd name="connsiteX94" fmla="*/ 11459641 w 18296289"/>
              <a:gd name="connsiteY94" fmla="*/ 10287000 h 10287000"/>
              <a:gd name="connsiteX95" fmla="*/ 11231630 w 18296289"/>
              <a:gd name="connsiteY95" fmla="*/ 10287000 h 10287000"/>
              <a:gd name="connsiteX96" fmla="*/ 11719962 w 18296289"/>
              <a:gd name="connsiteY96" fmla="*/ 2 h 10287000"/>
              <a:gd name="connsiteX97" fmla="*/ 11947973 w 18296289"/>
              <a:gd name="connsiteY97" fmla="*/ 2 h 10287000"/>
              <a:gd name="connsiteX98" fmla="*/ 11947973 w 18296289"/>
              <a:gd name="connsiteY98" fmla="*/ 10287000 h 10287000"/>
              <a:gd name="connsiteX99" fmla="*/ 11719962 w 18296289"/>
              <a:gd name="connsiteY99" fmla="*/ 10287000 h 10287000"/>
              <a:gd name="connsiteX100" fmla="*/ 12208294 w 18296289"/>
              <a:gd name="connsiteY100" fmla="*/ 2 h 10287000"/>
              <a:gd name="connsiteX101" fmla="*/ 12436305 w 18296289"/>
              <a:gd name="connsiteY101" fmla="*/ 2 h 10287000"/>
              <a:gd name="connsiteX102" fmla="*/ 12436305 w 18296289"/>
              <a:gd name="connsiteY102" fmla="*/ 10287000 h 10287000"/>
              <a:gd name="connsiteX103" fmla="*/ 12208294 w 18296289"/>
              <a:gd name="connsiteY103" fmla="*/ 10287000 h 10287000"/>
              <a:gd name="connsiteX104" fmla="*/ 12696626 w 18296289"/>
              <a:gd name="connsiteY104" fmla="*/ 2 h 10287000"/>
              <a:gd name="connsiteX105" fmla="*/ 12924637 w 18296289"/>
              <a:gd name="connsiteY105" fmla="*/ 2 h 10287000"/>
              <a:gd name="connsiteX106" fmla="*/ 12924637 w 18296289"/>
              <a:gd name="connsiteY106" fmla="*/ 10287000 h 10287000"/>
              <a:gd name="connsiteX107" fmla="*/ 12696626 w 18296289"/>
              <a:gd name="connsiteY107" fmla="*/ 10287000 h 10287000"/>
              <a:gd name="connsiteX108" fmla="*/ 13184958 w 18296289"/>
              <a:gd name="connsiteY108" fmla="*/ 2 h 10287000"/>
              <a:gd name="connsiteX109" fmla="*/ 13412969 w 18296289"/>
              <a:gd name="connsiteY109" fmla="*/ 2 h 10287000"/>
              <a:gd name="connsiteX110" fmla="*/ 13412969 w 18296289"/>
              <a:gd name="connsiteY110" fmla="*/ 10287000 h 10287000"/>
              <a:gd name="connsiteX111" fmla="*/ 13184958 w 18296289"/>
              <a:gd name="connsiteY111" fmla="*/ 10287000 h 10287000"/>
              <a:gd name="connsiteX112" fmla="*/ 13673290 w 18296289"/>
              <a:gd name="connsiteY112" fmla="*/ 1 h 10287000"/>
              <a:gd name="connsiteX113" fmla="*/ 13901301 w 18296289"/>
              <a:gd name="connsiteY113" fmla="*/ 1 h 10287000"/>
              <a:gd name="connsiteX114" fmla="*/ 13901301 w 18296289"/>
              <a:gd name="connsiteY114" fmla="*/ 10287000 h 10287000"/>
              <a:gd name="connsiteX115" fmla="*/ 13673290 w 18296289"/>
              <a:gd name="connsiteY115" fmla="*/ 10287000 h 10287000"/>
              <a:gd name="connsiteX116" fmla="*/ 14161622 w 18296289"/>
              <a:gd name="connsiteY116" fmla="*/ 1 h 10287000"/>
              <a:gd name="connsiteX117" fmla="*/ 14389633 w 18296289"/>
              <a:gd name="connsiteY117" fmla="*/ 1 h 10287000"/>
              <a:gd name="connsiteX118" fmla="*/ 14389633 w 18296289"/>
              <a:gd name="connsiteY118" fmla="*/ 10287000 h 10287000"/>
              <a:gd name="connsiteX119" fmla="*/ 14161622 w 18296289"/>
              <a:gd name="connsiteY119" fmla="*/ 10287000 h 10287000"/>
              <a:gd name="connsiteX120" fmla="*/ 14649954 w 18296289"/>
              <a:gd name="connsiteY120" fmla="*/ 1 h 10287000"/>
              <a:gd name="connsiteX121" fmla="*/ 14877965 w 18296289"/>
              <a:gd name="connsiteY121" fmla="*/ 1 h 10287000"/>
              <a:gd name="connsiteX122" fmla="*/ 14877965 w 18296289"/>
              <a:gd name="connsiteY122" fmla="*/ 10287000 h 10287000"/>
              <a:gd name="connsiteX123" fmla="*/ 14649954 w 18296289"/>
              <a:gd name="connsiteY123" fmla="*/ 10287000 h 10287000"/>
              <a:gd name="connsiteX124" fmla="*/ 15138286 w 18296289"/>
              <a:gd name="connsiteY124" fmla="*/ 1 h 10287000"/>
              <a:gd name="connsiteX125" fmla="*/ 15366297 w 18296289"/>
              <a:gd name="connsiteY125" fmla="*/ 1 h 10287000"/>
              <a:gd name="connsiteX126" fmla="*/ 15366297 w 18296289"/>
              <a:gd name="connsiteY126" fmla="*/ 10287000 h 10287000"/>
              <a:gd name="connsiteX127" fmla="*/ 15138286 w 18296289"/>
              <a:gd name="connsiteY127" fmla="*/ 10287000 h 10287000"/>
              <a:gd name="connsiteX128" fmla="*/ 15626618 w 18296289"/>
              <a:gd name="connsiteY128" fmla="*/ 1 h 10287000"/>
              <a:gd name="connsiteX129" fmla="*/ 15854629 w 18296289"/>
              <a:gd name="connsiteY129" fmla="*/ 1 h 10287000"/>
              <a:gd name="connsiteX130" fmla="*/ 15854629 w 18296289"/>
              <a:gd name="connsiteY130" fmla="*/ 10287000 h 10287000"/>
              <a:gd name="connsiteX131" fmla="*/ 15626618 w 18296289"/>
              <a:gd name="connsiteY131" fmla="*/ 10287000 h 10287000"/>
              <a:gd name="connsiteX132" fmla="*/ 16114950 w 18296289"/>
              <a:gd name="connsiteY132" fmla="*/ 1 h 10287000"/>
              <a:gd name="connsiteX133" fmla="*/ 16342961 w 18296289"/>
              <a:gd name="connsiteY133" fmla="*/ 1 h 10287000"/>
              <a:gd name="connsiteX134" fmla="*/ 16342961 w 18296289"/>
              <a:gd name="connsiteY134" fmla="*/ 10287000 h 10287000"/>
              <a:gd name="connsiteX135" fmla="*/ 16114950 w 18296289"/>
              <a:gd name="connsiteY135" fmla="*/ 10287000 h 10287000"/>
              <a:gd name="connsiteX136" fmla="*/ 16603282 w 18296289"/>
              <a:gd name="connsiteY136" fmla="*/ 1 h 10287000"/>
              <a:gd name="connsiteX137" fmla="*/ 16831293 w 18296289"/>
              <a:gd name="connsiteY137" fmla="*/ 1 h 10287000"/>
              <a:gd name="connsiteX138" fmla="*/ 16831293 w 18296289"/>
              <a:gd name="connsiteY138" fmla="*/ 10287000 h 10287000"/>
              <a:gd name="connsiteX139" fmla="*/ 16603282 w 18296289"/>
              <a:gd name="connsiteY139" fmla="*/ 10287000 h 10287000"/>
              <a:gd name="connsiteX140" fmla="*/ 17091615 w 18296289"/>
              <a:gd name="connsiteY140" fmla="*/ 0 h 10287000"/>
              <a:gd name="connsiteX141" fmla="*/ 17319625 w 18296289"/>
              <a:gd name="connsiteY141" fmla="*/ 0 h 10287000"/>
              <a:gd name="connsiteX142" fmla="*/ 17319625 w 18296289"/>
              <a:gd name="connsiteY142" fmla="*/ 10287000 h 10287000"/>
              <a:gd name="connsiteX143" fmla="*/ 17091615 w 18296289"/>
              <a:gd name="connsiteY143" fmla="*/ 10287000 h 10287000"/>
              <a:gd name="connsiteX144" fmla="*/ 17579947 w 18296289"/>
              <a:gd name="connsiteY144" fmla="*/ 0 h 10287000"/>
              <a:gd name="connsiteX145" fmla="*/ 17807957 w 18296289"/>
              <a:gd name="connsiteY145" fmla="*/ 0 h 10287000"/>
              <a:gd name="connsiteX146" fmla="*/ 17807957 w 18296289"/>
              <a:gd name="connsiteY146" fmla="*/ 10287000 h 10287000"/>
              <a:gd name="connsiteX147" fmla="*/ 17579947 w 18296289"/>
              <a:gd name="connsiteY147" fmla="*/ 10287000 h 10287000"/>
              <a:gd name="connsiteX148" fmla="*/ 18068279 w 18296289"/>
              <a:gd name="connsiteY148" fmla="*/ 0 h 10287000"/>
              <a:gd name="connsiteX149" fmla="*/ 18296289 w 18296289"/>
              <a:gd name="connsiteY149" fmla="*/ 0 h 10287000"/>
              <a:gd name="connsiteX150" fmla="*/ 18296289 w 18296289"/>
              <a:gd name="connsiteY150" fmla="*/ 10287000 h 10287000"/>
              <a:gd name="connsiteX151" fmla="*/ 18068279 w 18296289"/>
              <a:gd name="connsiteY151" fmla="*/ 1028700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</a:cxnLst>
            <a:rect l="l" t="t" r="r" b="b"/>
            <a:pathLst>
              <a:path w="18296289" h="10287000">
                <a:moveTo>
                  <a:pt x="488332" y="6"/>
                </a:moveTo>
                <a:lnTo>
                  <a:pt x="716342" y="6"/>
                </a:lnTo>
                <a:lnTo>
                  <a:pt x="716342" y="10287000"/>
                </a:lnTo>
                <a:lnTo>
                  <a:pt x="488332" y="10287000"/>
                </a:lnTo>
                <a:close/>
                <a:moveTo>
                  <a:pt x="0" y="6"/>
                </a:moveTo>
                <a:lnTo>
                  <a:pt x="228011" y="6"/>
                </a:lnTo>
                <a:lnTo>
                  <a:pt x="228011" y="10287000"/>
                </a:lnTo>
                <a:lnTo>
                  <a:pt x="0" y="10287000"/>
                </a:lnTo>
                <a:close/>
                <a:moveTo>
                  <a:pt x="976663" y="5"/>
                </a:moveTo>
                <a:lnTo>
                  <a:pt x="1204675" y="5"/>
                </a:lnTo>
                <a:lnTo>
                  <a:pt x="1204675" y="10287000"/>
                </a:lnTo>
                <a:lnTo>
                  <a:pt x="976663" y="10287000"/>
                </a:lnTo>
                <a:close/>
                <a:moveTo>
                  <a:pt x="1464995" y="5"/>
                </a:moveTo>
                <a:lnTo>
                  <a:pt x="1693006" y="5"/>
                </a:lnTo>
                <a:lnTo>
                  <a:pt x="1693006" y="10287000"/>
                </a:lnTo>
                <a:lnTo>
                  <a:pt x="1464995" y="10287000"/>
                </a:lnTo>
                <a:close/>
                <a:moveTo>
                  <a:pt x="1953326" y="5"/>
                </a:moveTo>
                <a:lnTo>
                  <a:pt x="2181338" y="5"/>
                </a:lnTo>
                <a:lnTo>
                  <a:pt x="2181338" y="10287000"/>
                </a:lnTo>
                <a:lnTo>
                  <a:pt x="1953326" y="10287000"/>
                </a:lnTo>
                <a:close/>
                <a:moveTo>
                  <a:pt x="2441658" y="5"/>
                </a:moveTo>
                <a:lnTo>
                  <a:pt x="2669670" y="5"/>
                </a:lnTo>
                <a:lnTo>
                  <a:pt x="2669670" y="10287000"/>
                </a:lnTo>
                <a:lnTo>
                  <a:pt x="2441658" y="10287000"/>
                </a:lnTo>
                <a:close/>
                <a:moveTo>
                  <a:pt x="2929991" y="5"/>
                </a:moveTo>
                <a:lnTo>
                  <a:pt x="3158002" y="5"/>
                </a:lnTo>
                <a:lnTo>
                  <a:pt x="3158002" y="10287000"/>
                </a:lnTo>
                <a:lnTo>
                  <a:pt x="2929991" y="10287000"/>
                </a:lnTo>
                <a:close/>
                <a:moveTo>
                  <a:pt x="3418323" y="5"/>
                </a:moveTo>
                <a:lnTo>
                  <a:pt x="3646334" y="5"/>
                </a:lnTo>
                <a:lnTo>
                  <a:pt x="3646334" y="10287000"/>
                </a:lnTo>
                <a:lnTo>
                  <a:pt x="3418323" y="10287000"/>
                </a:lnTo>
                <a:close/>
                <a:moveTo>
                  <a:pt x="3906655" y="5"/>
                </a:moveTo>
                <a:lnTo>
                  <a:pt x="4134665" y="5"/>
                </a:lnTo>
                <a:lnTo>
                  <a:pt x="4134665" y="10287000"/>
                </a:lnTo>
                <a:lnTo>
                  <a:pt x="3906655" y="10287000"/>
                </a:lnTo>
                <a:close/>
                <a:moveTo>
                  <a:pt x="4394985" y="4"/>
                </a:moveTo>
                <a:lnTo>
                  <a:pt x="4622994" y="4"/>
                </a:lnTo>
                <a:lnTo>
                  <a:pt x="4622994" y="10287000"/>
                </a:lnTo>
                <a:lnTo>
                  <a:pt x="4394985" y="10287000"/>
                </a:lnTo>
                <a:close/>
                <a:moveTo>
                  <a:pt x="4883318" y="4"/>
                </a:moveTo>
                <a:lnTo>
                  <a:pt x="5111327" y="4"/>
                </a:lnTo>
                <a:lnTo>
                  <a:pt x="5111327" y="10287000"/>
                </a:lnTo>
                <a:lnTo>
                  <a:pt x="4883318" y="10287000"/>
                </a:lnTo>
                <a:close/>
                <a:moveTo>
                  <a:pt x="5371649" y="4"/>
                </a:moveTo>
                <a:lnTo>
                  <a:pt x="5599660" y="4"/>
                </a:lnTo>
                <a:lnTo>
                  <a:pt x="5599660" y="10287000"/>
                </a:lnTo>
                <a:lnTo>
                  <a:pt x="5371649" y="10287000"/>
                </a:lnTo>
                <a:close/>
                <a:moveTo>
                  <a:pt x="5859980" y="4"/>
                </a:moveTo>
                <a:lnTo>
                  <a:pt x="6087990" y="4"/>
                </a:lnTo>
                <a:lnTo>
                  <a:pt x="6087990" y="10287000"/>
                </a:lnTo>
                <a:lnTo>
                  <a:pt x="5859980" y="10287000"/>
                </a:lnTo>
                <a:close/>
                <a:moveTo>
                  <a:pt x="6348314" y="4"/>
                </a:moveTo>
                <a:lnTo>
                  <a:pt x="6576324" y="4"/>
                </a:lnTo>
                <a:lnTo>
                  <a:pt x="6576324" y="10287000"/>
                </a:lnTo>
                <a:lnTo>
                  <a:pt x="6348314" y="10287000"/>
                </a:lnTo>
                <a:close/>
                <a:moveTo>
                  <a:pt x="6836644" y="4"/>
                </a:moveTo>
                <a:lnTo>
                  <a:pt x="7064654" y="4"/>
                </a:lnTo>
                <a:lnTo>
                  <a:pt x="7064654" y="10287000"/>
                </a:lnTo>
                <a:lnTo>
                  <a:pt x="6836644" y="10287000"/>
                </a:lnTo>
                <a:close/>
                <a:moveTo>
                  <a:pt x="7324976" y="3"/>
                </a:moveTo>
                <a:lnTo>
                  <a:pt x="7552987" y="3"/>
                </a:lnTo>
                <a:lnTo>
                  <a:pt x="7552987" y="10287000"/>
                </a:lnTo>
                <a:lnTo>
                  <a:pt x="7324976" y="10287000"/>
                </a:lnTo>
                <a:close/>
                <a:moveTo>
                  <a:pt x="7813308" y="3"/>
                </a:moveTo>
                <a:lnTo>
                  <a:pt x="8041318" y="3"/>
                </a:lnTo>
                <a:lnTo>
                  <a:pt x="8041318" y="10287000"/>
                </a:lnTo>
                <a:lnTo>
                  <a:pt x="7813308" y="10287000"/>
                </a:lnTo>
                <a:close/>
                <a:moveTo>
                  <a:pt x="8301639" y="3"/>
                </a:moveTo>
                <a:lnTo>
                  <a:pt x="8529649" y="3"/>
                </a:lnTo>
                <a:lnTo>
                  <a:pt x="8529649" y="10287000"/>
                </a:lnTo>
                <a:lnTo>
                  <a:pt x="8301639" y="10287000"/>
                </a:lnTo>
                <a:close/>
                <a:moveTo>
                  <a:pt x="8789970" y="3"/>
                </a:moveTo>
                <a:lnTo>
                  <a:pt x="9017981" y="3"/>
                </a:lnTo>
                <a:lnTo>
                  <a:pt x="9017981" y="10287000"/>
                </a:lnTo>
                <a:lnTo>
                  <a:pt x="8789970" y="10287000"/>
                </a:lnTo>
                <a:close/>
                <a:moveTo>
                  <a:pt x="9278302" y="3"/>
                </a:moveTo>
                <a:lnTo>
                  <a:pt x="9506313" y="3"/>
                </a:lnTo>
                <a:lnTo>
                  <a:pt x="9506313" y="10287000"/>
                </a:lnTo>
                <a:lnTo>
                  <a:pt x="9278302" y="10287000"/>
                </a:lnTo>
                <a:close/>
                <a:moveTo>
                  <a:pt x="9766634" y="3"/>
                </a:moveTo>
                <a:lnTo>
                  <a:pt x="9994645" y="3"/>
                </a:lnTo>
                <a:lnTo>
                  <a:pt x="9994645" y="10287000"/>
                </a:lnTo>
                <a:lnTo>
                  <a:pt x="9766634" y="10287000"/>
                </a:lnTo>
                <a:close/>
                <a:moveTo>
                  <a:pt x="10254966" y="3"/>
                </a:moveTo>
                <a:lnTo>
                  <a:pt x="10482977" y="3"/>
                </a:lnTo>
                <a:lnTo>
                  <a:pt x="10482977" y="10287000"/>
                </a:lnTo>
                <a:lnTo>
                  <a:pt x="10254966" y="10287000"/>
                </a:lnTo>
                <a:close/>
                <a:moveTo>
                  <a:pt x="10743298" y="2"/>
                </a:moveTo>
                <a:lnTo>
                  <a:pt x="10971309" y="2"/>
                </a:lnTo>
                <a:lnTo>
                  <a:pt x="10971309" y="10287000"/>
                </a:lnTo>
                <a:lnTo>
                  <a:pt x="10743298" y="10287000"/>
                </a:lnTo>
                <a:close/>
                <a:moveTo>
                  <a:pt x="11231630" y="2"/>
                </a:moveTo>
                <a:lnTo>
                  <a:pt x="11459641" y="2"/>
                </a:lnTo>
                <a:lnTo>
                  <a:pt x="11459641" y="10287000"/>
                </a:lnTo>
                <a:lnTo>
                  <a:pt x="11231630" y="10287000"/>
                </a:lnTo>
                <a:close/>
                <a:moveTo>
                  <a:pt x="11719962" y="2"/>
                </a:moveTo>
                <a:lnTo>
                  <a:pt x="11947973" y="2"/>
                </a:lnTo>
                <a:lnTo>
                  <a:pt x="11947973" y="10287000"/>
                </a:lnTo>
                <a:lnTo>
                  <a:pt x="11719962" y="10287000"/>
                </a:lnTo>
                <a:close/>
                <a:moveTo>
                  <a:pt x="12208294" y="2"/>
                </a:moveTo>
                <a:lnTo>
                  <a:pt x="12436305" y="2"/>
                </a:lnTo>
                <a:lnTo>
                  <a:pt x="12436305" y="10287000"/>
                </a:lnTo>
                <a:lnTo>
                  <a:pt x="12208294" y="10287000"/>
                </a:lnTo>
                <a:close/>
                <a:moveTo>
                  <a:pt x="12696626" y="2"/>
                </a:moveTo>
                <a:lnTo>
                  <a:pt x="12924637" y="2"/>
                </a:lnTo>
                <a:lnTo>
                  <a:pt x="12924637" y="10287000"/>
                </a:lnTo>
                <a:lnTo>
                  <a:pt x="12696626" y="10287000"/>
                </a:lnTo>
                <a:close/>
                <a:moveTo>
                  <a:pt x="13184958" y="2"/>
                </a:moveTo>
                <a:lnTo>
                  <a:pt x="13412969" y="2"/>
                </a:lnTo>
                <a:lnTo>
                  <a:pt x="13412969" y="10287000"/>
                </a:lnTo>
                <a:lnTo>
                  <a:pt x="13184958" y="10287000"/>
                </a:lnTo>
                <a:close/>
                <a:moveTo>
                  <a:pt x="13673290" y="1"/>
                </a:moveTo>
                <a:lnTo>
                  <a:pt x="13901301" y="1"/>
                </a:lnTo>
                <a:lnTo>
                  <a:pt x="13901301" y="10287000"/>
                </a:lnTo>
                <a:lnTo>
                  <a:pt x="13673290" y="10287000"/>
                </a:lnTo>
                <a:close/>
                <a:moveTo>
                  <a:pt x="14161622" y="1"/>
                </a:moveTo>
                <a:lnTo>
                  <a:pt x="14389633" y="1"/>
                </a:lnTo>
                <a:lnTo>
                  <a:pt x="14389633" y="10287000"/>
                </a:lnTo>
                <a:lnTo>
                  <a:pt x="14161622" y="10287000"/>
                </a:lnTo>
                <a:close/>
                <a:moveTo>
                  <a:pt x="14649954" y="1"/>
                </a:moveTo>
                <a:lnTo>
                  <a:pt x="14877965" y="1"/>
                </a:lnTo>
                <a:lnTo>
                  <a:pt x="14877965" y="10287000"/>
                </a:lnTo>
                <a:lnTo>
                  <a:pt x="14649954" y="10287000"/>
                </a:lnTo>
                <a:close/>
                <a:moveTo>
                  <a:pt x="15138286" y="1"/>
                </a:moveTo>
                <a:lnTo>
                  <a:pt x="15366297" y="1"/>
                </a:lnTo>
                <a:lnTo>
                  <a:pt x="15366297" y="10287000"/>
                </a:lnTo>
                <a:lnTo>
                  <a:pt x="15138286" y="10287000"/>
                </a:lnTo>
                <a:close/>
                <a:moveTo>
                  <a:pt x="15626618" y="1"/>
                </a:moveTo>
                <a:lnTo>
                  <a:pt x="15854629" y="1"/>
                </a:lnTo>
                <a:lnTo>
                  <a:pt x="15854629" y="10287000"/>
                </a:lnTo>
                <a:lnTo>
                  <a:pt x="15626618" y="10287000"/>
                </a:lnTo>
                <a:close/>
                <a:moveTo>
                  <a:pt x="16114950" y="1"/>
                </a:moveTo>
                <a:lnTo>
                  <a:pt x="16342961" y="1"/>
                </a:lnTo>
                <a:lnTo>
                  <a:pt x="16342961" y="10287000"/>
                </a:lnTo>
                <a:lnTo>
                  <a:pt x="16114950" y="10287000"/>
                </a:lnTo>
                <a:close/>
                <a:moveTo>
                  <a:pt x="16603282" y="1"/>
                </a:moveTo>
                <a:lnTo>
                  <a:pt x="16831293" y="1"/>
                </a:lnTo>
                <a:lnTo>
                  <a:pt x="16831293" y="10287000"/>
                </a:lnTo>
                <a:lnTo>
                  <a:pt x="16603282" y="10287000"/>
                </a:lnTo>
                <a:close/>
                <a:moveTo>
                  <a:pt x="17091615" y="0"/>
                </a:moveTo>
                <a:lnTo>
                  <a:pt x="17319625" y="0"/>
                </a:lnTo>
                <a:lnTo>
                  <a:pt x="17319625" y="10287000"/>
                </a:lnTo>
                <a:lnTo>
                  <a:pt x="17091615" y="10287000"/>
                </a:lnTo>
                <a:close/>
                <a:moveTo>
                  <a:pt x="17579947" y="0"/>
                </a:moveTo>
                <a:lnTo>
                  <a:pt x="17807957" y="0"/>
                </a:lnTo>
                <a:lnTo>
                  <a:pt x="17807957" y="10287000"/>
                </a:lnTo>
                <a:lnTo>
                  <a:pt x="17579947" y="10287000"/>
                </a:lnTo>
                <a:close/>
                <a:moveTo>
                  <a:pt x="18068279" y="0"/>
                </a:moveTo>
                <a:lnTo>
                  <a:pt x="18296289" y="0"/>
                </a:lnTo>
                <a:lnTo>
                  <a:pt x="18296289" y="10287000"/>
                </a:lnTo>
                <a:lnTo>
                  <a:pt x="18068279" y="10287000"/>
                </a:lnTo>
                <a:close/>
              </a:path>
            </a:pathLst>
          </a:custGeom>
          <a:solidFill>
            <a:schemeClr val="bg1">
              <a:alpha val="1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459</Words>
  <Application>Microsoft Office PowerPoint</Application>
  <PresentationFormat>Custom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Cover and End Slide Master</vt:lpstr>
      <vt:lpstr>Contents Slide Master</vt:lpstr>
      <vt:lpstr>Section Break Slide Master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ASUS</cp:lastModifiedBy>
  <cp:revision>196</cp:revision>
  <dcterms:created xsi:type="dcterms:W3CDTF">2018-04-24T17:14:44Z</dcterms:created>
  <dcterms:modified xsi:type="dcterms:W3CDTF">2021-07-23T01:11:02Z</dcterms:modified>
</cp:coreProperties>
</file>