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4"/>
  </p:notesMasterIdLst>
  <p:sldIdLst>
    <p:sldId id="256" r:id="rId4"/>
    <p:sldId id="355" r:id="rId5"/>
    <p:sldId id="356" r:id="rId6"/>
    <p:sldId id="358" r:id="rId7"/>
    <p:sldId id="359" r:id="rId8"/>
    <p:sldId id="360" r:id="rId9"/>
    <p:sldId id="361" r:id="rId10"/>
    <p:sldId id="362" r:id="rId11"/>
    <p:sldId id="363" r:id="rId12"/>
    <p:sldId id="364" r:id="rId13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="" xmlns:p14="http://schemas.microsoft.com/office/powerpoint/2010/main" val="141396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73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464868" y="2230376"/>
            <a:ext cx="4631685" cy="15081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Olahraga</a:t>
            </a:r>
            <a:endParaRPr lang="en-US" altLang="ko-KR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运 动</a:t>
            </a:r>
            <a:r>
              <a:rPr lang="zh-CN" alt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ùn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dòng</a:t>
            </a:r>
            <a:endParaRPr lang="ko-KR" altLang="en-US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098923" y="2756958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62229" y="3952569"/>
            <a:ext cx="3362632" cy="560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4011" y="1283110"/>
            <a:ext cx="96946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400" b="1" dirty="0" err="1" smtClean="0"/>
              <a:t>Kartu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kredit</a:t>
            </a:r>
            <a:r>
              <a:rPr lang="en-US" altLang="zh-CN" sz="4400" b="1" dirty="0" smtClean="0"/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信</a:t>
            </a:r>
            <a:r>
              <a:rPr lang="id-ID" altLang="zh-CN" sz="4400" b="1" dirty="0" smtClean="0"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用</a:t>
            </a:r>
            <a:r>
              <a:rPr lang="id-ID" altLang="zh-CN" sz="4400" b="1" dirty="0" smtClean="0"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卡</a:t>
            </a:r>
            <a:r>
              <a:rPr lang="zh-CN" altLang="en-US" sz="4400" b="1" dirty="0" smtClean="0"/>
              <a:t> </a:t>
            </a:r>
            <a:r>
              <a:rPr lang="id-ID" altLang="zh-CN" sz="4400" b="1" dirty="0" smtClean="0"/>
              <a:t>x</a:t>
            </a:r>
            <a:r>
              <a:rPr lang="id-ID" sz="4400" b="1" dirty="0" smtClean="0"/>
              <a:t>ìn yòng kǎ</a:t>
            </a:r>
            <a:endParaRPr lang="en-US" altLang="zh-CN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b="1" dirty="0" err="1" smtClean="0"/>
              <a:t>Tanda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tangan</a:t>
            </a:r>
            <a:r>
              <a:rPr lang="en-US" sz="4400" b="1" dirty="0" smtClean="0"/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签</a:t>
            </a:r>
            <a:r>
              <a:rPr lang="id-ID" altLang="zh-CN" sz="4400" b="1" dirty="0" smtClean="0"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名</a:t>
            </a:r>
            <a:r>
              <a:rPr lang="zh-CN" altLang="en-US" sz="4400" b="1" dirty="0" smtClean="0"/>
              <a:t> </a:t>
            </a:r>
            <a:r>
              <a:rPr lang="id-ID" sz="4400" b="1" dirty="0" smtClean="0"/>
              <a:t>qiān míng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400" b="1" dirty="0" err="1" smtClean="0"/>
              <a:t>Boleh</a:t>
            </a:r>
            <a:r>
              <a:rPr lang="en-US" altLang="zh-CN" sz="4400" b="1" dirty="0" smtClean="0"/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可</a:t>
            </a:r>
            <a:r>
              <a:rPr lang="id-ID" altLang="zh-CN" sz="4400" b="1" dirty="0" smtClean="0"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以</a:t>
            </a:r>
            <a:r>
              <a:rPr lang="id-ID" altLang="zh-CN" sz="4400" b="1" dirty="0" smtClean="0"/>
              <a:t> </a:t>
            </a:r>
            <a:r>
              <a:rPr lang="id-ID" sz="4400" b="1" dirty="0" smtClean="0"/>
              <a:t>kěyǐ</a:t>
            </a:r>
            <a:endParaRPr lang="en-US" altLang="zh-CN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400" b="1" dirty="0" err="1" smtClean="0"/>
              <a:t>Tidak</a:t>
            </a:r>
            <a:r>
              <a:rPr lang="en-US" altLang="zh-CN" sz="4400" b="1" dirty="0" smtClean="0"/>
              <a:t> </a:t>
            </a:r>
            <a:r>
              <a:rPr lang="en-US" altLang="zh-CN" sz="4400" b="1" dirty="0" err="1" smtClean="0"/>
              <a:t>boleh</a:t>
            </a:r>
            <a:r>
              <a:rPr lang="en-US" altLang="zh-CN" sz="4400" b="1" dirty="0" smtClean="0"/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不</a:t>
            </a:r>
            <a:r>
              <a:rPr lang="id-ID" altLang="zh-CN" sz="4400" b="1" dirty="0" smtClean="0"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可</a:t>
            </a:r>
            <a:r>
              <a:rPr lang="id-ID" altLang="zh-CN" sz="4400" b="1" dirty="0" smtClean="0"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以</a:t>
            </a:r>
            <a:r>
              <a:rPr lang="id-ID" altLang="zh-CN" sz="4400" b="1" dirty="0" smtClean="0"/>
              <a:t> </a:t>
            </a:r>
            <a:r>
              <a:rPr lang="id-ID" sz="4400" b="1" dirty="0" smtClean="0"/>
              <a:t>bù kěyǐ</a:t>
            </a:r>
            <a:endParaRPr lang="en-US" altLang="zh-CN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400" b="1" dirty="0" err="1" smtClean="0"/>
              <a:t>Membayar</a:t>
            </a:r>
            <a:r>
              <a:rPr lang="en-US" altLang="zh-CN" sz="4400" b="1" dirty="0" smtClean="0"/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付</a:t>
            </a:r>
            <a:r>
              <a:rPr lang="zh-CN" altLang="en-US" sz="4400" b="1" dirty="0" smtClean="0"/>
              <a:t> </a:t>
            </a:r>
            <a:r>
              <a:rPr lang="id-ID" sz="4400" b="1" dirty="0" smtClean="0"/>
              <a:t>fù</a:t>
            </a:r>
            <a:endParaRPr lang="en-US" altLang="zh-CN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400" b="1" dirty="0" err="1" smtClean="0"/>
              <a:t>Tunai</a:t>
            </a:r>
            <a:r>
              <a:rPr lang="en-US" altLang="zh-CN" sz="4400" b="1" dirty="0" smtClean="0"/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现</a:t>
            </a:r>
            <a:r>
              <a:rPr lang="id-ID" altLang="zh-CN" sz="4400" b="1" dirty="0" smtClean="0"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4400" b="1" dirty="0" smtClean="0">
                <a:latin typeface="ＤＦ明朝体W5" pitchFamily="49" charset="-128"/>
                <a:ea typeface="ＤＦ明朝体W5" pitchFamily="49" charset="-128"/>
              </a:rPr>
              <a:t>金</a:t>
            </a:r>
            <a:r>
              <a:rPr lang="zh-CN" altLang="en-US" sz="4400" b="1" dirty="0" smtClean="0"/>
              <a:t> </a:t>
            </a:r>
            <a:r>
              <a:rPr lang="id-ID" sz="4400" b="1" dirty="0" smtClean="0"/>
              <a:t>xiàn jīn</a:t>
            </a:r>
            <a:endParaRPr lang="en-US" altLang="zh-CN" sz="4400" b="1" dirty="0" smtClean="0"/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/>
          <a:lstStyle/>
          <a:p>
            <a:pPr marL="228605" marR="0" lvl="0" indent="-228605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Kosakata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id-ID" sz="4000" b="1" dirty="0" smtClean="0">
                <a:solidFill>
                  <a:srgbClr val="00B0F0"/>
                </a:solidFill>
                <a:latin typeface="+mj-lt"/>
                <a:ea typeface="Batang" pitchFamily="18" charset="-127"/>
              </a:rPr>
              <a:t>Tambahan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生 词 </a:t>
            </a:r>
            <a:r>
              <a:rPr lang="en-US" altLang="zh-CN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cí</a:t>
            </a:r>
          </a:p>
          <a:p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80" y="943896"/>
            <a:ext cx="9114505" cy="5515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Sudah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已 经 </a:t>
            </a:r>
            <a:r>
              <a:rPr lang="en-US" altLang="zh-CN" sz="32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y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jīng 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Kehidupan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生 活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huó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Kesusahan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困 难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kùn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nán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Mengajar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教 书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jiāo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shū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Bidang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hal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方 面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fāng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miàn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Sedikit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sebagian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一 些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xiē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Karena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itu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maka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所 以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suǒ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yǐ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Lebih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比 较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bǐ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jiào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Terbiasa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习 惯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guàn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/>
            <a:endParaRPr lang="en-US" altLang="zh-CN" sz="30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id-ID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725263" y="4822725"/>
            <a:ext cx="1489574" cy="1238864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2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5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9" y="5974419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1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0" y="4915082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0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3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9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5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2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0" name="Group 109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5116346" y="5860556"/>
            <a:ext cx="3349214" cy="761470"/>
            <a:chOff x="3960971" y="2767117"/>
            <a:chExt cx="4267200" cy="1321489"/>
          </a:xfrm>
        </p:grpSpPr>
        <p:sp>
          <p:nvSpPr>
            <p:cNvPr id="111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2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3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4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生 词 </a:t>
            </a:r>
            <a:r>
              <a:rPr lang="en-US" altLang="zh-CN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cí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941" y="1061883"/>
            <a:ext cx="9261988" cy="5545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Sendiri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diri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sendiri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自己 </a:t>
            </a:r>
            <a:r>
              <a:rPr lang="en-US" altLang="zh-CN" sz="32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z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jǐ 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Kalau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begitu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那么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Tentu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saja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当 然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dāng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rán 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Mencicipi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尝</a:t>
            </a:r>
            <a:r>
              <a:rPr lang="zh-CN" alt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cháng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Memasak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做 饭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zuò fàn</a:t>
            </a:r>
            <a:endParaRPr lang="en-US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Rasa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味道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wèi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dào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Pedas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辣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Manis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甜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tián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sz="30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sam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酸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suān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 algn="ctr"/>
            <a:endParaRPr lang="id-ID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4423184" y="5757317"/>
            <a:ext cx="3629435" cy="864709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5987863" y="4159045"/>
            <a:ext cx="2403970" cy="174031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2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5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9" y="5974419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1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0" y="4915082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0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3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9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5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2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28343"/>
            <a:ext cx="11572875" cy="951527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生 词 </a:t>
            </a:r>
            <a:r>
              <a:rPr lang="en-US" altLang="zh-CN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cí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516192" y="1297858"/>
            <a:ext cx="9438969" cy="510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19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Untuk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memberi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kepada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给</a:t>
            </a:r>
            <a:r>
              <a:rPr lang="zh-CN" alt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g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ěi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Pantas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saja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tak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heran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难 怪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guài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Olahraga</a:t>
            </a:r>
            <a:r>
              <a:rPr lang="zh-CN" alt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，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berolahraga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运 动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yùn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Waktu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diluar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jam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kerja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业 余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yè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yú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Paling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最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zuì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9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Selain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除了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9"/>
            </a:pP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tau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或 者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huò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zhě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9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	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obi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爱 好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ài hào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9"/>
            </a:pP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Lama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久</a:t>
            </a:r>
            <a:r>
              <a:rPr lang="zh-CN" alt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jiǔ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 algn="ctr"/>
            <a:endParaRPr lang="id-ID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4837471" y="5427405"/>
            <a:ext cx="3288896" cy="973395"/>
            <a:chOff x="3960971" y="2767117"/>
            <a:chExt cx="4267200" cy="1321489"/>
          </a:xfrm>
        </p:grpSpPr>
        <p:sp>
          <p:nvSpPr>
            <p:cNvPr id="10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2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3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297567" y="3672348"/>
            <a:ext cx="2197497" cy="1946786"/>
            <a:chOff x="8479089" y="1262387"/>
            <a:chExt cx="6147593" cy="5684813"/>
          </a:xfrm>
        </p:grpSpPr>
        <p:grpSp>
          <p:nvGrpSpPr>
            <p:cNvPr id="15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4"/>
              <a:ext cx="965711" cy="1155035"/>
              <a:chOff x="5704433" y="717502"/>
              <a:chExt cx="7365528" cy="8809481"/>
            </a:xfrm>
          </p:grpSpPr>
          <p:sp>
            <p:nvSpPr>
              <p:cNvPr id="104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3"/>
              <a:ext cx="1416765" cy="1605575"/>
              <a:chOff x="5365048" y="479821"/>
              <a:chExt cx="8036930" cy="9108010"/>
            </a:xfrm>
          </p:grpSpPr>
          <p:sp>
            <p:nvSpPr>
              <p:cNvPr id="97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7" y="5974421"/>
              <a:ext cx="496269" cy="512650"/>
              <a:chOff x="5365048" y="1982197"/>
              <a:chExt cx="7362621" cy="7605634"/>
            </a:xfrm>
          </p:grpSpPr>
          <p:sp>
            <p:nvSpPr>
              <p:cNvPr id="90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9"/>
              <a:ext cx="1199242" cy="1359073"/>
              <a:chOff x="5365051" y="479822"/>
              <a:chExt cx="8036930" cy="9108006"/>
            </a:xfrm>
          </p:grpSpPr>
          <p:sp>
            <p:nvSpPr>
              <p:cNvPr id="83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2" y="4915084"/>
              <a:ext cx="1567652" cy="1079676"/>
              <a:chOff x="3667032" y="1708483"/>
              <a:chExt cx="8105829" cy="5582653"/>
            </a:xfrm>
          </p:grpSpPr>
          <p:sp>
            <p:nvSpPr>
              <p:cNvPr id="76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0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9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8"/>
              <a:ext cx="1416765" cy="1605575"/>
              <a:chOff x="5365048" y="479821"/>
              <a:chExt cx="8036930" cy="9108010"/>
            </a:xfrm>
          </p:grpSpPr>
          <p:sp>
            <p:nvSpPr>
              <p:cNvPr id="62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5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1"/>
              <a:ext cx="885221" cy="609689"/>
              <a:chOff x="3667032" y="1708483"/>
              <a:chExt cx="8105829" cy="5582653"/>
            </a:xfrm>
          </p:grpSpPr>
          <p:sp>
            <p:nvSpPr>
              <p:cNvPr id="48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7"/>
              <a:ext cx="740470" cy="509975"/>
              <a:chOff x="3667032" y="1708483"/>
              <a:chExt cx="8105829" cy="5582653"/>
            </a:xfrm>
          </p:grpSpPr>
          <p:sp>
            <p:nvSpPr>
              <p:cNvPr id="41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7" y="1262385"/>
              <a:ext cx="1627250" cy="1844119"/>
              <a:chOff x="5365048" y="479821"/>
              <a:chExt cx="8036930" cy="9108010"/>
            </a:xfrm>
          </p:grpSpPr>
          <p:sp>
            <p:nvSpPr>
              <p:cNvPr id="34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4"/>
              <a:ext cx="825204" cy="568334"/>
              <a:chOff x="3667032" y="1708483"/>
              <a:chExt cx="8105829" cy="5582653"/>
            </a:xfrm>
          </p:grpSpPr>
          <p:sp>
            <p:nvSpPr>
              <p:cNvPr id="27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生 词 </a:t>
            </a:r>
            <a:r>
              <a:rPr lang="en-US" altLang="zh-CN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cí</a:t>
            </a:r>
          </a:p>
        </p:txBody>
      </p:sp>
      <p:sp>
        <p:nvSpPr>
          <p:cNvPr id="3" name="Rectangle 2"/>
          <p:cNvSpPr/>
          <p:nvPr/>
        </p:nvSpPr>
        <p:spPr>
          <a:xfrm>
            <a:off x="383458" y="1032387"/>
            <a:ext cx="8952271" cy="5368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8"/>
            </a:pPr>
            <a:r>
              <a:rPr lang="en-US" altLang="zh-CN" sz="30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altLang="zh-CN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Bermain</a:t>
            </a:r>
            <a:r>
              <a:rPr lang="en-US" altLang="zh-CN" sz="3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sepakbola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踢足球 </a:t>
            </a:r>
            <a:r>
              <a:rPr lang="en-US" altLang="zh-CN" sz="32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 zú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qiú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900113" indent="-900113">
              <a:buFont typeface="+mj-lt"/>
              <a:buAutoNum type="arabicPeriod" startAt="28"/>
            </a:pPr>
            <a:r>
              <a:rPr lang="en-US" altLang="zh-CN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Memukul</a:t>
            </a:r>
            <a:r>
              <a:rPr lang="en-US" altLang="zh-CN" sz="3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altLang="zh-CN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bermain</a:t>
            </a:r>
            <a:r>
              <a:rPr lang="en-US" altLang="zh-CN" sz="3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bola (yang </a:t>
            </a:r>
            <a:r>
              <a:rPr lang="en-US" altLang="zh-CN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menggunakan</a:t>
            </a:r>
            <a:r>
              <a:rPr lang="en-US" altLang="zh-CN" sz="3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tangan</a:t>
            </a:r>
            <a:r>
              <a:rPr lang="en-US" altLang="zh-CN" sz="3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)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打（球）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dǎ (qiú)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900113" indent="-900113">
              <a:buFont typeface="+mj-lt"/>
              <a:buAutoNum type="arabicPeriod" startAt="28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Lapangan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olahraga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操 场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cāo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chǎng 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  <a:cs typeface="Arabic Typesetting" pitchFamily="66" charset="-78"/>
            </a:endParaRPr>
          </a:p>
          <a:p>
            <a:pPr marL="900113" indent="-900113">
              <a:buFont typeface="+mj-lt"/>
              <a:buAutoNum type="arabicPeriod" startAt="28"/>
            </a:pP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Mempertunjukkan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表 演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biǎo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yǎn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900113" indent="-900113">
              <a:buFont typeface="+mj-lt"/>
              <a:buAutoNum type="arabicPeriod" startAt="28"/>
            </a:pP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Opera Beijing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京 剧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jīng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jù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900113" indent="-900113">
              <a:buFont typeface="+mj-lt"/>
              <a:buAutoNum type="arabicPeriod" startAt="28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Akrobat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杂 技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jì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900113" indent="-900113">
              <a:buFont typeface="+mj-lt"/>
              <a:buAutoNum type="arabicPeriod" startAt="28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Sandiwara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话 剧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jù</a:t>
            </a:r>
            <a:endParaRPr lang="zh-CN" altLang="en-US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342900" indent="-342900">
              <a:buAutoNum type="arabicPeriod" startAt="28"/>
            </a:pPr>
            <a:r>
              <a:rPr lang="en-US" sz="32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Berlari</a:t>
            </a:r>
            <a:r>
              <a:rPr 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跑 步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pǎo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342900" indent="-342900">
              <a:buAutoNum type="arabicPeriod" startAt="28"/>
            </a:pP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Setiap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每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měi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 algn="ctr"/>
            <a:endParaRPr lang="id-ID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5013113" y="5595085"/>
            <a:ext cx="3452462" cy="879457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356556" y="3347885"/>
            <a:ext cx="2566219" cy="2300748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90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27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7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3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8" y="4915090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2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9" y="4848333"/>
              <a:ext cx="885221" cy="609681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1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33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90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生 词 </a:t>
            </a:r>
            <a:r>
              <a:rPr lang="en-US" altLang="zh-CN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hēng</a:t>
            </a:r>
            <a:r>
              <a:rPr 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cí</a:t>
            </a: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 startAt="37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Permainan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tenis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meja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乒 乓 球 </a:t>
            </a:r>
            <a:r>
              <a:rPr lang="en-US" altLang="zh-CN" sz="32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pāng qiú 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514350" indent="-514350">
              <a:buFont typeface="+mj-lt"/>
              <a:buAutoNum type="arabicPeriod" startAt="37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Permainan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bulu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tangkis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羽 毛 球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yǔ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qiú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514350" indent="-514350">
              <a:buFont typeface="+mj-lt"/>
              <a:buAutoNum type="arabicPeriod" startAt="37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Bela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diri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kungfu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武 功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gōng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  <a:cs typeface="Arabic Typesetting" pitchFamily="66" charset="-78"/>
            </a:endParaRPr>
          </a:p>
          <a:p>
            <a:pPr marL="514350" indent="-514350">
              <a:buFont typeface="+mj-lt"/>
              <a:buAutoNum type="arabicPeriod" startAt="37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Beladiri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wushu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武 术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shù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  <a:cs typeface="Arabic Typesetting" pitchFamily="66" charset="-78"/>
            </a:endParaRPr>
          </a:p>
          <a:p>
            <a:pPr marL="514350" indent="-514350">
              <a:buFont typeface="+mj-lt"/>
              <a:buAutoNum type="arabicPeriod" startAt="37"/>
            </a:pP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Novel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小 说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xiǎo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shuō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  <a:cs typeface="Arabic Typesetting" pitchFamily="66" charset="-78"/>
            </a:endParaRPr>
          </a:p>
          <a:p>
            <a:pPr marL="514350" indent="-514350">
              <a:buFont typeface="+mj-lt"/>
              <a:buAutoNum type="arabicPeriod" startAt="37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Komik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漫 画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huà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514350" indent="-514350">
              <a:buFont typeface="+mj-lt"/>
              <a:buAutoNum type="arabicPeriod" startAt="37"/>
            </a:pP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Menarik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有 意 思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yǒu yì s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342900" indent="-342900" algn="ctr"/>
            <a:endParaRPr lang="id-ID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5411321" y="5565591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6961238" y="4350774"/>
            <a:ext cx="2123768" cy="137160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生 词 </a:t>
            </a:r>
            <a:r>
              <a:rPr lang="en-US" altLang="zh-CN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cí</a:t>
            </a:r>
          </a:p>
        </p:txBody>
      </p:sp>
      <p:sp>
        <p:nvSpPr>
          <p:cNvPr id="3" name="Rectangle 2"/>
          <p:cNvSpPr/>
          <p:nvPr/>
        </p:nvSpPr>
        <p:spPr>
          <a:xfrm>
            <a:off x="663675" y="1032386"/>
            <a:ext cx="9409473" cy="387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 startAt="44"/>
            </a:pP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Bermain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bola basket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打 篮 球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dǎ lán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qiú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4"/>
            </a:pP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Mengerti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memahami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Arabic Typesetting" pitchFamily="66" charset="-78"/>
              </a:rPr>
              <a:t>明 白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míng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bái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6"/>
            </a:pP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Sejak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自 从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zì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cóng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6"/>
            </a:pP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Mengapa</a:t>
            </a: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为 什 么 </a:t>
            </a:r>
            <a:r>
              <a:rPr lang="id-ID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wèi shén me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/>
            <a:endParaRPr lang="id-ID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016300" y="4872414"/>
            <a:ext cx="3673687" cy="1071186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2757951" y="3229897"/>
            <a:ext cx="2271249" cy="1843547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8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29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3" y="5974425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5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6" y="4915088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4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7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3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31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8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Kalimat</a:t>
            </a:r>
            <a:r>
              <a:rPr lang="en-US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句子 </a:t>
            </a:r>
            <a:r>
              <a:rPr lang="id-ID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Jùzi</a:t>
            </a:r>
            <a:endParaRPr lang="id-ID" sz="4000" b="1" spc="50" dirty="0">
              <a:ln w="11430"/>
              <a:solidFill>
                <a:schemeClr val="accent1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94619"/>
            <a:ext cx="8819537" cy="52061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Saya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lebih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suka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bermain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bola basket.</a:t>
            </a:r>
          </a:p>
          <a:p>
            <a:pPr marL="722313" indent="-722313"/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	</a:t>
            </a:r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我 比 较 喜 欢 打 篮 球。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722313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bǐ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jiào xǐ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dǎ lán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qiú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2313"/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633413" indent="-633413"/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2.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Waktu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diluar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jam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kerja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saya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suka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4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membaca</a:t>
            </a:r>
            <a:r>
              <a:rPr lang="en-US" altLang="zh-CN" sz="34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novel.</a:t>
            </a:r>
          </a:p>
          <a:p>
            <a:pPr marL="530225" indent="103188"/>
            <a:r>
              <a:rPr lang="zh-CN" altLang="en-US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业 余 的 时 候 我 喜 欢 看 小 说。</a:t>
            </a:r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633413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yú de shí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hòu wǒ xǐ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kàn xiǎo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shuō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4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Freeform: Shape 110">
            <a:extLst>
              <a:ext uri="{FF2B5EF4-FFF2-40B4-BE49-F238E27FC236}">
                <a16:creationId xmlns=""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250726" y="0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000" b="1" spc="50" dirty="0" err="1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Kalimat</a:t>
            </a:r>
            <a:r>
              <a:rPr lang="en-US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句子 </a:t>
            </a:r>
            <a:r>
              <a:rPr lang="en-US" altLang="zh-CN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</a:t>
            </a:r>
            <a:r>
              <a:rPr lang="id-ID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ù</a:t>
            </a:r>
            <a:r>
              <a:rPr lang="en-US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d-ID" sz="4000" b="1" spc="50" dirty="0" smtClean="0">
                <a:ln w="11430"/>
                <a:solidFill>
                  <a:schemeClr val="accent1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zi</a:t>
            </a:r>
            <a:endParaRPr lang="id-ID" sz="4000" b="1" spc="50" dirty="0">
              <a:ln w="11430"/>
              <a:solidFill>
                <a:schemeClr val="accent1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8" y="1179871"/>
            <a:ext cx="11444749" cy="33773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3413" indent="-633413"/>
            <a:r>
              <a:rPr lang="en-US" altLang="zh-CN" sz="34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3.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Selain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memasak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kamu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suka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melakukan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apa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lagi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?   </a:t>
            </a:r>
            <a:r>
              <a:rPr lang="zh-CN" altLang="en-US" sz="38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除 了 做 饭 你 还 喜 欢 做 什 么 呢 </a:t>
            </a:r>
            <a:r>
              <a:rPr lang="en-US" altLang="zh-CN" sz="38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</a:rPr>
              <a:t>?</a:t>
            </a:r>
          </a:p>
          <a:p>
            <a:pPr marL="633413" lvl="0"/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hú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zuò fàn nǐ hái xǐ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zuò shén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 ne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id-ID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15875"/>
            <a:endParaRPr lang="en-US" altLang="zh-CN" sz="3400" b="1" dirty="0" smtClean="0">
              <a:solidFill>
                <a:srgbClr val="002060"/>
              </a:solidFill>
              <a:latin typeface="ＤＦ明朝体W5" pitchFamily="49" charset="-128"/>
              <a:ea typeface="ＤＦ明朝体W5" pitchFamily="49" charset="-128"/>
            </a:endParaRPr>
          </a:p>
          <a:p>
            <a:pPr marL="342900" indent="-342900"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8" name="Freeform: Shape 110">
            <a:extLst>
              <a:ext uri="{FF2B5EF4-FFF2-40B4-BE49-F238E27FC236}">
                <a16:creationId xmlns=""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459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196</cp:revision>
  <dcterms:created xsi:type="dcterms:W3CDTF">2018-04-24T17:14:44Z</dcterms:created>
  <dcterms:modified xsi:type="dcterms:W3CDTF">2021-07-23T01:11:02Z</dcterms:modified>
</cp:coreProperties>
</file>