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 id="261" r:id="rId4"/>
    <p:sldId id="262" r:id="rId5"/>
    <p:sldId id="263" r:id="rId6"/>
    <p:sldId id="264"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5BFE242-8056-4ECF-920E-CB38C001A93B}"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61F3B6-B4FF-4138-9682-3EB4F4E39EFA}" type="slidenum">
              <a:rPr lang="en-US" smtClean="0"/>
              <a:t>‹#›</a:t>
            </a:fld>
            <a:endParaRPr lang="en-US"/>
          </a:p>
        </p:txBody>
      </p:sp>
    </p:spTree>
    <p:extLst>
      <p:ext uri="{BB962C8B-B14F-4D97-AF65-F5344CB8AC3E}">
        <p14:creationId xmlns:p14="http://schemas.microsoft.com/office/powerpoint/2010/main" val="33694138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BFE242-8056-4ECF-920E-CB38C001A93B}"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61F3B6-B4FF-4138-9682-3EB4F4E39EFA}" type="slidenum">
              <a:rPr lang="en-US" smtClean="0"/>
              <a:t>‹#›</a:t>
            </a:fld>
            <a:endParaRPr lang="en-US"/>
          </a:p>
        </p:txBody>
      </p:sp>
    </p:spTree>
    <p:extLst>
      <p:ext uri="{BB962C8B-B14F-4D97-AF65-F5344CB8AC3E}">
        <p14:creationId xmlns:p14="http://schemas.microsoft.com/office/powerpoint/2010/main" val="307470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BFE242-8056-4ECF-920E-CB38C001A93B}"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61F3B6-B4FF-4138-9682-3EB4F4E39EFA}" type="slidenum">
              <a:rPr lang="en-US" smtClean="0"/>
              <a:t>‹#›</a:t>
            </a:fld>
            <a:endParaRPr lang="en-US"/>
          </a:p>
        </p:txBody>
      </p:sp>
    </p:spTree>
    <p:extLst>
      <p:ext uri="{BB962C8B-B14F-4D97-AF65-F5344CB8AC3E}">
        <p14:creationId xmlns:p14="http://schemas.microsoft.com/office/powerpoint/2010/main" val="3984151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5BFE242-8056-4ECF-920E-CB38C001A93B}"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61F3B6-B4FF-4138-9682-3EB4F4E39EFA}" type="slidenum">
              <a:rPr lang="en-US" smtClean="0"/>
              <a:t>‹#›</a:t>
            </a:fld>
            <a:endParaRPr lang="en-US"/>
          </a:p>
        </p:txBody>
      </p:sp>
    </p:spTree>
    <p:extLst>
      <p:ext uri="{BB962C8B-B14F-4D97-AF65-F5344CB8AC3E}">
        <p14:creationId xmlns:p14="http://schemas.microsoft.com/office/powerpoint/2010/main" val="27713655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5BFE242-8056-4ECF-920E-CB38C001A93B}" type="datetimeFigureOut">
              <a:rPr lang="en-US" smtClean="0"/>
              <a:t>2/24/2022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161F3B6-B4FF-4138-9682-3EB4F4E39EFA}" type="slidenum">
              <a:rPr lang="en-US" smtClean="0"/>
              <a:t>‹#›</a:t>
            </a:fld>
            <a:endParaRPr lang="en-US"/>
          </a:p>
        </p:txBody>
      </p:sp>
    </p:spTree>
    <p:extLst>
      <p:ext uri="{BB962C8B-B14F-4D97-AF65-F5344CB8AC3E}">
        <p14:creationId xmlns:p14="http://schemas.microsoft.com/office/powerpoint/2010/main" val="186468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5BFE242-8056-4ECF-920E-CB38C001A93B}" type="datetimeFigureOut">
              <a:rPr lang="en-US" smtClean="0"/>
              <a:t>2/24/2022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61F3B6-B4FF-4138-9682-3EB4F4E39EFA}" type="slidenum">
              <a:rPr lang="en-US" smtClean="0"/>
              <a:t>‹#›</a:t>
            </a:fld>
            <a:endParaRPr lang="en-US"/>
          </a:p>
        </p:txBody>
      </p:sp>
    </p:spTree>
    <p:extLst>
      <p:ext uri="{BB962C8B-B14F-4D97-AF65-F5344CB8AC3E}">
        <p14:creationId xmlns:p14="http://schemas.microsoft.com/office/powerpoint/2010/main" val="20778697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5BFE242-8056-4ECF-920E-CB38C001A93B}" type="datetimeFigureOut">
              <a:rPr lang="en-US" smtClean="0"/>
              <a:t>2/24/2022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161F3B6-B4FF-4138-9682-3EB4F4E39EFA}" type="slidenum">
              <a:rPr lang="en-US" smtClean="0"/>
              <a:t>‹#›</a:t>
            </a:fld>
            <a:endParaRPr lang="en-US"/>
          </a:p>
        </p:txBody>
      </p:sp>
    </p:spTree>
    <p:extLst>
      <p:ext uri="{BB962C8B-B14F-4D97-AF65-F5344CB8AC3E}">
        <p14:creationId xmlns:p14="http://schemas.microsoft.com/office/powerpoint/2010/main" val="14907237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5BFE242-8056-4ECF-920E-CB38C001A93B}" type="datetimeFigureOut">
              <a:rPr lang="en-US" smtClean="0"/>
              <a:t>2/24/2022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161F3B6-B4FF-4138-9682-3EB4F4E39EFA}" type="slidenum">
              <a:rPr lang="en-US" smtClean="0"/>
              <a:t>‹#›</a:t>
            </a:fld>
            <a:endParaRPr lang="en-US"/>
          </a:p>
        </p:txBody>
      </p:sp>
    </p:spTree>
    <p:extLst>
      <p:ext uri="{BB962C8B-B14F-4D97-AF65-F5344CB8AC3E}">
        <p14:creationId xmlns:p14="http://schemas.microsoft.com/office/powerpoint/2010/main" val="30836562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5BFE242-8056-4ECF-920E-CB38C001A93B}" type="datetimeFigureOut">
              <a:rPr lang="en-US" smtClean="0"/>
              <a:t>2/24/2022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161F3B6-B4FF-4138-9682-3EB4F4E39EFA}" type="slidenum">
              <a:rPr lang="en-US" smtClean="0"/>
              <a:t>‹#›</a:t>
            </a:fld>
            <a:endParaRPr lang="en-US"/>
          </a:p>
        </p:txBody>
      </p:sp>
    </p:spTree>
    <p:extLst>
      <p:ext uri="{BB962C8B-B14F-4D97-AF65-F5344CB8AC3E}">
        <p14:creationId xmlns:p14="http://schemas.microsoft.com/office/powerpoint/2010/main" val="37763159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BFE242-8056-4ECF-920E-CB38C001A93B}" type="datetimeFigureOut">
              <a:rPr lang="en-US" smtClean="0"/>
              <a:t>2/24/2022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61F3B6-B4FF-4138-9682-3EB4F4E39EFA}" type="slidenum">
              <a:rPr lang="en-US" smtClean="0"/>
              <a:t>‹#›</a:t>
            </a:fld>
            <a:endParaRPr lang="en-US"/>
          </a:p>
        </p:txBody>
      </p:sp>
    </p:spTree>
    <p:extLst>
      <p:ext uri="{BB962C8B-B14F-4D97-AF65-F5344CB8AC3E}">
        <p14:creationId xmlns:p14="http://schemas.microsoft.com/office/powerpoint/2010/main" val="8426064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5BFE242-8056-4ECF-920E-CB38C001A93B}" type="datetimeFigureOut">
              <a:rPr lang="en-US" smtClean="0"/>
              <a:t>2/24/2022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161F3B6-B4FF-4138-9682-3EB4F4E39EFA}" type="slidenum">
              <a:rPr lang="en-US" smtClean="0"/>
              <a:t>‹#›</a:t>
            </a:fld>
            <a:endParaRPr lang="en-US"/>
          </a:p>
        </p:txBody>
      </p:sp>
    </p:spTree>
    <p:extLst>
      <p:ext uri="{BB962C8B-B14F-4D97-AF65-F5344CB8AC3E}">
        <p14:creationId xmlns:p14="http://schemas.microsoft.com/office/powerpoint/2010/main" val="27504942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5BFE242-8056-4ECF-920E-CB38C001A93B}" type="datetimeFigureOut">
              <a:rPr lang="en-US" smtClean="0"/>
              <a:t>2/24/2022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161F3B6-B4FF-4138-9682-3EB4F4E39EFA}" type="slidenum">
              <a:rPr lang="en-US" smtClean="0"/>
              <a:t>‹#›</a:t>
            </a:fld>
            <a:endParaRPr lang="en-US"/>
          </a:p>
        </p:txBody>
      </p:sp>
    </p:spTree>
    <p:extLst>
      <p:ext uri="{BB962C8B-B14F-4D97-AF65-F5344CB8AC3E}">
        <p14:creationId xmlns:p14="http://schemas.microsoft.com/office/powerpoint/2010/main" val="1451156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07504" y="116632"/>
            <a:ext cx="4680520" cy="32403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60032" y="116632"/>
            <a:ext cx="4104456" cy="66247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2"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513" y="3441041"/>
            <a:ext cx="4536504" cy="33003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53412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style>
          <a:lnRef idx="1">
            <a:schemeClr val="accent3"/>
          </a:lnRef>
          <a:fillRef idx="2">
            <a:schemeClr val="accent3"/>
          </a:fillRef>
          <a:effectRef idx="1">
            <a:schemeClr val="accent3"/>
          </a:effectRef>
          <a:fontRef idx="minor">
            <a:schemeClr val="dk1"/>
          </a:fontRef>
        </p:style>
        <p:txBody>
          <a:bodyPr>
            <a:normAutofit fontScale="90000"/>
          </a:bodyPr>
          <a:lstStyle/>
          <a:p>
            <a:r>
              <a:rPr lang="en-US" sz="3200" smtClean="0"/>
              <a:t>Hakikat Tawakal Kepada Allah Swt</a:t>
            </a:r>
            <a:endParaRPr lang="en-US" sz="3200"/>
          </a:p>
        </p:txBody>
      </p:sp>
      <p:sp>
        <p:nvSpPr>
          <p:cNvPr id="3" name="Content Placeholder 2"/>
          <p:cNvSpPr>
            <a:spLocks noGrp="1"/>
          </p:cNvSpPr>
          <p:nvPr>
            <p:ph idx="1"/>
          </p:nvPr>
        </p:nvSpPr>
        <p:spPr>
          <a:xfrm>
            <a:off x="457200" y="1052736"/>
            <a:ext cx="8229600" cy="5544616"/>
          </a:xfrm>
        </p:spPr>
        <p:txBody>
          <a:bodyPr>
            <a:normAutofit fontScale="92500" lnSpcReduction="20000"/>
          </a:bodyPr>
          <a:lstStyle/>
          <a:p>
            <a:pPr marL="0" indent="0" algn="just">
              <a:buNone/>
            </a:pPr>
            <a:r>
              <a:rPr lang="en-US" sz="2400" smtClean="0"/>
              <a:t>	Rasulullah Saw. menganjurkan umatnya untuk selalu menerapkan sikap tawakal dalam kehidupan sehari-hari. Sikap ini pula yang diajarkan kepada para sahabat Nabi Saw. Para sahabat Nabi terbiasa bersikap tawakal dalam menghadapi permasalahan hidup. Ini menjadi bukti keberhasilan Nabi dalam memberikan contoh perilaku hidup yang dihiasi dengan tawakal. Rasulullah Saw. selalu pasrah kepada Allah, tidak ada rasa khawatir dan gelisah dalam menghadapi berbagai macam permasalahan. Allah Swt. berirman dalam Q.S. ar-Ra’d/13: 30 </a:t>
            </a:r>
          </a:p>
          <a:p>
            <a:pPr marL="0" indent="0" algn="r">
              <a:buNone/>
            </a:pPr>
            <a:r>
              <a:rPr lang="ar-AE" sz="2400" smtClean="0"/>
              <a:t>كَذٰلِكَ اَرْسَلْنٰكَ فِيْٓ اُمَّةٍ قَدْ خَلَتْ مِنْ قَبْلِهَآ اُمَمٌ لِّتَتْلُوَا۟ عَلَيْهِمُ الَّذِيْٓ اَوْحَيْنَآ اِلَيْكَ وَهُمْ يَكْفُرُوْنَ بِالرَّحْمٰنِۗ قُلْ هُوَ رَبِّيْ لَآ اِلٰهَ اِلَّا هُوَۚ عَلَيْهِ تَوَكَّلْتُ وَاِلَيْهِ مَتَابِ</a:t>
            </a:r>
            <a:endParaRPr lang="en-US" sz="2400" smtClean="0"/>
          </a:p>
          <a:p>
            <a:pPr marL="0" indent="0" algn="just">
              <a:buNone/>
            </a:pPr>
            <a:r>
              <a:rPr lang="en-US" sz="2400" smtClean="0"/>
              <a:t>	Artinya: “Demikianlah, Kami telah mengutus engkau (Muhammad) kepada suatu umat yang sungguh sebelumnya telah berlalu beberapa umat, agar engkau bacakan kepada mereka (Al-Qur’an) yang Kami wahyukan kepadamu, padahal mereka ingkar kepada Tuhan Yang Maha Pengasih. Katakanlah, “Dia Tuhanku, tidak ada tuhan selain Dia; hanya kepada-Nya aku bertawakal dan hanya kepada-Nya aku bertobat.” (Q.S. ar-Ra’d/13: 30) </a:t>
            </a:r>
            <a:endParaRPr lang="en-US" sz="2400"/>
          </a:p>
        </p:txBody>
      </p:sp>
    </p:spTree>
    <p:extLst>
      <p:ext uri="{BB962C8B-B14F-4D97-AF65-F5344CB8AC3E}">
        <p14:creationId xmlns:p14="http://schemas.microsoft.com/office/powerpoint/2010/main" val="871222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6552728"/>
          </a:xfrm>
        </p:spPr>
        <p:txBody>
          <a:bodyPr>
            <a:normAutofit/>
          </a:bodyPr>
          <a:lstStyle/>
          <a:p>
            <a:pPr marL="0" indent="0" algn="just">
              <a:buNone/>
            </a:pPr>
            <a:r>
              <a:rPr lang="en-US" sz="2400" smtClean="0"/>
              <a:t>	Secara bahasa, tawakal berarti memasrahkan, menanggungkan sesuatu, mewakilkan atau menyerahkan. Secara istilah, tawakal artinya menyerahkan segala permasalahan kepada Allah Swt. setelah melakukan usaha sekuat tenaga. Seseorang yang bertawakal adalah seseorang yang mewakilkan atau menyerahkan hasil usahanya kepada Allah Swt. Sifat Ini merupakan bentuk kepasrahan kepada-Nya sebagai dzat yang Maha kuasa atas segala sesuatu. Tidak ada rasa sedih dan kecewa atas keputusan yang diberikan-Nya. </a:t>
            </a:r>
          </a:p>
          <a:p>
            <a:pPr marL="0" indent="0" algn="just">
              <a:buNone/>
            </a:pPr>
            <a:r>
              <a:rPr lang="en-US" sz="2400" smtClean="0"/>
              <a:t>	Sebagian orang keliru dalam memahami sikap tawakal. Mereka pasrah secara total kepada Allah Swt., tanpa ada ikhtiar terlebih dahulu. Mereka berpikir tak perlu bekerja, jika dikehendaki oleh Allah Swt. menjadi kaya maka pasti akan kaya. Mereka tak mau belajar, jika Allah Swt. menghendaki menjadi pintar maka pasti pintar, demikian seterusnya. Inilah sikap keliru yang harus ditinggalkan.</a:t>
            </a:r>
            <a:endParaRPr lang="en-US" sz="2400"/>
          </a:p>
        </p:txBody>
      </p:sp>
    </p:spTree>
    <p:extLst>
      <p:ext uri="{BB962C8B-B14F-4D97-AF65-F5344CB8AC3E}">
        <p14:creationId xmlns:p14="http://schemas.microsoft.com/office/powerpoint/2010/main" val="1571999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8229600" cy="6480720"/>
          </a:xfrm>
        </p:spPr>
        <p:txBody>
          <a:bodyPr>
            <a:normAutofit/>
          </a:bodyPr>
          <a:lstStyle/>
          <a:p>
            <a:pPr marL="0" indent="0" algn="just">
              <a:buNone/>
            </a:pPr>
            <a:r>
              <a:rPr lang="en-US" sz="2400" smtClean="0">
                <a:solidFill>
                  <a:srgbClr val="FF0000"/>
                </a:solidFill>
              </a:rPr>
              <a:t>Dalam sebuah hadis, Rasulullah Saw. bersabda:</a:t>
            </a:r>
          </a:p>
          <a:p>
            <a:pPr marL="0" indent="0" algn="just">
              <a:buNone/>
            </a:pPr>
            <a:r>
              <a:rPr lang="en-US" sz="2400" smtClean="0"/>
              <a:t>	Artinya: “Dari Umar r.a. berkata: “Saya mendengar Rasulullah Saw. bersabda: ‘Seandainya kamu sekalian benar-benar tawakal kepada Allah niscaya Allah akan memberi rejeki kepadamu sebagaimana Ia memberi rejeki kepada burung, di mana burung itu keluar pada waktu pagi dengan perut kosong (lapar)dan pada waktu sore ia kembali dengan perut kenyang.” (HR. Turmudzi)</a:t>
            </a:r>
          </a:p>
          <a:p>
            <a:pPr marL="0" indent="0" algn="just">
              <a:buNone/>
            </a:pPr>
            <a:r>
              <a:rPr lang="en-US" sz="2400" smtClean="0"/>
              <a:t>	Tawakal bukan berarti menyerahkan nasib kepada Allah Swt. secara mutlak. Akan tetapi harus didahului dengan ikhtiar yang sungguh-sungguh. Dikisahkan, ada sahabat Nabi Saw. datang menemui beliau tanpa terlebih dahulu mengikat untanya. Saat ditanya, sahabat tersebut menjawab: ’Aku tawakal kepada Allah Swt.”. Kemudian Nabi Saw. meluruskan kesalahan dalam memahami makna tawakal tersebut dengan bersabda”: ’Ikatlah terlebih dahulu untamu, kemudian setelah itu bertawakallah kepada Allah Swt.” </a:t>
            </a:r>
            <a:endParaRPr lang="en-US" sz="2400"/>
          </a:p>
        </p:txBody>
      </p:sp>
    </p:spTree>
    <p:extLst>
      <p:ext uri="{BB962C8B-B14F-4D97-AF65-F5344CB8AC3E}">
        <p14:creationId xmlns:p14="http://schemas.microsoft.com/office/powerpoint/2010/main" val="826293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style>
          <a:lnRef idx="1">
            <a:schemeClr val="accent1"/>
          </a:lnRef>
          <a:fillRef idx="2">
            <a:schemeClr val="accent1"/>
          </a:fillRef>
          <a:effectRef idx="1">
            <a:schemeClr val="accent1"/>
          </a:effectRef>
          <a:fontRef idx="minor">
            <a:schemeClr val="dk1"/>
          </a:fontRef>
        </p:style>
        <p:txBody>
          <a:bodyPr>
            <a:noAutofit/>
          </a:bodyPr>
          <a:lstStyle/>
          <a:p>
            <a:r>
              <a:rPr lang="en-US" sz="3600" smtClean="0"/>
              <a:t>Manfaat tawakal</a:t>
            </a:r>
            <a:endParaRPr lang="en-US" sz="3600"/>
          </a:p>
        </p:txBody>
      </p:sp>
      <p:sp>
        <p:nvSpPr>
          <p:cNvPr id="3" name="Content Placeholder 2"/>
          <p:cNvSpPr>
            <a:spLocks noGrp="1"/>
          </p:cNvSpPr>
          <p:nvPr>
            <p:ph idx="1"/>
          </p:nvPr>
        </p:nvSpPr>
        <p:spPr>
          <a:xfrm>
            <a:off x="457200" y="1196752"/>
            <a:ext cx="8229600" cy="4929411"/>
          </a:xfrm>
        </p:spPr>
        <p:txBody>
          <a:bodyPr>
            <a:normAutofit/>
          </a:bodyPr>
          <a:lstStyle/>
          <a:p>
            <a:pPr algn="just"/>
            <a:r>
              <a:rPr lang="en-US" smtClean="0"/>
              <a:t>Banyak manfaat yang akan diperoleh dari penerapan sikap tawakal dalam kehidupan sehari-hari, di antaranya:</a:t>
            </a:r>
          </a:p>
          <a:p>
            <a:pPr algn="just"/>
            <a:r>
              <a:rPr lang="en-US" smtClean="0"/>
              <a:t>Tercukupinya semua keperluan</a:t>
            </a:r>
          </a:p>
          <a:p>
            <a:pPr algn="just"/>
            <a:r>
              <a:rPr lang="en-US" smtClean="0"/>
              <a:t>Mudah untuk bangkit dari keterpurukan</a:t>
            </a:r>
          </a:p>
          <a:p>
            <a:pPr algn="just"/>
            <a:r>
              <a:rPr lang="en-US" smtClean="0"/>
              <a:t>Tidak bisa dikuasai oleh setan</a:t>
            </a:r>
          </a:p>
          <a:p>
            <a:pPr algn="just"/>
            <a:r>
              <a:rPr lang="en-US" smtClean="0"/>
              <a:t>Memperoleh nikmat yang tiada henti</a:t>
            </a:r>
          </a:p>
          <a:p>
            <a:pPr algn="just"/>
            <a:r>
              <a:rPr lang="en-US" smtClean="0"/>
              <a:t>Menghargai hasil usaha</a:t>
            </a:r>
            <a:endParaRPr lang="en-US"/>
          </a:p>
        </p:txBody>
      </p:sp>
    </p:spTree>
    <p:extLst>
      <p:ext uri="{BB962C8B-B14F-4D97-AF65-F5344CB8AC3E}">
        <p14:creationId xmlns:p14="http://schemas.microsoft.com/office/powerpoint/2010/main" val="10468263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style>
          <a:lnRef idx="1">
            <a:schemeClr val="dk1"/>
          </a:lnRef>
          <a:fillRef idx="2">
            <a:schemeClr val="dk1"/>
          </a:fillRef>
          <a:effectRef idx="1">
            <a:schemeClr val="dk1"/>
          </a:effectRef>
          <a:fontRef idx="minor">
            <a:schemeClr val="dk1"/>
          </a:fontRef>
        </p:style>
        <p:txBody>
          <a:bodyPr>
            <a:normAutofit/>
          </a:bodyPr>
          <a:lstStyle/>
          <a:p>
            <a:r>
              <a:rPr lang="en-US" sz="3600" smtClean="0"/>
              <a:t>Hikmah menerapkan tawakal</a:t>
            </a:r>
            <a:endParaRPr lang="en-US" sz="3600"/>
          </a:p>
        </p:txBody>
      </p:sp>
      <p:sp>
        <p:nvSpPr>
          <p:cNvPr id="3" name="Content Placeholder 2"/>
          <p:cNvSpPr>
            <a:spLocks noGrp="1"/>
          </p:cNvSpPr>
          <p:nvPr>
            <p:ph idx="1"/>
          </p:nvPr>
        </p:nvSpPr>
        <p:spPr>
          <a:xfrm>
            <a:off x="457200" y="1412776"/>
            <a:ext cx="8229600" cy="4713387"/>
          </a:xfrm>
        </p:spPr>
        <p:txBody>
          <a:bodyPr/>
          <a:lstStyle/>
          <a:p>
            <a:r>
              <a:rPr lang="en-US" smtClean="0"/>
              <a:t>Setiap urusan akan terencana dengan baik dan matang</a:t>
            </a:r>
          </a:p>
          <a:p>
            <a:r>
              <a:rPr lang="en-US" smtClean="0"/>
              <a:t>Mendapat ketenteraman batin</a:t>
            </a:r>
          </a:p>
          <a:p>
            <a:r>
              <a:rPr lang="en-US" smtClean="0"/>
              <a:t>Lebih mungkin bersikap optimis</a:t>
            </a:r>
          </a:p>
          <a:p>
            <a:r>
              <a:rPr lang="en-US" smtClean="0"/>
              <a:t>Menyadari keagungan Allah Swt dan keterbatasan usaha manusia</a:t>
            </a:r>
          </a:p>
        </p:txBody>
      </p:sp>
    </p:spTree>
    <p:extLst>
      <p:ext uri="{BB962C8B-B14F-4D97-AF65-F5344CB8AC3E}">
        <p14:creationId xmlns:p14="http://schemas.microsoft.com/office/powerpoint/2010/main" val="4877929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TotalTime>
  <Words>79</Words>
  <Application>Microsoft Office PowerPoint</Application>
  <PresentationFormat>On-screen Show (4:3)</PresentationFormat>
  <Paragraphs>21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Hakikat Tawakal Kepada Allah Swt</vt:lpstr>
      <vt:lpstr>PowerPoint Presentation</vt:lpstr>
      <vt:lpstr>PowerPoint Presentation</vt:lpstr>
      <vt:lpstr>Manfaat tawakal</vt:lpstr>
      <vt:lpstr>Hikmah menerapkan tawakal</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dc:creator>
  <cp:lastModifiedBy>ASUS</cp:lastModifiedBy>
  <cp:revision>4</cp:revision>
  <dcterms:created xsi:type="dcterms:W3CDTF">2022-02-24T05:25:39Z</dcterms:created>
  <dcterms:modified xsi:type="dcterms:W3CDTF">2022-02-24T07:37:19Z</dcterms:modified>
</cp:coreProperties>
</file>