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2"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62A219-3FD2-405C-ADC9-BD7CA01C56C4}" type="datetimeFigureOut">
              <a:rPr lang="en-US" smtClean="0"/>
              <a:t>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7A0570-5258-4E9F-AFAD-48C8C3404908}" type="slidenum">
              <a:rPr lang="en-US" smtClean="0"/>
              <a:t>‹#›</a:t>
            </a:fld>
            <a:endParaRPr lang="en-US"/>
          </a:p>
        </p:txBody>
      </p:sp>
    </p:spTree>
    <p:extLst>
      <p:ext uri="{BB962C8B-B14F-4D97-AF65-F5344CB8AC3E}">
        <p14:creationId xmlns:p14="http://schemas.microsoft.com/office/powerpoint/2010/main" val="2908061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62A219-3FD2-405C-ADC9-BD7CA01C56C4}" type="datetimeFigureOut">
              <a:rPr lang="en-US" smtClean="0"/>
              <a:t>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7A0570-5258-4E9F-AFAD-48C8C3404908}" type="slidenum">
              <a:rPr lang="en-US" smtClean="0"/>
              <a:t>‹#›</a:t>
            </a:fld>
            <a:endParaRPr lang="en-US"/>
          </a:p>
        </p:txBody>
      </p:sp>
    </p:spTree>
    <p:extLst>
      <p:ext uri="{BB962C8B-B14F-4D97-AF65-F5344CB8AC3E}">
        <p14:creationId xmlns:p14="http://schemas.microsoft.com/office/powerpoint/2010/main" val="2835632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62A219-3FD2-405C-ADC9-BD7CA01C56C4}" type="datetimeFigureOut">
              <a:rPr lang="en-US" smtClean="0"/>
              <a:t>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7A0570-5258-4E9F-AFAD-48C8C3404908}" type="slidenum">
              <a:rPr lang="en-US" smtClean="0"/>
              <a:t>‹#›</a:t>
            </a:fld>
            <a:endParaRPr lang="en-US"/>
          </a:p>
        </p:txBody>
      </p:sp>
    </p:spTree>
    <p:extLst>
      <p:ext uri="{BB962C8B-B14F-4D97-AF65-F5344CB8AC3E}">
        <p14:creationId xmlns:p14="http://schemas.microsoft.com/office/powerpoint/2010/main" val="2061691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62A219-3FD2-405C-ADC9-BD7CA01C56C4}" type="datetimeFigureOut">
              <a:rPr lang="en-US" smtClean="0"/>
              <a:t>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7A0570-5258-4E9F-AFAD-48C8C3404908}" type="slidenum">
              <a:rPr lang="en-US" smtClean="0"/>
              <a:t>‹#›</a:t>
            </a:fld>
            <a:endParaRPr lang="en-US"/>
          </a:p>
        </p:txBody>
      </p:sp>
    </p:spTree>
    <p:extLst>
      <p:ext uri="{BB962C8B-B14F-4D97-AF65-F5344CB8AC3E}">
        <p14:creationId xmlns:p14="http://schemas.microsoft.com/office/powerpoint/2010/main" val="4083951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62A219-3FD2-405C-ADC9-BD7CA01C56C4}" type="datetimeFigureOut">
              <a:rPr lang="en-US" smtClean="0"/>
              <a:t>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7A0570-5258-4E9F-AFAD-48C8C3404908}" type="slidenum">
              <a:rPr lang="en-US" smtClean="0"/>
              <a:t>‹#›</a:t>
            </a:fld>
            <a:endParaRPr lang="en-US"/>
          </a:p>
        </p:txBody>
      </p:sp>
    </p:spTree>
    <p:extLst>
      <p:ext uri="{BB962C8B-B14F-4D97-AF65-F5344CB8AC3E}">
        <p14:creationId xmlns:p14="http://schemas.microsoft.com/office/powerpoint/2010/main" val="59240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62A219-3FD2-405C-ADC9-BD7CA01C56C4}" type="datetimeFigureOut">
              <a:rPr lang="en-US" smtClean="0"/>
              <a:t>2/20/2022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7A0570-5258-4E9F-AFAD-48C8C3404908}" type="slidenum">
              <a:rPr lang="en-US" smtClean="0"/>
              <a:t>‹#›</a:t>
            </a:fld>
            <a:endParaRPr lang="en-US"/>
          </a:p>
        </p:txBody>
      </p:sp>
    </p:spTree>
    <p:extLst>
      <p:ext uri="{BB962C8B-B14F-4D97-AF65-F5344CB8AC3E}">
        <p14:creationId xmlns:p14="http://schemas.microsoft.com/office/powerpoint/2010/main" val="486580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62A219-3FD2-405C-ADC9-BD7CA01C56C4}" type="datetimeFigureOut">
              <a:rPr lang="en-US" smtClean="0"/>
              <a:t>2/20/2022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7A0570-5258-4E9F-AFAD-48C8C3404908}" type="slidenum">
              <a:rPr lang="en-US" smtClean="0"/>
              <a:t>‹#›</a:t>
            </a:fld>
            <a:endParaRPr lang="en-US"/>
          </a:p>
        </p:txBody>
      </p:sp>
    </p:spTree>
    <p:extLst>
      <p:ext uri="{BB962C8B-B14F-4D97-AF65-F5344CB8AC3E}">
        <p14:creationId xmlns:p14="http://schemas.microsoft.com/office/powerpoint/2010/main" val="2770598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62A219-3FD2-405C-ADC9-BD7CA01C56C4}" type="datetimeFigureOut">
              <a:rPr lang="en-US" smtClean="0"/>
              <a:t>2/20/2022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7A0570-5258-4E9F-AFAD-48C8C3404908}" type="slidenum">
              <a:rPr lang="en-US" smtClean="0"/>
              <a:t>‹#›</a:t>
            </a:fld>
            <a:endParaRPr lang="en-US"/>
          </a:p>
        </p:txBody>
      </p:sp>
    </p:spTree>
    <p:extLst>
      <p:ext uri="{BB962C8B-B14F-4D97-AF65-F5344CB8AC3E}">
        <p14:creationId xmlns:p14="http://schemas.microsoft.com/office/powerpoint/2010/main" val="2643103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2A219-3FD2-405C-ADC9-BD7CA01C56C4}" type="datetimeFigureOut">
              <a:rPr lang="en-US" smtClean="0"/>
              <a:t>2/20/2022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7A0570-5258-4E9F-AFAD-48C8C3404908}" type="slidenum">
              <a:rPr lang="en-US" smtClean="0"/>
              <a:t>‹#›</a:t>
            </a:fld>
            <a:endParaRPr lang="en-US"/>
          </a:p>
        </p:txBody>
      </p:sp>
    </p:spTree>
    <p:extLst>
      <p:ext uri="{BB962C8B-B14F-4D97-AF65-F5344CB8AC3E}">
        <p14:creationId xmlns:p14="http://schemas.microsoft.com/office/powerpoint/2010/main" val="3124655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62A219-3FD2-405C-ADC9-BD7CA01C56C4}" type="datetimeFigureOut">
              <a:rPr lang="en-US" smtClean="0"/>
              <a:t>2/20/2022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7A0570-5258-4E9F-AFAD-48C8C3404908}" type="slidenum">
              <a:rPr lang="en-US" smtClean="0"/>
              <a:t>‹#›</a:t>
            </a:fld>
            <a:endParaRPr lang="en-US"/>
          </a:p>
        </p:txBody>
      </p:sp>
    </p:spTree>
    <p:extLst>
      <p:ext uri="{BB962C8B-B14F-4D97-AF65-F5344CB8AC3E}">
        <p14:creationId xmlns:p14="http://schemas.microsoft.com/office/powerpoint/2010/main" val="804922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62A219-3FD2-405C-ADC9-BD7CA01C56C4}" type="datetimeFigureOut">
              <a:rPr lang="en-US" smtClean="0"/>
              <a:t>2/20/2022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7A0570-5258-4E9F-AFAD-48C8C3404908}" type="slidenum">
              <a:rPr lang="en-US" smtClean="0"/>
              <a:t>‹#›</a:t>
            </a:fld>
            <a:endParaRPr lang="en-US"/>
          </a:p>
        </p:txBody>
      </p:sp>
    </p:spTree>
    <p:extLst>
      <p:ext uri="{BB962C8B-B14F-4D97-AF65-F5344CB8AC3E}">
        <p14:creationId xmlns:p14="http://schemas.microsoft.com/office/powerpoint/2010/main" val="226135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2A219-3FD2-405C-ADC9-BD7CA01C56C4}" type="datetimeFigureOut">
              <a:rPr lang="en-US" smtClean="0"/>
              <a:t>2/20/2022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7A0570-5258-4E9F-AFAD-48C8C3404908}" type="slidenum">
              <a:rPr lang="en-US" smtClean="0"/>
              <a:t>‹#›</a:t>
            </a:fld>
            <a:endParaRPr lang="en-US"/>
          </a:p>
        </p:txBody>
      </p:sp>
    </p:spTree>
    <p:extLst>
      <p:ext uri="{BB962C8B-B14F-4D97-AF65-F5344CB8AC3E}">
        <p14:creationId xmlns:p14="http://schemas.microsoft.com/office/powerpoint/2010/main" val="2319327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0631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US" sz="3200" smtClean="0"/>
              <a:t>HAKIKAT TAKUT KEPADA ALLAH SWT (KHAUF)</a:t>
            </a:r>
            <a:endParaRPr lang="en-US" sz="3200"/>
          </a:p>
        </p:txBody>
      </p:sp>
      <p:sp>
        <p:nvSpPr>
          <p:cNvPr id="3" name="Content Placeholder 2"/>
          <p:cNvSpPr>
            <a:spLocks noGrp="1"/>
          </p:cNvSpPr>
          <p:nvPr>
            <p:ph idx="1"/>
          </p:nvPr>
        </p:nvSpPr>
        <p:spPr>
          <a:xfrm>
            <a:off x="457200" y="908720"/>
            <a:ext cx="8229600" cy="5688632"/>
          </a:xfrm>
        </p:spPr>
        <p:txBody>
          <a:bodyPr>
            <a:normAutofit fontScale="92500" lnSpcReduction="10000"/>
          </a:bodyPr>
          <a:lstStyle/>
          <a:p>
            <a:pPr marL="0" indent="0" algn="just">
              <a:buNone/>
            </a:pPr>
            <a:r>
              <a:rPr lang="en-US" sz="2400" smtClean="0"/>
              <a:t>	Rasa takut merupakan sifat orang bertaqwa, sekaligus merupakan bukti iman kepada Allah Swt. Rasa takut ini akan semakin meningkat seiring meningkatnya pengetahuan tentang Rabb-nya. Secara tegas, Allah Swt. memerintahkan orang beriman agar takut kepada-Nya. Hal ini sesuai dengan irman Allah Swt. dalam Q.S. al-Hajj/22: 1-2 berikut ini</a:t>
            </a:r>
          </a:p>
          <a:p>
            <a:pPr marL="0" indent="0" algn="r">
              <a:buNone/>
            </a:pPr>
            <a:r>
              <a:rPr lang="ar-AE" sz="2400" smtClean="0"/>
              <a:t>يَا أَيُّهَا النَّاسُ اتَّقُوا رَبَّكُمْ ۚ إِنَّ زَلْزَلَةَ السَّاعَةِ شَيْءٌ عَظِيمٌ</a:t>
            </a:r>
            <a:endParaRPr lang="en-US" sz="2400" smtClean="0"/>
          </a:p>
          <a:p>
            <a:pPr marL="0" indent="0" algn="r">
              <a:buNone/>
            </a:pPr>
            <a:r>
              <a:rPr lang="ar-AE" sz="2400" smtClean="0"/>
              <a:t>يَوْمَ تَرَوْنَهَا تَذْهَلُ كُلُّ مُرْضِعَةٍ عَمَّا أَرْضَعَتْ وَتَضَعُ كُلُّ ذَاتِ حَمْلٍ حَمْلَهَا وَتَرَى </a:t>
            </a:r>
            <a:endParaRPr lang="en-US" sz="2400" smtClean="0"/>
          </a:p>
          <a:p>
            <a:pPr marL="0" indent="0" algn="r">
              <a:buNone/>
            </a:pPr>
            <a:r>
              <a:rPr lang="ar-AE" sz="2400" smtClean="0"/>
              <a:t>النَّاسَ سُكَارَىٰ وَمَا هُمْ بِسُكَارَىٰ وَلَٰكِنَّ عَذَابَ اللَّهِ شَدِيدٌ</a:t>
            </a:r>
            <a:endParaRPr lang="en-US" sz="2400" smtClean="0"/>
          </a:p>
          <a:p>
            <a:pPr marL="0" indent="0" algn="just">
              <a:buNone/>
            </a:pPr>
            <a:r>
              <a:rPr lang="en-US" sz="2400" smtClean="0"/>
              <a:t>	Artinya: “Wahai manusia! Bertakwalah kepada Tuhanmu; sungguh, guncangan (hari) Kiamat itu adalah suatu (kejadian) yang sangat besar.”(1) (Ingatlah) pada hari ketika kamu melihatnya (goncangan itu), semua perempuan yang menyusui anaknya akan lalai terhadap anak yang disusuinya, dan setiap perempuan yang hamil akan keguguran kandungannya, dan kamu melihat manusia dalam keadaan mabuk, padahal sebenarnya mereka tidak mabuk, tetapi azab Allah itu sangat keras.”(2) (Q.S. al-Hajj/22: 1-2)</a:t>
            </a:r>
            <a:endParaRPr lang="en-US" sz="2400"/>
          </a:p>
        </p:txBody>
      </p:sp>
    </p:spTree>
    <p:extLst>
      <p:ext uri="{BB962C8B-B14F-4D97-AF65-F5344CB8AC3E}">
        <p14:creationId xmlns:p14="http://schemas.microsoft.com/office/powerpoint/2010/main" val="28590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264696"/>
          </a:xfrm>
        </p:spPr>
        <p:txBody>
          <a:bodyPr>
            <a:normAutofit lnSpcReduction="10000"/>
          </a:bodyPr>
          <a:lstStyle/>
          <a:p>
            <a:pPr marL="0" indent="0" algn="just">
              <a:buNone/>
            </a:pPr>
            <a:r>
              <a:rPr lang="en-US" sz="2400" smtClean="0"/>
              <a:t>	Secara tegas ayat di atas menyeru kepada manusia agar takut terhadap siksa Allah Swt. Ada beberapa lafaz ang maknanya berdekatan dengan al-khaufu</a:t>
            </a:r>
            <a:r>
              <a:rPr lang="ar-AE" sz="2400" smtClean="0"/>
              <a:t>,</a:t>
            </a:r>
            <a:r>
              <a:rPr lang="en-US" sz="2400" smtClean="0"/>
              <a:t>diantaranya adalah Al-khaufu artinya rasa takut, sedih dan gelisah ketika terjadi sesuatu yang tidak disenangi. Al-huznu adalah rasa sedih dan gelisah yang disebabkan oleh hilangnya sesuatu yang bermanfaat atau mendapatkan musibah. Ar-rahbu merupakan padanan kata (sinonim) dari kata al-khaufu. Sedangkan al-khasyatu adalah rasa takut yang diiringi dengan pengagungan atas sesuatu yang ditakuti tersebut. </a:t>
            </a:r>
          </a:p>
          <a:p>
            <a:pPr marL="0" indent="0" algn="just">
              <a:buNone/>
            </a:pPr>
            <a:r>
              <a:rPr lang="sv-SE" sz="2400" smtClean="0"/>
              <a:t>Kata khauf secara etimologis berarti khawatir, takut, atau tidak merasa aman. Hal ini tertuang dalam Q.S. as-Sajdah/32:16</a:t>
            </a:r>
          </a:p>
          <a:p>
            <a:pPr marL="0" indent="0" algn="r">
              <a:buNone/>
            </a:pPr>
            <a:r>
              <a:rPr lang="ar-AE" sz="2400" smtClean="0">
                <a:effectLst/>
              </a:rPr>
              <a:t>تَتَجَافَىٰ جُنُوبُهُمْ عَنِ ٱلْمَضَاجِعِ يَدْعُونَ رَبَّهُمْ خَوْفًا وَطَمَعًا وَمِمَّا رَزَقْنَٰهُمْ يُنفِقُونَ</a:t>
            </a:r>
            <a:endParaRPr lang="en-US" sz="2400" smtClean="0">
              <a:effectLst/>
            </a:endParaRPr>
          </a:p>
          <a:p>
            <a:pPr marL="0" indent="0">
              <a:buNone/>
            </a:pPr>
            <a:r>
              <a:rPr lang="en-US" sz="2400" smtClean="0"/>
              <a:t>Artinya: “Lambung mereka jauh dari tempat tidurnya, mereka berdoa kepada Tuhannya dengan rasa takut dan penuh harap, dan mereka menginfakkan sebagian dari rezeki yang Kami berikan kepada mereka.” </a:t>
            </a:r>
            <a:r>
              <a:rPr lang="ar-AE" sz="2400" smtClean="0">
                <a:effectLst/>
              </a:rPr>
              <a:t/>
            </a:r>
            <a:br>
              <a:rPr lang="ar-AE" sz="2400" smtClean="0">
                <a:effectLst/>
              </a:rPr>
            </a:br>
            <a:endParaRPr lang="en-US" sz="2400"/>
          </a:p>
        </p:txBody>
      </p:sp>
    </p:spTree>
    <p:extLst>
      <p:ext uri="{BB962C8B-B14F-4D97-AF65-F5344CB8AC3E}">
        <p14:creationId xmlns:p14="http://schemas.microsoft.com/office/powerpoint/2010/main" val="1544986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408712"/>
          </a:xfrm>
        </p:spPr>
        <p:txBody>
          <a:bodyPr>
            <a:normAutofit/>
          </a:bodyPr>
          <a:lstStyle/>
          <a:p>
            <a:pPr marL="0" indent="0" algn="just">
              <a:buNone/>
            </a:pPr>
            <a:r>
              <a:rPr lang="en-US" sz="2400" smtClean="0"/>
              <a:t>	Menurut Imam al-Ghazali, takut kepada Allah Swt. dapat berupa rasa takut tidak diterimanya taubat, takut tidak mampu istikamah dalam beramal saleh, takut akan mengikuti hawa nafsu, takut tertipu oleh gemerlap duniawi, takut terperosok dalam jurang maksiat, takut atas siksa kubur, takut terjebak pada kesibukan yang melalaikan dari Allah Swt., takut menjadi sombong karena memperoleh nikmat dari Allah Swt., takut mendapatkan siksaan di dunia dan takut tidak mendapatkan nikmat surga. Adanya sifat khauf ini akan menjadi benteng penahan agar manusia tetap rendah hati dan tidak takabbur</a:t>
            </a:r>
          </a:p>
          <a:p>
            <a:pPr marL="0" indent="0" algn="just">
              <a:buNone/>
            </a:pPr>
            <a:r>
              <a:rPr lang="en-US" sz="2400" smtClean="0"/>
              <a:t>	Rasa takut kepada Allah Swt. harus diikuti dengan ketaatan dan amal saleh. Dengan amal saleh inilah seorang mukmin berharap mendapatkan balasan berupa surga. Rasulullah Saw. melarang umatnya mencemooh sekecil apa pun amal kebaikan. Karena ukuran diterima atau tidaknya amal kebaikan adalah keikhlasan dalam hati. Sedangkan yang tahu isi hati seseorang hanyalah Allah Swt</a:t>
            </a:r>
            <a:endParaRPr lang="en-US" sz="2400"/>
          </a:p>
        </p:txBody>
      </p:sp>
    </p:spTree>
    <p:extLst>
      <p:ext uri="{BB962C8B-B14F-4D97-AF65-F5344CB8AC3E}">
        <p14:creationId xmlns:p14="http://schemas.microsoft.com/office/powerpoint/2010/main" val="756909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pPr marL="0" indent="0" algn="just">
              <a:buNone/>
            </a:pPr>
            <a:r>
              <a:rPr lang="en-US" sz="2400" smtClean="0"/>
              <a:t>	Seorang mukmin harus berusaha menghindari api neraka dengan amalamal saleh, salah satunya dengan bersedekah. Rasulullah Saw. pernah bersabda</a:t>
            </a:r>
          </a:p>
          <a:p>
            <a:pPr marL="0" indent="0" algn="just">
              <a:buNone/>
            </a:pPr>
            <a:r>
              <a:rPr lang="en-US" sz="2400" smtClean="0"/>
              <a:t>Artinya: “Dari ‘Ady bin Hatim r.a. berkata: Saya mendengar Nabi Saw. bersabda: takutlah kamu sekalian terhadap api neraka walaupun hanya bersedekah dengan separuh biji kurma.” (HR. Bukhari dan Muslim) </a:t>
            </a:r>
          </a:p>
          <a:p>
            <a:pPr algn="just"/>
            <a:r>
              <a:rPr lang="en-US" sz="2400" smtClean="0"/>
              <a:t>Seorang muslim harus memiliki komitmen untuk selalu ikhlas dalam bersedekah. Tidak kikir menyedekahkan hartanya yang besar nilainya, dan tidak lambat untuk bersedekah dengan sesuatu yang kecil nilainya.</a:t>
            </a:r>
            <a:endParaRPr lang="en-US" sz="2400"/>
          </a:p>
        </p:txBody>
      </p:sp>
    </p:spTree>
    <p:extLst>
      <p:ext uri="{BB962C8B-B14F-4D97-AF65-F5344CB8AC3E}">
        <p14:creationId xmlns:p14="http://schemas.microsoft.com/office/powerpoint/2010/main" val="4285024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720080"/>
          </a:xfrm>
        </p:spPr>
        <p:style>
          <a:lnRef idx="2">
            <a:schemeClr val="accent1"/>
          </a:lnRef>
          <a:fillRef idx="1">
            <a:schemeClr val="lt1"/>
          </a:fillRef>
          <a:effectRef idx="0">
            <a:schemeClr val="accent1"/>
          </a:effectRef>
          <a:fontRef idx="minor">
            <a:schemeClr val="dk1"/>
          </a:fontRef>
        </p:style>
        <p:txBody>
          <a:bodyPr>
            <a:normAutofit/>
          </a:bodyPr>
          <a:lstStyle/>
          <a:p>
            <a:r>
              <a:rPr lang="en-US" sz="3200" smtClean="0"/>
              <a:t>Tanda-tanda takut kepada Allah SWT</a:t>
            </a:r>
            <a:endParaRPr lang="en-US" sz="3200"/>
          </a:p>
        </p:txBody>
      </p:sp>
      <p:sp>
        <p:nvSpPr>
          <p:cNvPr id="3" name="Content Placeholder 2"/>
          <p:cNvSpPr>
            <a:spLocks noGrp="1"/>
          </p:cNvSpPr>
          <p:nvPr>
            <p:ph idx="1"/>
          </p:nvPr>
        </p:nvSpPr>
        <p:spPr>
          <a:xfrm>
            <a:off x="395536" y="1412776"/>
            <a:ext cx="8229600" cy="4896544"/>
          </a:xfrm>
        </p:spPr>
        <p:txBody>
          <a:bodyPr>
            <a:normAutofit/>
          </a:bodyPr>
          <a:lstStyle/>
          <a:p>
            <a:pPr marL="0" indent="0" algn="just">
              <a:buNone/>
            </a:pPr>
            <a:r>
              <a:rPr lang="en-US" sz="2400" smtClean="0"/>
              <a:t>	Menurut Abu Laits as-Samarqandi, seseorang yang takut kepada Allah Swt. akan memiliki tanda-tanda sebagai berikut:</a:t>
            </a:r>
          </a:p>
          <a:p>
            <a:pPr algn="just">
              <a:buFont typeface="Wingdings" pitchFamily="2" charset="2"/>
              <a:buChar char="Ø"/>
            </a:pPr>
            <a:r>
              <a:rPr lang="fi-FI" sz="2400" smtClean="0"/>
              <a:t>Tampak dari ketaatannya kepada Allah Swt</a:t>
            </a:r>
          </a:p>
          <a:p>
            <a:pPr algn="just">
              <a:buFont typeface="Wingdings" pitchFamily="2" charset="2"/>
              <a:buChar char="Ø"/>
            </a:pPr>
            <a:r>
              <a:rPr lang="en-US" sz="2400" smtClean="0"/>
              <a:t>Menjaga lisan dari perkataan dusta</a:t>
            </a:r>
          </a:p>
          <a:p>
            <a:pPr algn="just">
              <a:buFont typeface="Wingdings" pitchFamily="2" charset="2"/>
              <a:buChar char="Ø"/>
            </a:pPr>
            <a:r>
              <a:rPr lang="en-US" sz="2400" smtClean="0"/>
              <a:t>Menghindari iri dan dengki</a:t>
            </a:r>
          </a:p>
          <a:p>
            <a:pPr algn="just">
              <a:buFont typeface="Wingdings" pitchFamily="2" charset="2"/>
              <a:buChar char="Ø"/>
            </a:pPr>
            <a:r>
              <a:rPr lang="en-US" sz="2400" smtClean="0"/>
              <a:t>Menjaga pandangan dari kemaksiatan</a:t>
            </a:r>
          </a:p>
          <a:p>
            <a:pPr algn="just">
              <a:buFont typeface="Wingdings" pitchFamily="2" charset="2"/>
              <a:buChar char="Ø"/>
            </a:pPr>
            <a:r>
              <a:rPr lang="en-US" sz="2400" smtClean="0"/>
              <a:t>Menjauhi makanan haram</a:t>
            </a:r>
          </a:p>
          <a:p>
            <a:pPr algn="just">
              <a:buFont typeface="Wingdings" pitchFamily="2" charset="2"/>
              <a:buChar char="Ø"/>
            </a:pPr>
            <a:r>
              <a:rPr lang="en-US" sz="2400" smtClean="0"/>
              <a:t>Menjaga kaki dan kedua tangan dari sesuatu yang haram</a:t>
            </a:r>
            <a:endParaRPr lang="en-US" sz="2400"/>
          </a:p>
        </p:txBody>
      </p:sp>
    </p:spTree>
    <p:extLst>
      <p:ext uri="{BB962C8B-B14F-4D97-AF65-F5344CB8AC3E}">
        <p14:creationId xmlns:p14="http://schemas.microsoft.com/office/powerpoint/2010/main" val="3623285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13</Words>
  <Application>Microsoft Office PowerPoint</Application>
  <PresentationFormat>On-screen Show (4:3)</PresentationFormat>
  <Paragraphs>23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HAKIKAT TAKUT KEPADA ALLAH SWT (KHAUF)</vt:lpstr>
      <vt:lpstr>PowerPoint Presentation</vt:lpstr>
      <vt:lpstr>PowerPoint Presentation</vt:lpstr>
      <vt:lpstr>PowerPoint Presentation</vt:lpstr>
      <vt:lpstr>Tanda-tanda takut kepada Allah SWT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ASUS</cp:lastModifiedBy>
  <cp:revision>3</cp:revision>
  <dcterms:created xsi:type="dcterms:W3CDTF">2022-02-20T14:31:20Z</dcterms:created>
  <dcterms:modified xsi:type="dcterms:W3CDTF">2022-02-20T15:02:46Z</dcterms:modified>
</cp:coreProperties>
</file>