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EB949B-6539-4E1A-B823-620012EFBE4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49E7F51-EDD4-4092-BC55-EC0AD06766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HAKIKAT ILMU FISIKA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KHAIRIZAR SAPWAN, </a:t>
            </a:r>
            <a:r>
              <a:rPr lang="en-US" dirty="0" err="1" smtClean="0"/>
              <a:t>S.Si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9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HAKIKAT FISIKA</a:t>
            </a:r>
            <a:endParaRPr lang="en-US" sz="3200" dirty="0"/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Fisika</a:t>
            </a:r>
            <a:r>
              <a:rPr lang="en-US" sz="3200" dirty="0" smtClean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cabang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alam</a:t>
            </a:r>
            <a:r>
              <a:rPr lang="en-US" sz="3200" dirty="0"/>
              <a:t> yang </a:t>
            </a:r>
            <a:r>
              <a:rPr lang="en-US" sz="3200" dirty="0" err="1"/>
              <a:t>mempelajari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gejala</a:t>
            </a:r>
            <a:r>
              <a:rPr lang="en-US" sz="3200" dirty="0"/>
              <a:t> – </a:t>
            </a:r>
            <a:r>
              <a:rPr lang="en-US" sz="3200" dirty="0" err="1"/>
              <a:t>gejala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sifat</a:t>
            </a:r>
            <a:r>
              <a:rPr lang="en-US" sz="3200" dirty="0"/>
              <a:t> – </a:t>
            </a:r>
            <a:r>
              <a:rPr lang="en-US" sz="3200" dirty="0" err="1"/>
              <a:t>sifat</a:t>
            </a:r>
            <a:r>
              <a:rPr lang="en-US" sz="3200" dirty="0"/>
              <a:t> </a:t>
            </a:r>
            <a:r>
              <a:rPr lang="en-US" sz="3200" dirty="0" err="1"/>
              <a:t>fisik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benda</a:t>
            </a:r>
            <a:r>
              <a:rPr lang="en-US" sz="3200" dirty="0"/>
              <a:t>. </a:t>
            </a:r>
            <a:r>
              <a:rPr lang="en-US" sz="3200" dirty="0" err="1"/>
              <a:t>Fisika</a:t>
            </a:r>
            <a:r>
              <a:rPr lang="en-US" sz="3200" dirty="0"/>
              <a:t> </a:t>
            </a:r>
            <a:r>
              <a:rPr lang="en-US" sz="3200" dirty="0" err="1"/>
              <a:t>mempelajari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sifat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benda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gerak</a:t>
            </a:r>
            <a:r>
              <a:rPr lang="en-US" sz="3200" dirty="0"/>
              <a:t>, </a:t>
            </a:r>
            <a:r>
              <a:rPr lang="en-US" sz="3200" dirty="0" err="1"/>
              <a:t>gaya</a:t>
            </a:r>
            <a:r>
              <a:rPr lang="en-US" sz="3200" dirty="0"/>
              <a:t>, energy, </a:t>
            </a:r>
            <a:r>
              <a:rPr lang="en-US" sz="3200" dirty="0" err="1"/>
              <a:t>zat</a:t>
            </a:r>
            <a:r>
              <a:rPr lang="en-US" sz="3200" dirty="0"/>
              <a:t>, </a:t>
            </a:r>
            <a:r>
              <a:rPr lang="en-US" sz="3200" dirty="0" err="1"/>
              <a:t>panas</a:t>
            </a:r>
            <a:r>
              <a:rPr lang="en-US" sz="3200" dirty="0"/>
              <a:t>, </a:t>
            </a:r>
            <a:r>
              <a:rPr lang="en-US" sz="3200" dirty="0" err="1"/>
              <a:t>bunyi</a:t>
            </a:r>
            <a:r>
              <a:rPr lang="en-US" sz="3200" dirty="0"/>
              <a:t>, </a:t>
            </a:r>
            <a:r>
              <a:rPr lang="en-US" sz="3200" dirty="0" err="1"/>
              <a:t>cahaya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struktur</a:t>
            </a:r>
            <a:r>
              <a:rPr lang="en-US" sz="3200" dirty="0"/>
              <a:t> atom.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26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lvl="0"/>
            <a:r>
              <a:rPr lang="en-US" sz="2800" b="1" dirty="0"/>
              <a:t>RUANG LINGKUP FISIKA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, </a:t>
            </a:r>
            <a:r>
              <a:rPr lang="en-US" sz="2800" dirty="0" err="1"/>
              <a:t>konsep</a:t>
            </a:r>
            <a:r>
              <a:rPr lang="en-US" sz="2800" dirty="0"/>
              <a:t> –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Fisika</a:t>
            </a:r>
            <a:r>
              <a:rPr lang="en-US" sz="2800" dirty="0"/>
              <a:t> </a:t>
            </a:r>
            <a:r>
              <a:rPr lang="en-US" sz="2800" dirty="0" err="1"/>
              <a:t>terbagi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empat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lvl="0"/>
            <a:r>
              <a:rPr lang="en-US" sz="2800" dirty="0" err="1">
                <a:solidFill>
                  <a:srgbClr val="FF0000"/>
                </a:solidFill>
              </a:rPr>
              <a:t>Mekanika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klasik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/>
              <a:t>Mekanika</a:t>
            </a:r>
            <a:r>
              <a:rPr lang="en-US" sz="2800" dirty="0"/>
              <a:t> </a:t>
            </a:r>
            <a:r>
              <a:rPr lang="en-US" sz="2800" dirty="0" err="1"/>
              <a:t>klasik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cabang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fisika</a:t>
            </a:r>
            <a:r>
              <a:rPr lang="en-US" sz="2800" dirty="0"/>
              <a:t> yang </a:t>
            </a:r>
            <a:r>
              <a:rPr lang="en-US" sz="2800" dirty="0" err="1"/>
              <a:t>membahas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gerak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gaya</a:t>
            </a:r>
            <a:r>
              <a:rPr lang="en-US" sz="2800" dirty="0"/>
              <a:t> yang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>
                <a:solidFill>
                  <a:srgbClr val="FF0000"/>
                </a:solidFill>
              </a:rPr>
              <a:t>Termodinamika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/>
              <a:t>Termodinamika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cabang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fisika</a:t>
            </a:r>
            <a:r>
              <a:rPr lang="en-US" sz="2800" dirty="0"/>
              <a:t> yang </a:t>
            </a:r>
            <a:r>
              <a:rPr lang="en-US" sz="2800" dirty="0" err="1"/>
              <a:t>membahas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kalor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suhu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hubungannya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energy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058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lvl="0"/>
            <a:r>
              <a:rPr lang="en-US" sz="2800" dirty="0" err="1" smtClean="0">
                <a:solidFill>
                  <a:srgbClr val="FF0000"/>
                </a:solidFill>
              </a:rPr>
              <a:t>Elektromagnetisme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Elektromagnetisme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cabang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fisika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membahas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listrik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magnet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keduanya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 err="1" smtClean="0">
                <a:solidFill>
                  <a:srgbClr val="FF0000"/>
                </a:solidFill>
              </a:rPr>
              <a:t>Mekanika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Kuantum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Mekanika</a:t>
            </a:r>
            <a:r>
              <a:rPr lang="en-US" sz="2800" dirty="0" smtClean="0"/>
              <a:t> </a:t>
            </a:r>
            <a:r>
              <a:rPr lang="en-US" sz="2800" dirty="0" err="1" smtClean="0"/>
              <a:t>kuantum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cabang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fisika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menggantikan</a:t>
            </a:r>
            <a:r>
              <a:rPr lang="en-US" sz="2800" dirty="0" smtClean="0"/>
              <a:t> </a:t>
            </a:r>
            <a:r>
              <a:rPr lang="en-US" sz="2800" dirty="0" err="1" smtClean="0"/>
              <a:t>mekanika</a:t>
            </a:r>
            <a:r>
              <a:rPr lang="en-US" sz="2800" dirty="0" smtClean="0"/>
              <a:t> </a:t>
            </a:r>
            <a:r>
              <a:rPr lang="en-US" sz="2800" dirty="0" err="1" smtClean="0"/>
              <a:t>klasik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pembahasan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tataran</a:t>
            </a:r>
            <a:r>
              <a:rPr lang="en-US" sz="2800" dirty="0" smtClean="0"/>
              <a:t> atom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subatom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289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400" b="1" dirty="0"/>
              <a:t>PERAN FISIKA DALAM KEHIDUPAN SEHARI – HARI</a:t>
            </a:r>
            <a:endParaRPr lang="en-US" sz="2400" dirty="0"/>
          </a:p>
          <a:p>
            <a:pPr lvl="0" algn="just"/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Telemonikasi</a:t>
            </a:r>
            <a:r>
              <a:rPr lang="en-US" sz="2400" b="1" dirty="0"/>
              <a:t> </a:t>
            </a:r>
            <a:r>
              <a:rPr lang="en-US" sz="2400" dirty="0"/>
              <a:t>,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telemunikasi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gelombang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industri</a:t>
            </a:r>
            <a:r>
              <a:rPr lang="en-US" sz="2400" b="1" dirty="0"/>
              <a:t> </a:t>
            </a:r>
            <a:r>
              <a:rPr lang="en-US" sz="2400" dirty="0"/>
              <a:t>,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semikonduktor,peralatan</a:t>
            </a:r>
            <a:r>
              <a:rPr lang="en-US" sz="2400" dirty="0"/>
              <a:t> </a:t>
            </a:r>
            <a:r>
              <a:rPr lang="en-US" sz="2400" dirty="0" err="1"/>
              <a:t>optik,bahan</a:t>
            </a:r>
            <a:r>
              <a:rPr lang="en-US" sz="2400" dirty="0"/>
              <a:t> </a:t>
            </a:r>
            <a:r>
              <a:rPr lang="en-US" sz="2400" dirty="0" err="1"/>
              <a:t>polimer,penemuan</a:t>
            </a:r>
            <a:r>
              <a:rPr lang="en-US" sz="2400" dirty="0"/>
              <a:t>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 ,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 </a:t>
            </a:r>
            <a:r>
              <a:rPr lang="en-US" sz="2400" dirty="0" err="1"/>
              <a:t>otomotif</a:t>
            </a:r>
            <a:r>
              <a:rPr lang="en-US" sz="2400" dirty="0"/>
              <a:t> AC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pendingin</a:t>
            </a:r>
            <a:r>
              <a:rPr lang="en-US" sz="2400" dirty="0"/>
              <a:t> </a:t>
            </a:r>
            <a:r>
              <a:rPr lang="en-US" sz="2400" dirty="0" err="1"/>
              <a:t>ruangan</a:t>
            </a:r>
            <a:r>
              <a:rPr lang="en-US" sz="2400" dirty="0"/>
              <a:t> yang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termodinamika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Teknologi</a:t>
            </a:r>
            <a:r>
              <a:rPr lang="en-US" sz="2400" b="1" dirty="0"/>
              <a:t>,</a:t>
            </a:r>
            <a:r>
              <a:rPr lang="en-US" sz="2400" dirty="0"/>
              <a:t> 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canggih</a:t>
            </a:r>
            <a:r>
              <a:rPr lang="en-US" sz="2400" dirty="0"/>
              <a:t> yang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 </a:t>
            </a:r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digital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gelombang</a:t>
            </a:r>
            <a:r>
              <a:rPr lang="en-US" sz="2400" dirty="0"/>
              <a:t> </a:t>
            </a:r>
            <a:r>
              <a:rPr lang="en-US" sz="2400" dirty="0" err="1"/>
              <a:t>elektromagnetik</a:t>
            </a:r>
            <a:r>
              <a:rPr lang="en-US" sz="2400" dirty="0"/>
              <a:t>,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TL,monitor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, </a:t>
            </a:r>
            <a:r>
              <a:rPr lang="en-US" sz="2400" dirty="0" err="1"/>
              <a:t>layar</a:t>
            </a:r>
            <a:r>
              <a:rPr lang="en-US" sz="2400" dirty="0"/>
              <a:t> LCD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39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Transportasi</a:t>
            </a:r>
            <a:r>
              <a:rPr lang="en-US" sz="2400" dirty="0"/>
              <a:t>,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transportasi</a:t>
            </a:r>
            <a:r>
              <a:rPr lang="en-US" sz="2400" dirty="0"/>
              <a:t> </a:t>
            </a:r>
            <a:r>
              <a:rPr lang="en-US" sz="2400" dirty="0" err="1"/>
              <a:t>tradisionil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modern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  ,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delman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gerobak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dorong</a:t>
            </a:r>
            <a:r>
              <a:rPr lang="en-US" sz="2400" dirty="0"/>
              <a:t>.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transportasi</a:t>
            </a:r>
            <a:r>
              <a:rPr lang="en-US" sz="2400" dirty="0"/>
              <a:t> </a:t>
            </a:r>
            <a:r>
              <a:rPr lang="en-US" sz="2400" dirty="0" err="1"/>
              <a:t>darat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kecepatan</a:t>
            </a:r>
            <a:r>
              <a:rPr lang="en-US" sz="2400" dirty="0"/>
              <a:t> ,</a:t>
            </a:r>
            <a:r>
              <a:rPr lang="en-US" sz="2400" dirty="0" err="1"/>
              <a:t>transpotasi</a:t>
            </a:r>
            <a:r>
              <a:rPr lang="en-US" sz="2400" dirty="0"/>
              <a:t> </a:t>
            </a:r>
            <a:r>
              <a:rPr lang="en-US" sz="2400" dirty="0" err="1"/>
              <a:t>laut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udara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fluida</a:t>
            </a:r>
            <a:r>
              <a:rPr lang="en-US" sz="2400" dirty="0"/>
              <a:t>.</a:t>
            </a:r>
          </a:p>
          <a:p>
            <a:pPr lvl="0"/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Pertanian</a:t>
            </a:r>
            <a:r>
              <a:rPr lang="en-US" sz="2400" b="1" dirty="0"/>
              <a:t> ,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pengairan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pompa</a:t>
            </a:r>
            <a:r>
              <a:rPr lang="en-US" sz="2400" dirty="0"/>
              <a:t> </a:t>
            </a:r>
            <a:r>
              <a:rPr lang="en-US" sz="2400" dirty="0" err="1"/>
              <a:t>menerpakan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fisika,penggunaan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Radiasi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pertanian</a:t>
            </a:r>
            <a:r>
              <a:rPr lang="en-US" sz="2400" dirty="0"/>
              <a:t> </a:t>
            </a:r>
            <a:r>
              <a:rPr lang="en-US" sz="2400" dirty="0" err="1"/>
              <a:t>contohnya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serangan</a:t>
            </a:r>
            <a:r>
              <a:rPr lang="en-US" sz="2400" dirty="0"/>
              <a:t> </a:t>
            </a:r>
            <a:r>
              <a:rPr lang="en-US" sz="2400" dirty="0" err="1"/>
              <a:t>hama</a:t>
            </a:r>
            <a:r>
              <a:rPr lang="en-US" sz="2400" dirty="0"/>
              <a:t> </a:t>
            </a:r>
            <a:r>
              <a:rPr lang="en-US" sz="2400" dirty="0" err="1"/>
              <a:t>pengganggu</a:t>
            </a:r>
            <a:r>
              <a:rPr lang="en-US" sz="2400" dirty="0"/>
              <a:t> </a:t>
            </a:r>
            <a:r>
              <a:rPr lang="en-US" sz="2400" dirty="0" err="1"/>
              <a:t>tanaman</a:t>
            </a:r>
            <a:r>
              <a:rPr lang="en-US" sz="2400" dirty="0"/>
              <a:t> </a:t>
            </a:r>
            <a:r>
              <a:rPr lang="en-US" sz="2400" dirty="0" err="1"/>
              <a:t>pertanian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menurunkan</a:t>
            </a:r>
            <a:r>
              <a:rPr lang="en-US" sz="2400" dirty="0"/>
              <a:t> </a:t>
            </a:r>
            <a:r>
              <a:rPr lang="en-US" sz="2400" dirty="0" err="1"/>
              <a:t>kuantitas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981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err="1"/>
              <a:t>Bidang</a:t>
            </a:r>
            <a:r>
              <a:rPr lang="en-US" sz="2800" b="1" dirty="0"/>
              <a:t> </a:t>
            </a:r>
            <a:r>
              <a:rPr lang="en-US" sz="2800" b="1" dirty="0" err="1"/>
              <a:t>Kedokteran</a:t>
            </a:r>
            <a:r>
              <a:rPr lang="en-US" sz="2800" b="1" dirty="0"/>
              <a:t> </a:t>
            </a:r>
            <a:r>
              <a:rPr lang="en-US" sz="2800" dirty="0"/>
              <a:t>,</a:t>
            </a:r>
            <a:r>
              <a:rPr lang="en-US" sz="2800" dirty="0" err="1"/>
              <a:t>ditemukannya</a:t>
            </a:r>
            <a:r>
              <a:rPr lang="en-US" sz="2800" dirty="0"/>
              <a:t> </a:t>
            </a:r>
            <a:r>
              <a:rPr lang="en-US" sz="2800" dirty="0" err="1"/>
              <a:t>peralatan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Endoskopi</a:t>
            </a:r>
            <a:r>
              <a:rPr lang="en-US" sz="2800" dirty="0"/>
              <a:t>, CT scan, X -ray , radio </a:t>
            </a:r>
            <a:r>
              <a:rPr lang="en-US" sz="2800" dirty="0" err="1"/>
              <a:t>terapi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elektromiogram</a:t>
            </a:r>
            <a:r>
              <a:rPr lang="en-US" sz="2800" dirty="0"/>
              <a:t>.</a:t>
            </a:r>
          </a:p>
          <a:p>
            <a:pPr lvl="0"/>
            <a:r>
              <a:rPr lang="en-US" sz="2800" b="1" dirty="0" err="1"/>
              <a:t>Bidang</a:t>
            </a:r>
            <a:r>
              <a:rPr lang="en-US" sz="2800" b="1" dirty="0"/>
              <a:t> </a:t>
            </a:r>
            <a:r>
              <a:rPr lang="en-US" sz="2800" b="1" dirty="0" err="1"/>
              <a:t>energi</a:t>
            </a:r>
            <a:r>
              <a:rPr lang="en-US" sz="2800" b="1" dirty="0"/>
              <a:t> ,</a:t>
            </a:r>
            <a:r>
              <a:rPr lang="en-US" sz="2800" dirty="0"/>
              <a:t> 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penemuan</a:t>
            </a:r>
            <a:r>
              <a:rPr lang="en-US" sz="2800" dirty="0"/>
              <a:t>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, </a:t>
            </a:r>
            <a:r>
              <a:rPr lang="en-US" sz="2800" dirty="0" err="1"/>
              <a:t>penemuan</a:t>
            </a:r>
            <a:r>
              <a:rPr lang="en-US" sz="2800" dirty="0"/>
              <a:t> </a:t>
            </a:r>
            <a:r>
              <a:rPr lang="en-US" sz="2800" dirty="0" err="1"/>
              <a:t>pembangkit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surya</a:t>
            </a:r>
            <a:r>
              <a:rPr lang="en-US" sz="2800" dirty="0"/>
              <a:t>,(PLTS) yang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cahaya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, </a:t>
            </a:r>
            <a:r>
              <a:rPr lang="en-US" sz="2800" dirty="0" err="1"/>
              <a:t>penemuan</a:t>
            </a:r>
            <a:r>
              <a:rPr lang="en-US" sz="2800" dirty="0"/>
              <a:t>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radioaktif</a:t>
            </a:r>
            <a:r>
              <a:rPr lang="en-US" sz="2800" dirty="0"/>
              <a:t> 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salah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energi</a:t>
            </a:r>
            <a:r>
              <a:rPr lang="en-US" sz="2800" dirty="0"/>
              <a:t> </a:t>
            </a:r>
            <a:r>
              <a:rPr lang="en-US" sz="2800" dirty="0" err="1"/>
              <a:t>alternatif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4110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128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HAKIKAT ILMU FISIKA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HAKIKAT ILMU FISIKA</dc:title>
  <dc:creator>ismail - [2010]</dc:creator>
  <cp:lastModifiedBy>ismail - [2010]</cp:lastModifiedBy>
  <cp:revision>2</cp:revision>
  <dcterms:created xsi:type="dcterms:W3CDTF">2021-07-19T21:46:43Z</dcterms:created>
  <dcterms:modified xsi:type="dcterms:W3CDTF">2021-07-19T21:58:05Z</dcterms:modified>
</cp:coreProperties>
</file>