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A8A960-BB8E-4FC3-BA35-9C802E49FE9E}"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044B8-B614-4D80-A93F-5FEEB3E6A4E8}" type="slidenum">
              <a:rPr lang="en-US" smtClean="0"/>
              <a:t>‹#›</a:t>
            </a:fld>
            <a:endParaRPr lang="en-US"/>
          </a:p>
        </p:txBody>
      </p:sp>
    </p:spTree>
    <p:extLst>
      <p:ext uri="{BB962C8B-B14F-4D97-AF65-F5344CB8AC3E}">
        <p14:creationId xmlns:p14="http://schemas.microsoft.com/office/powerpoint/2010/main" val="2028741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A8A960-BB8E-4FC3-BA35-9C802E49FE9E}"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044B8-B614-4D80-A93F-5FEEB3E6A4E8}" type="slidenum">
              <a:rPr lang="en-US" smtClean="0"/>
              <a:t>‹#›</a:t>
            </a:fld>
            <a:endParaRPr lang="en-US"/>
          </a:p>
        </p:txBody>
      </p:sp>
    </p:spTree>
    <p:extLst>
      <p:ext uri="{BB962C8B-B14F-4D97-AF65-F5344CB8AC3E}">
        <p14:creationId xmlns:p14="http://schemas.microsoft.com/office/powerpoint/2010/main" val="2122911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A8A960-BB8E-4FC3-BA35-9C802E49FE9E}"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044B8-B614-4D80-A93F-5FEEB3E6A4E8}" type="slidenum">
              <a:rPr lang="en-US" smtClean="0"/>
              <a:t>‹#›</a:t>
            </a:fld>
            <a:endParaRPr lang="en-US"/>
          </a:p>
        </p:txBody>
      </p:sp>
    </p:spTree>
    <p:extLst>
      <p:ext uri="{BB962C8B-B14F-4D97-AF65-F5344CB8AC3E}">
        <p14:creationId xmlns:p14="http://schemas.microsoft.com/office/powerpoint/2010/main" val="663906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A8A960-BB8E-4FC3-BA35-9C802E49FE9E}"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044B8-B614-4D80-A93F-5FEEB3E6A4E8}" type="slidenum">
              <a:rPr lang="en-US" smtClean="0"/>
              <a:t>‹#›</a:t>
            </a:fld>
            <a:endParaRPr lang="en-US"/>
          </a:p>
        </p:txBody>
      </p:sp>
    </p:spTree>
    <p:extLst>
      <p:ext uri="{BB962C8B-B14F-4D97-AF65-F5344CB8AC3E}">
        <p14:creationId xmlns:p14="http://schemas.microsoft.com/office/powerpoint/2010/main" val="2267223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A8A960-BB8E-4FC3-BA35-9C802E49FE9E}"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044B8-B614-4D80-A93F-5FEEB3E6A4E8}" type="slidenum">
              <a:rPr lang="en-US" smtClean="0"/>
              <a:t>‹#›</a:t>
            </a:fld>
            <a:endParaRPr lang="en-US"/>
          </a:p>
        </p:txBody>
      </p:sp>
    </p:spTree>
    <p:extLst>
      <p:ext uri="{BB962C8B-B14F-4D97-AF65-F5344CB8AC3E}">
        <p14:creationId xmlns:p14="http://schemas.microsoft.com/office/powerpoint/2010/main" val="3813810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A8A960-BB8E-4FC3-BA35-9C802E49FE9E}"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044B8-B614-4D80-A93F-5FEEB3E6A4E8}" type="slidenum">
              <a:rPr lang="en-US" smtClean="0"/>
              <a:t>‹#›</a:t>
            </a:fld>
            <a:endParaRPr lang="en-US"/>
          </a:p>
        </p:txBody>
      </p:sp>
    </p:spTree>
    <p:extLst>
      <p:ext uri="{BB962C8B-B14F-4D97-AF65-F5344CB8AC3E}">
        <p14:creationId xmlns:p14="http://schemas.microsoft.com/office/powerpoint/2010/main" val="2540700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A8A960-BB8E-4FC3-BA35-9C802E49FE9E}" type="datetimeFigureOut">
              <a:rPr lang="en-US" smtClean="0"/>
              <a:t>2/23/2022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044B8-B614-4D80-A93F-5FEEB3E6A4E8}" type="slidenum">
              <a:rPr lang="en-US" smtClean="0"/>
              <a:t>‹#›</a:t>
            </a:fld>
            <a:endParaRPr lang="en-US"/>
          </a:p>
        </p:txBody>
      </p:sp>
    </p:spTree>
    <p:extLst>
      <p:ext uri="{BB962C8B-B14F-4D97-AF65-F5344CB8AC3E}">
        <p14:creationId xmlns:p14="http://schemas.microsoft.com/office/powerpoint/2010/main" val="46447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A8A960-BB8E-4FC3-BA35-9C802E49FE9E}" type="datetimeFigureOut">
              <a:rPr lang="en-US" smtClean="0"/>
              <a:t>2/23/2022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044B8-B614-4D80-A93F-5FEEB3E6A4E8}" type="slidenum">
              <a:rPr lang="en-US" smtClean="0"/>
              <a:t>‹#›</a:t>
            </a:fld>
            <a:endParaRPr lang="en-US"/>
          </a:p>
        </p:txBody>
      </p:sp>
    </p:spTree>
    <p:extLst>
      <p:ext uri="{BB962C8B-B14F-4D97-AF65-F5344CB8AC3E}">
        <p14:creationId xmlns:p14="http://schemas.microsoft.com/office/powerpoint/2010/main" val="1010426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8A960-BB8E-4FC3-BA35-9C802E49FE9E}" type="datetimeFigureOut">
              <a:rPr lang="en-US" smtClean="0"/>
              <a:t>2/23/2022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044B8-B614-4D80-A93F-5FEEB3E6A4E8}" type="slidenum">
              <a:rPr lang="en-US" smtClean="0"/>
              <a:t>‹#›</a:t>
            </a:fld>
            <a:endParaRPr lang="en-US"/>
          </a:p>
        </p:txBody>
      </p:sp>
    </p:spTree>
    <p:extLst>
      <p:ext uri="{BB962C8B-B14F-4D97-AF65-F5344CB8AC3E}">
        <p14:creationId xmlns:p14="http://schemas.microsoft.com/office/powerpoint/2010/main" val="254291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8A960-BB8E-4FC3-BA35-9C802E49FE9E}"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044B8-B614-4D80-A93F-5FEEB3E6A4E8}" type="slidenum">
              <a:rPr lang="en-US" smtClean="0"/>
              <a:t>‹#›</a:t>
            </a:fld>
            <a:endParaRPr lang="en-US"/>
          </a:p>
        </p:txBody>
      </p:sp>
    </p:spTree>
    <p:extLst>
      <p:ext uri="{BB962C8B-B14F-4D97-AF65-F5344CB8AC3E}">
        <p14:creationId xmlns:p14="http://schemas.microsoft.com/office/powerpoint/2010/main" val="2073334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8A960-BB8E-4FC3-BA35-9C802E49FE9E}"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044B8-B614-4D80-A93F-5FEEB3E6A4E8}" type="slidenum">
              <a:rPr lang="en-US" smtClean="0"/>
              <a:t>‹#›</a:t>
            </a:fld>
            <a:endParaRPr lang="en-US"/>
          </a:p>
        </p:txBody>
      </p:sp>
    </p:spTree>
    <p:extLst>
      <p:ext uri="{BB962C8B-B14F-4D97-AF65-F5344CB8AC3E}">
        <p14:creationId xmlns:p14="http://schemas.microsoft.com/office/powerpoint/2010/main" val="3428296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8A960-BB8E-4FC3-BA35-9C802E49FE9E}" type="datetimeFigureOut">
              <a:rPr lang="en-US" smtClean="0"/>
              <a:t>2/23/2022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044B8-B614-4D80-A93F-5FEEB3E6A4E8}" type="slidenum">
              <a:rPr lang="en-US" smtClean="0"/>
              <a:t>‹#›</a:t>
            </a:fld>
            <a:endParaRPr lang="en-US"/>
          </a:p>
        </p:txBody>
      </p:sp>
    </p:spTree>
    <p:extLst>
      <p:ext uri="{BB962C8B-B14F-4D97-AF65-F5344CB8AC3E}">
        <p14:creationId xmlns:p14="http://schemas.microsoft.com/office/powerpoint/2010/main" val="1808455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5681" y="2148442"/>
            <a:ext cx="4572638" cy="3429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4139952" y="4797152"/>
            <a:ext cx="3168352"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935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en-US" sz="3200" smtClean="0"/>
              <a:t>Hakikat Berharap Kepada Allah SWT (Raja’)</a:t>
            </a:r>
            <a:endParaRPr lang="en-US" sz="3200"/>
          </a:p>
        </p:txBody>
      </p:sp>
      <p:sp>
        <p:nvSpPr>
          <p:cNvPr id="3" name="Content Placeholder 2"/>
          <p:cNvSpPr>
            <a:spLocks noGrp="1"/>
          </p:cNvSpPr>
          <p:nvPr>
            <p:ph idx="1"/>
          </p:nvPr>
        </p:nvSpPr>
        <p:spPr>
          <a:xfrm>
            <a:off x="457200" y="980728"/>
            <a:ext cx="8229600" cy="5616624"/>
          </a:xfrm>
        </p:spPr>
        <p:txBody>
          <a:bodyPr>
            <a:normAutofit lnSpcReduction="10000"/>
          </a:bodyPr>
          <a:lstStyle/>
          <a:p>
            <a:pPr marL="0" indent="0" algn="just">
              <a:buNone/>
            </a:pPr>
            <a:r>
              <a:rPr lang="en-US" sz="2400" smtClean="0"/>
              <a:t>	Secara etimologis, raja’ berarti mengharap sesuatu atau tidak putus asa, hal ini sesuai dengan irman Allah Swt. dalam Q.S. al-‘Ankabut/29: 5 berikut ini.</a:t>
            </a:r>
          </a:p>
          <a:p>
            <a:pPr marL="0" indent="0" algn="r">
              <a:buNone/>
            </a:pPr>
            <a:r>
              <a:rPr lang="ar-AE" sz="2400" smtClean="0"/>
              <a:t>مَنۡ كَانَ يَرۡجُوۡا لِقَآءَ اللّٰهِ فَاِنَّ اَجَلَ اللّٰهِ لَاٰتٍ‌ؕ وَهُوَ السَّمِيۡعُ الۡعَلِيۡمُ</a:t>
            </a:r>
            <a:endParaRPr lang="en-US" sz="2400" smtClean="0"/>
          </a:p>
          <a:p>
            <a:pPr marL="0" indent="0" algn="just">
              <a:buNone/>
            </a:pPr>
            <a:r>
              <a:rPr lang="en-US" sz="2400" smtClean="0"/>
              <a:t>Artinya: “Barangsiapa mengharap pertemuan dengan Allah, maka sesungguhnya waktu (yang dijanjikan) Allah pasti datang. Dan Dia Yang Maha Mendengar, Maha Mengetahui.” (Q.S. al-‘Ankabut/29: 5</a:t>
            </a:r>
          </a:p>
          <a:p>
            <a:pPr marL="0" indent="0" algn="just">
              <a:buNone/>
            </a:pPr>
            <a:r>
              <a:rPr lang="en-US" sz="2400" smtClean="0"/>
              <a:t>	Menurut istilah, raja’ berarti berharap untuk memperoleh rahmat dan karunia Allah Swt. Sifat raja’ ini harus disertai optimis, perasaan gembira, sikap percaya dan yakin akan kebaikan Allah Swt. Lebih dari itu sifat raja’ harus dibarengi dengan amal-amal saleh untuk meraih kebahagiaan di akhirat. Seseorang yang berharap kepada Allah Swt. tanpa diikuti dengan amal, maka ia hanya berangan-angan belaka.</a:t>
            </a:r>
            <a:endParaRPr lang="en-US" sz="2400"/>
          </a:p>
        </p:txBody>
      </p:sp>
    </p:spTree>
    <p:extLst>
      <p:ext uri="{BB962C8B-B14F-4D97-AF65-F5344CB8AC3E}">
        <p14:creationId xmlns:p14="http://schemas.microsoft.com/office/powerpoint/2010/main" val="3994137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363272" cy="6480720"/>
          </a:xfrm>
        </p:spPr>
        <p:txBody>
          <a:bodyPr>
            <a:normAutofit fontScale="92500" lnSpcReduction="10000"/>
          </a:bodyPr>
          <a:lstStyle/>
          <a:p>
            <a:pPr marL="0" indent="0" algn="just">
              <a:buNone/>
            </a:pPr>
            <a:r>
              <a:rPr lang="en-US" sz="2400" smtClean="0"/>
              <a:t>	Kebalikan dari sifat raja’ adalah putus asa dari rahmat Allah Swt. Seseorang yang putus asa atas rahmat Allah Swt. dikategorikan sebagai orang sesat, sebagaimana irman Allah Swt. dalam Q.S. al-Hijr/15: 55-56 berikut ini</a:t>
            </a:r>
          </a:p>
          <a:p>
            <a:pPr marL="0" indent="0" algn="r">
              <a:buNone/>
            </a:pPr>
            <a:r>
              <a:rPr lang="ar-AE" sz="2400" smtClean="0"/>
              <a:t> قَالُوا بَشَّرْنَاكَ بِالْحَقِّ فَلا تَكُنْ مِنَ الْقَانِطِينَ (55) قَالَ وَمَنْ يَقْنَطُ مِنْ رَحْمَةِ رَبِّهِ إِلا الضَّالُّونَ (56}</a:t>
            </a:r>
            <a:endParaRPr lang="en-US" sz="2400" smtClean="0"/>
          </a:p>
          <a:p>
            <a:pPr marL="0" indent="0" algn="just">
              <a:buNone/>
            </a:pPr>
            <a:r>
              <a:rPr lang="en-US" sz="2400" smtClean="0"/>
              <a:t>Artinya: “(Mereka) menjawab, “Kami menyampaikan kabar gembira kepadamu dengan benar, maka janganlah engkau termasuk orang yang berputus asa.” (55) Dia (Ibrahim) berkata, “Tidak ada yang berputus asa dari rahmat Tuhannya, kecuali orang yang sesat.” (56). (Q.S. al-Hijr/15: 55-56)</a:t>
            </a:r>
          </a:p>
          <a:p>
            <a:pPr marL="0" indent="0" algn="just">
              <a:buNone/>
            </a:pPr>
            <a:r>
              <a:rPr lang="en-US" sz="2400" smtClean="0"/>
              <a:t>	Salah satu penyebab munculnya sifat putus asa dari rahmat Allah Swt. adalah tidak memahami bahwa rahmat Allah Swt. sangat luas bagi hambaNya. Perhatikan hadis berikut in</a:t>
            </a:r>
          </a:p>
          <a:p>
            <a:pPr marL="0" indent="0" algn="just">
              <a:buNone/>
            </a:pPr>
            <a:r>
              <a:rPr lang="en-US" sz="2400" smtClean="0"/>
              <a:t>Artinya: “Dari Abu Hurairah r.a. berkata, Rasulullah Saw. bersabda: “Ketika Allah menciptakan makhluk, Ia menulis pada suatu kitab, yang mana kitab itu berada disisi-Nya di atas ‘Arsy, yaitu tulisan yang berbunyi: “Sesungguhnya rahmat-Ku itu mengalahkan murka-Ku”. (HR. Bukhari dan Muslim). </a:t>
            </a:r>
            <a:endParaRPr lang="en-US" sz="2400"/>
          </a:p>
        </p:txBody>
      </p:sp>
    </p:spTree>
    <p:extLst>
      <p:ext uri="{BB962C8B-B14F-4D97-AF65-F5344CB8AC3E}">
        <p14:creationId xmlns:p14="http://schemas.microsoft.com/office/powerpoint/2010/main" val="3907726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264696"/>
          </a:xfrm>
        </p:spPr>
        <p:txBody>
          <a:bodyPr>
            <a:normAutofit/>
          </a:bodyPr>
          <a:lstStyle/>
          <a:p>
            <a:pPr marL="0" indent="0" algn="just">
              <a:buNone/>
            </a:pPr>
            <a:r>
              <a:rPr lang="en-US" sz="2400" smtClean="0"/>
              <a:t>	Ketika seseorang memiliki sifat raja’ maka ia akan bersemangat untuk menggapai rahmat Allah Swt. karena Dia memiliki sifat Maha Pengampun, Maha Pengasih dan Penyayang. Meskipun bergelimangan dosa, rasa optimis mendapat ampunan Allah Swt. tetap ada dalam hatinya. </a:t>
            </a:r>
          </a:p>
          <a:p>
            <a:pPr marL="0" lvl="0" indent="0" algn="just">
              <a:buNone/>
            </a:pPr>
            <a:r>
              <a:rPr lang="en-US" sz="2400" smtClean="0">
                <a:solidFill>
                  <a:prstClr val="black"/>
                </a:solidFill>
              </a:rPr>
              <a:t>	Namun </a:t>
            </a:r>
            <a:r>
              <a:rPr lang="en-US" sz="2400">
                <a:solidFill>
                  <a:prstClr val="black"/>
                </a:solidFill>
              </a:rPr>
              <a:t>perlu diingat bahwa sifat raja’ ini harus bersanding dengan sifat khauf. Menurut Abu ‘Ali alRawdzabari, antara khauf dan raja’ ibarat dua sayap burung. Jika kedua sayap tersebut sama, maka burung tersebut akan mampu terbang secara sempurna. Namun jika kurang, maka terbangnya juga kurang sempurna. Dan jika salah satu sayap itu hilang, maka burung itu tak akan bisa terbang. Apabila kedua sayapnya hilang, maka tak butuh waktu lama burung itu akan mati. </a:t>
            </a:r>
          </a:p>
          <a:p>
            <a:pPr algn="just"/>
            <a:endParaRPr lang="en-US"/>
          </a:p>
        </p:txBody>
      </p:sp>
    </p:spTree>
    <p:extLst>
      <p:ext uri="{BB962C8B-B14F-4D97-AF65-F5344CB8AC3E}">
        <p14:creationId xmlns:p14="http://schemas.microsoft.com/office/powerpoint/2010/main" val="1609491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style>
          <a:lnRef idx="2">
            <a:schemeClr val="accent1"/>
          </a:lnRef>
          <a:fillRef idx="1">
            <a:schemeClr val="lt1"/>
          </a:fillRef>
          <a:effectRef idx="0">
            <a:schemeClr val="accent1"/>
          </a:effectRef>
          <a:fontRef idx="minor">
            <a:schemeClr val="dk1"/>
          </a:fontRef>
        </p:style>
        <p:txBody>
          <a:bodyPr>
            <a:normAutofit/>
          </a:bodyPr>
          <a:lstStyle/>
          <a:p>
            <a:r>
              <a:rPr lang="en-US" sz="3200" smtClean="0"/>
              <a:t>Cara menumbuhkan sifat raja’</a:t>
            </a:r>
            <a:endParaRPr lang="en-US" sz="3200"/>
          </a:p>
        </p:txBody>
      </p:sp>
      <p:sp>
        <p:nvSpPr>
          <p:cNvPr id="3" name="Content Placeholder 2"/>
          <p:cNvSpPr>
            <a:spLocks noGrp="1"/>
          </p:cNvSpPr>
          <p:nvPr>
            <p:ph idx="1"/>
          </p:nvPr>
        </p:nvSpPr>
        <p:spPr>
          <a:xfrm>
            <a:off x="457200" y="1340768"/>
            <a:ext cx="8229600" cy="4785395"/>
          </a:xfrm>
        </p:spPr>
        <p:txBody>
          <a:bodyPr>
            <a:normAutofit/>
          </a:bodyPr>
          <a:lstStyle/>
          <a:p>
            <a:pPr algn="just">
              <a:buFont typeface="Wingdings" pitchFamily="2" charset="2"/>
              <a:buChar char="Ø"/>
            </a:pPr>
            <a:r>
              <a:rPr lang="en-US" sz="2400" smtClean="0"/>
              <a:t>Muhasabah atas nikmat-nikmat Allah Swt.</a:t>
            </a:r>
          </a:p>
          <a:p>
            <a:pPr algn="just">
              <a:buFont typeface="Wingdings" pitchFamily="2" charset="2"/>
              <a:buChar char="Ø"/>
            </a:pPr>
            <a:r>
              <a:rPr lang="en-US" sz="2400" smtClean="0"/>
              <a:t>Mempelajari dan memahami Al-Qur`an</a:t>
            </a:r>
          </a:p>
          <a:p>
            <a:pPr algn="just">
              <a:buFont typeface="Wingdings" pitchFamily="2" charset="2"/>
              <a:buChar char="Ø"/>
            </a:pPr>
            <a:r>
              <a:rPr lang="fi-FI" sz="2400" smtClean="0"/>
              <a:t>Meyakini kesempurnaan karunia Allah Swt.</a:t>
            </a:r>
          </a:p>
          <a:p>
            <a:pPr algn="just">
              <a:buFont typeface="Wingdings" pitchFamily="2" charset="2"/>
              <a:buChar char="Ø"/>
            </a:pPr>
            <a:r>
              <a:rPr lang="en-US" sz="2400" smtClean="0"/>
              <a:t>Sifat raja’ akan tumbuh pada diri seseorang apabila ia 	meyakini bahwa Allah Swt. telah memberikan karunia sempurna kepadanya. Allah Swt. telah memberikan rejeki yang cukup bagi semua makhluk ciptaan-Nya. Tak ada satupun makhluk di dunia ini yang sia-sia, pasti bermanfaat bagi kehidupan manusia</a:t>
            </a:r>
            <a:endParaRPr lang="en-US" sz="2400"/>
          </a:p>
        </p:txBody>
      </p:sp>
    </p:spTree>
    <p:extLst>
      <p:ext uri="{BB962C8B-B14F-4D97-AF65-F5344CB8AC3E}">
        <p14:creationId xmlns:p14="http://schemas.microsoft.com/office/powerpoint/2010/main" val="83540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792088"/>
          </a:xfrm>
        </p:spPr>
        <p:style>
          <a:lnRef idx="2">
            <a:schemeClr val="accent3"/>
          </a:lnRef>
          <a:fillRef idx="1">
            <a:schemeClr val="lt1"/>
          </a:fillRef>
          <a:effectRef idx="0">
            <a:schemeClr val="accent3"/>
          </a:effectRef>
          <a:fontRef idx="minor">
            <a:schemeClr val="dk1"/>
          </a:fontRef>
        </p:style>
        <p:txBody>
          <a:bodyPr>
            <a:noAutofit/>
          </a:bodyPr>
          <a:lstStyle/>
          <a:p>
            <a:r>
              <a:rPr lang="en-US" sz="4000" smtClean="0"/>
              <a:t>Manfaat sifat raja’</a:t>
            </a:r>
            <a:endParaRPr lang="en-US" sz="4000"/>
          </a:p>
        </p:txBody>
      </p:sp>
      <p:sp>
        <p:nvSpPr>
          <p:cNvPr id="3" name="Content Placeholder 2"/>
          <p:cNvSpPr>
            <a:spLocks noGrp="1"/>
          </p:cNvSpPr>
          <p:nvPr>
            <p:ph idx="1"/>
          </p:nvPr>
        </p:nvSpPr>
        <p:spPr>
          <a:xfrm>
            <a:off x="457200" y="1700808"/>
            <a:ext cx="8229600" cy="4425355"/>
          </a:xfrm>
        </p:spPr>
        <p:txBody>
          <a:bodyPr>
            <a:normAutofit/>
          </a:bodyPr>
          <a:lstStyle/>
          <a:p>
            <a:r>
              <a:rPr lang="fi-FI" sz="2800" smtClean="0"/>
              <a:t>Semangat dalam ketaatan kepada Allah Swt</a:t>
            </a:r>
          </a:p>
          <a:p>
            <a:r>
              <a:rPr lang="en-US" sz="2800" smtClean="0"/>
              <a:t>Tenang dalam menghadapi kesulitan</a:t>
            </a:r>
          </a:p>
          <a:p>
            <a:r>
              <a:rPr lang="en-US" sz="2800" smtClean="0"/>
              <a:t>Merasa nikmat dalam beribadah kepada Allah Swt</a:t>
            </a:r>
          </a:p>
          <a:p>
            <a:r>
              <a:rPr lang="en-US" sz="2800" smtClean="0"/>
              <a:t>Menumbuhkan sifat optimis</a:t>
            </a:r>
            <a:endParaRPr lang="en-US" sz="2800"/>
          </a:p>
        </p:txBody>
      </p:sp>
    </p:spTree>
    <p:extLst>
      <p:ext uri="{BB962C8B-B14F-4D97-AF65-F5344CB8AC3E}">
        <p14:creationId xmlns:p14="http://schemas.microsoft.com/office/powerpoint/2010/main" val="1477934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63</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Hakikat Berharap Kepada Allah SWT (Raja’)</vt:lpstr>
      <vt:lpstr>PowerPoint Presentation</vt:lpstr>
      <vt:lpstr>PowerPoint Presentation</vt:lpstr>
      <vt:lpstr>Cara menumbuhkan sifat raja’</vt:lpstr>
      <vt:lpstr>Manfaat sifat raja’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3</cp:revision>
  <dcterms:created xsi:type="dcterms:W3CDTF">2022-02-23T02:23:26Z</dcterms:created>
  <dcterms:modified xsi:type="dcterms:W3CDTF">2022-02-23T02:44:30Z</dcterms:modified>
</cp:coreProperties>
</file>