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264" r:id="rId5"/>
    <p:sldId id="313" r:id="rId6"/>
    <p:sldId id="320" r:id="rId7"/>
    <p:sldId id="314" r:id="rId8"/>
    <p:sldId id="315" r:id="rId9"/>
    <p:sldId id="316" r:id="rId10"/>
    <p:sldId id="317" r:id="rId11"/>
    <p:sldId id="321" r:id="rId12"/>
    <p:sldId id="322" r:id="rId13"/>
    <p:sldId id="31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9" d="100"/>
          <a:sy n="69" d="100"/>
        </p:scale>
        <p:origin x="1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2/14/2022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2/14/2022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9096" y="2143135"/>
            <a:ext cx="8649738" cy="2590800"/>
          </a:xfrm>
        </p:spPr>
        <p:txBody>
          <a:bodyPr>
            <a:normAutofit/>
          </a:bodyPr>
          <a:lstStyle/>
          <a:p>
            <a:r>
              <a:rPr lang="en-US" dirty="0"/>
              <a:t>HAK KEKAYAAN INTELEKTUAL</a:t>
            </a:r>
            <a:endParaRPr lang="en-US" sz="6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E7CB6-B688-4701-9AD4-7E42B05DC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15" y="537664"/>
            <a:ext cx="7567968" cy="735632"/>
          </a:xfrm>
        </p:spPr>
        <p:txBody>
          <a:bodyPr/>
          <a:lstStyle/>
          <a:p>
            <a:r>
              <a:rPr lang="en-US" dirty="0" err="1"/>
              <a:t>Royalti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D25F1-5D21-498C-8764-C7306ED07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514" y="1413410"/>
            <a:ext cx="7785652" cy="48019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 err="1"/>
              <a:t>Berdasarkan</a:t>
            </a:r>
            <a:r>
              <a:rPr lang="en-US" sz="2000" dirty="0"/>
              <a:t> UU No. 28 </a:t>
            </a:r>
            <a:r>
              <a:rPr lang="en-US" sz="2000" dirty="0" err="1"/>
              <a:t>Tahun</a:t>
            </a:r>
            <a:r>
              <a:rPr lang="en-US" sz="2000" dirty="0"/>
              <a:t> 2014, </a:t>
            </a:r>
            <a:r>
              <a:rPr lang="en-US" sz="2000" dirty="0" err="1"/>
              <a:t>Royalti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imbalan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dirty="0" err="1"/>
              <a:t>pemanfaatan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ciptaan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yang </a:t>
            </a:r>
            <a:r>
              <a:rPr lang="en-US" sz="2000" dirty="0" err="1"/>
              <a:t>diterima</a:t>
            </a:r>
            <a:r>
              <a:rPr lang="en-US" sz="2000" dirty="0"/>
              <a:t> oleh </a:t>
            </a:r>
            <a:r>
              <a:rPr lang="en-US" sz="2000" dirty="0" err="1"/>
              <a:t>pencipta</a:t>
            </a:r>
            <a:r>
              <a:rPr lang="en-US" sz="2000" dirty="0"/>
              <a:t> 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pemilik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. </a:t>
            </a:r>
            <a:r>
              <a:rPr lang="en-US" sz="2000" dirty="0" err="1"/>
              <a:t>Penentuan</a:t>
            </a:r>
            <a:r>
              <a:rPr lang="en-US" sz="2000" dirty="0"/>
              <a:t> </a:t>
            </a:r>
            <a:r>
              <a:rPr lang="en-US" sz="2000" dirty="0" err="1"/>
              <a:t>besaran</a:t>
            </a:r>
            <a:r>
              <a:rPr lang="en-US" sz="2000" dirty="0"/>
              <a:t> dan tata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pemberian</a:t>
            </a:r>
            <a:r>
              <a:rPr lang="en-US" sz="2000" dirty="0"/>
              <a:t> royalty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perjanjian</a:t>
            </a:r>
            <a:r>
              <a:rPr lang="en-US" sz="2000" dirty="0"/>
              <a:t> </a:t>
            </a:r>
            <a:r>
              <a:rPr lang="en-US" sz="2000" dirty="0" err="1"/>
              <a:t>lisensi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pemegang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cipta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pemilik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terkait</a:t>
            </a:r>
            <a:r>
              <a:rPr lang="en-US" sz="2000" dirty="0"/>
              <a:t> dan </a:t>
            </a:r>
            <a:r>
              <a:rPr lang="en-US" sz="2000" dirty="0" err="1"/>
              <a:t>penerima</a:t>
            </a:r>
            <a:r>
              <a:rPr lang="en-US" sz="2000" dirty="0"/>
              <a:t> </a:t>
            </a:r>
            <a:r>
              <a:rPr lang="en-US" sz="2000" dirty="0" err="1"/>
              <a:t>lisensi</a:t>
            </a:r>
            <a:r>
              <a:rPr lang="en-US" sz="2000" dirty="0"/>
              <a:t>. </a:t>
            </a:r>
            <a:r>
              <a:rPr lang="en-US" sz="2000" dirty="0" err="1"/>
              <a:t>Besaran</a:t>
            </a:r>
            <a:r>
              <a:rPr lang="en-US" sz="2000" dirty="0"/>
              <a:t> </a:t>
            </a:r>
            <a:r>
              <a:rPr lang="en-US" sz="2000" dirty="0" err="1"/>
              <a:t>Royalti</a:t>
            </a:r>
            <a:r>
              <a:rPr lang="en-US" sz="2000" dirty="0"/>
              <a:t> </a:t>
            </a:r>
            <a:r>
              <a:rPr lang="en-US" sz="2000" dirty="0" err="1"/>
              <a:t>ditetapkan</a:t>
            </a:r>
            <a:r>
              <a:rPr lang="en-US" sz="2000" dirty="0"/>
              <a:t> </a:t>
            </a:r>
            <a:r>
              <a:rPr lang="en-US" sz="2000" dirty="0" err="1"/>
              <a:t>berdasarkan</a:t>
            </a:r>
            <a:r>
              <a:rPr lang="en-US" sz="2000" dirty="0"/>
              <a:t> </a:t>
            </a:r>
            <a:r>
              <a:rPr lang="en-US" sz="2000" dirty="0" err="1"/>
              <a:t>kelaziman</a:t>
            </a:r>
            <a:r>
              <a:rPr lang="en-US" sz="2000" dirty="0"/>
              <a:t> </a:t>
            </a:r>
            <a:r>
              <a:rPr lang="en-US" sz="2000" dirty="0" err="1"/>
              <a:t>praktik</a:t>
            </a:r>
            <a:r>
              <a:rPr lang="en-US" sz="2000" dirty="0"/>
              <a:t> yang </a:t>
            </a:r>
            <a:r>
              <a:rPr lang="en-US" sz="2000" dirty="0" err="1"/>
              <a:t>berlaku</a:t>
            </a:r>
            <a:r>
              <a:rPr lang="en-US" sz="2000" dirty="0"/>
              <a:t> dan </a:t>
            </a:r>
            <a:r>
              <a:rPr lang="en-US" sz="2000" dirty="0" err="1"/>
              <a:t>memenuhi</a:t>
            </a:r>
            <a:r>
              <a:rPr lang="en-US" sz="2000" dirty="0"/>
              <a:t>  </a:t>
            </a:r>
            <a:r>
              <a:rPr lang="en-US" sz="2000" dirty="0" err="1"/>
              <a:t>unsur</a:t>
            </a:r>
            <a:r>
              <a:rPr lang="en-US" sz="2000" dirty="0"/>
              <a:t> </a:t>
            </a:r>
            <a:r>
              <a:rPr lang="en-US" sz="2000" dirty="0" err="1"/>
              <a:t>keadilan</a:t>
            </a:r>
            <a:r>
              <a:rPr lang="en-US" sz="2000" dirty="0"/>
              <a:t>. </a:t>
            </a:r>
            <a:r>
              <a:rPr lang="en-US" sz="2000" dirty="0" err="1"/>
              <a:t>Royalti</a:t>
            </a:r>
            <a:r>
              <a:rPr lang="en-US" sz="2000" dirty="0"/>
              <a:t>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pencipta</a:t>
            </a:r>
            <a:r>
              <a:rPr lang="en-US" sz="2000" dirty="0"/>
              <a:t> </a:t>
            </a:r>
            <a:r>
              <a:rPr lang="en-US" sz="2000" dirty="0" err="1"/>
              <a:t>karya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meninggal</a:t>
            </a:r>
            <a:r>
              <a:rPr lang="en-US" sz="2000" dirty="0"/>
              <a:t>. </a:t>
            </a:r>
            <a:r>
              <a:rPr lang="en-US" sz="2000" dirty="0" err="1"/>
              <a:t>Misalnya</a:t>
            </a:r>
            <a:r>
              <a:rPr lang="en-US" sz="2000" dirty="0"/>
              <a:t> </a:t>
            </a:r>
            <a:r>
              <a:rPr lang="en-US" sz="2000" dirty="0" err="1"/>
              <a:t>karya</a:t>
            </a:r>
            <a:r>
              <a:rPr lang="en-US" sz="2000" dirty="0"/>
              <a:t> </a:t>
            </a:r>
            <a:r>
              <a:rPr lang="en-US" sz="2000" dirty="0" err="1"/>
              <a:t>grup</a:t>
            </a:r>
            <a:r>
              <a:rPr lang="en-US" sz="2000" dirty="0"/>
              <a:t> </a:t>
            </a:r>
            <a:r>
              <a:rPr lang="en-US" sz="2000" dirty="0" err="1"/>
              <a:t>musik</a:t>
            </a:r>
            <a:r>
              <a:rPr lang="en-US" sz="2000" dirty="0"/>
              <a:t> </a:t>
            </a:r>
            <a:r>
              <a:rPr lang="en-US" sz="2000" dirty="0" err="1"/>
              <a:t>terkenal</a:t>
            </a:r>
            <a:r>
              <a:rPr lang="en-US" sz="2000" dirty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The Beatles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musisi</a:t>
            </a:r>
            <a:r>
              <a:rPr lang="en-US" sz="2000" dirty="0"/>
              <a:t> </a:t>
            </a:r>
            <a:r>
              <a:rPr lang="en-US" sz="2000" dirty="0" err="1"/>
              <a:t>legandaris</a:t>
            </a:r>
            <a:r>
              <a:rPr lang="en-US" sz="2000" dirty="0"/>
              <a:t> Chrisye. </a:t>
            </a:r>
            <a:r>
              <a:rPr lang="en-US" sz="2000" dirty="0" err="1"/>
              <a:t>Meskipun</a:t>
            </a:r>
            <a:r>
              <a:rPr lang="en-US" sz="2000" dirty="0"/>
              <a:t> </a:t>
            </a:r>
            <a:r>
              <a:rPr lang="en-US" sz="2000" dirty="0" err="1"/>
              <a:t>orangnya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tiada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grupnya</a:t>
            </a:r>
            <a:r>
              <a:rPr lang="en-US" sz="2000" dirty="0"/>
              <a:t>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bubar</a:t>
            </a:r>
            <a:r>
              <a:rPr lang="en-US" sz="2000" dirty="0"/>
              <a:t>, The Beatles dan Chrisye </a:t>
            </a:r>
            <a:r>
              <a:rPr lang="en-US" sz="2000" dirty="0" err="1"/>
              <a:t>tetap</a:t>
            </a:r>
            <a:r>
              <a:rPr lang="en-US" sz="2000" dirty="0"/>
              <a:t> </a:t>
            </a:r>
            <a:r>
              <a:rPr lang="en-US" sz="2000" dirty="0" err="1"/>
              <a:t>menerima</a:t>
            </a:r>
            <a:r>
              <a:rPr lang="en-US" sz="2000" dirty="0"/>
              <a:t> royalty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pemusik</a:t>
            </a:r>
            <a:r>
              <a:rPr lang="en-US" sz="2000" dirty="0"/>
              <a:t> yang </a:t>
            </a:r>
            <a:r>
              <a:rPr lang="en-US" sz="2000" dirty="0" err="1"/>
              <a:t>membawakan</a:t>
            </a:r>
            <a:r>
              <a:rPr lang="en-US" sz="2000" dirty="0"/>
              <a:t> </a:t>
            </a:r>
            <a:r>
              <a:rPr lang="en-US" sz="2000" dirty="0" err="1"/>
              <a:t>ulang</a:t>
            </a:r>
            <a:r>
              <a:rPr lang="en-US" sz="2000" dirty="0"/>
              <a:t> </a:t>
            </a:r>
            <a:r>
              <a:rPr lang="en-US" sz="2000" dirty="0" err="1"/>
              <a:t>karya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6449348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4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F73804-75A0-46F0-8D1D-32D92463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7532" y="457064"/>
            <a:ext cx="8488016" cy="974171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Pengertian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Kekayaan</a:t>
            </a:r>
            <a:r>
              <a:rPr lang="en-US" dirty="0"/>
              <a:t> </a:t>
            </a:r>
            <a:r>
              <a:rPr lang="en-US" dirty="0" err="1"/>
              <a:t>Intelektual</a:t>
            </a:r>
            <a:endParaRPr lang="en-ID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83A1037-C65D-4FDA-A68B-9301ADAD6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7530" y="1679187"/>
            <a:ext cx="8488015" cy="45362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Kekayaan</a:t>
            </a:r>
            <a:r>
              <a:rPr lang="en-US" sz="2800" dirty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 (HKI) </a:t>
            </a:r>
            <a:r>
              <a:rPr lang="en-US" sz="2800" dirty="0" err="1"/>
              <a:t>atau</a:t>
            </a:r>
            <a:r>
              <a:rPr lang="en-US" sz="2800" dirty="0"/>
              <a:t> Intellectual Property Rights (IPR)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yang </a:t>
            </a:r>
            <a:r>
              <a:rPr lang="en-US" sz="2800" dirty="0" err="1"/>
              <a:t>timbul</a:t>
            </a:r>
            <a:r>
              <a:rPr lang="en-US" sz="2800" dirty="0"/>
              <a:t> </a:t>
            </a:r>
            <a:r>
              <a:rPr lang="en-US" sz="2800" dirty="0" err="1"/>
              <a:t>bagi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olah</a:t>
            </a:r>
            <a:r>
              <a:rPr lang="en-US" sz="2800" dirty="0"/>
              <a:t> </a:t>
            </a:r>
            <a:r>
              <a:rPr lang="en-US" sz="2800" dirty="0" err="1"/>
              <a:t>pikir</a:t>
            </a:r>
            <a:r>
              <a:rPr lang="en-US" sz="2800" dirty="0"/>
              <a:t> yang </a:t>
            </a:r>
            <a:r>
              <a:rPr lang="en-US" sz="2800" dirty="0" err="1"/>
              <a:t>menghasilkan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proses yang </a:t>
            </a:r>
            <a:r>
              <a:rPr lang="en-US" sz="2800" dirty="0" err="1"/>
              <a:t>berguna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. Pada </a:t>
            </a:r>
            <a:r>
              <a:rPr lang="en-US" sz="2800" dirty="0" err="1"/>
              <a:t>Intinya</a:t>
            </a:r>
            <a:r>
              <a:rPr lang="en-US" sz="2800" dirty="0"/>
              <a:t>, HKI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menikmati</a:t>
            </a:r>
            <a:r>
              <a:rPr lang="en-US" sz="2800" dirty="0"/>
              <a:t>  </a:t>
            </a:r>
            <a:r>
              <a:rPr lang="en-US" sz="2800" dirty="0" err="1"/>
              <a:t>secara</a:t>
            </a:r>
            <a:r>
              <a:rPr lang="en-US" sz="2800" dirty="0"/>
              <a:t> </a:t>
            </a:r>
            <a:r>
              <a:rPr lang="en-US" sz="2800" dirty="0" err="1"/>
              <a:t>ekonomis</a:t>
            </a:r>
            <a:r>
              <a:rPr lang="en-US" sz="2800" dirty="0"/>
              <a:t> </a:t>
            </a:r>
            <a:r>
              <a:rPr lang="en-US" sz="2800" dirty="0" err="1"/>
              <a:t>hasil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suatu</a:t>
            </a:r>
            <a:r>
              <a:rPr lang="en-US" sz="2800" dirty="0"/>
              <a:t> </a:t>
            </a:r>
            <a:r>
              <a:rPr lang="en-US" sz="2800" dirty="0" err="1"/>
              <a:t>kreativitas</a:t>
            </a:r>
            <a:r>
              <a:rPr lang="en-US" sz="2800" dirty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. </a:t>
            </a:r>
            <a:r>
              <a:rPr lang="en-US" sz="2800" dirty="0" err="1"/>
              <a:t>Objek</a:t>
            </a:r>
            <a:r>
              <a:rPr lang="en-US" sz="2800" dirty="0"/>
              <a:t> yang </a:t>
            </a:r>
            <a:r>
              <a:rPr lang="en-US" sz="2800" dirty="0" err="1"/>
              <a:t>diatur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HKI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karya-karya</a:t>
            </a:r>
            <a:r>
              <a:rPr lang="en-US" sz="2800" dirty="0"/>
              <a:t> yang </a:t>
            </a:r>
            <a:r>
              <a:rPr lang="en-US" sz="2800" dirty="0" err="1"/>
              <a:t>timbul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lahir</a:t>
            </a:r>
            <a:r>
              <a:rPr lang="en-US" sz="2800" dirty="0"/>
              <a:t> </a:t>
            </a:r>
            <a:r>
              <a:rPr lang="en-US" sz="2800" dirty="0" err="1"/>
              <a:t>karena</a:t>
            </a:r>
            <a:r>
              <a:rPr lang="en-US" sz="2800" dirty="0"/>
              <a:t> </a:t>
            </a:r>
            <a:r>
              <a:rPr lang="en-US" sz="2800" dirty="0" err="1"/>
              <a:t>kemampuan</a:t>
            </a:r>
            <a:r>
              <a:rPr lang="en-US" sz="2800" dirty="0"/>
              <a:t> </a:t>
            </a:r>
            <a:r>
              <a:rPr lang="en-US" sz="2800" dirty="0" err="1"/>
              <a:t>intelektual</a:t>
            </a:r>
            <a:r>
              <a:rPr lang="en-US" sz="2800" dirty="0"/>
              <a:t> </a:t>
            </a:r>
            <a:r>
              <a:rPr lang="en-US" sz="2800" dirty="0" err="1"/>
              <a:t>manusia</a:t>
            </a:r>
            <a:r>
              <a:rPr lang="en-US" sz="2800" dirty="0"/>
              <a:t>.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5192493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78349E-624A-4F54-B561-B6F005AD7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36104"/>
            <a:ext cx="9124122" cy="531664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/>
              <a:t>Secara</a:t>
            </a:r>
            <a:r>
              <a:rPr lang="en-US" sz="2400" dirty="0"/>
              <a:t> garis </a:t>
            </a:r>
            <a:r>
              <a:rPr lang="en-US" sz="2400" dirty="0" err="1"/>
              <a:t>besar</a:t>
            </a:r>
            <a:r>
              <a:rPr lang="en-US" sz="2400" dirty="0"/>
              <a:t> HKI </a:t>
            </a:r>
            <a:r>
              <a:rPr lang="en-US" sz="2400" dirty="0" err="1"/>
              <a:t>dibagi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2 (</a:t>
            </a:r>
            <a:r>
              <a:rPr lang="en-US" sz="2400" dirty="0" err="1"/>
              <a:t>dua</a:t>
            </a:r>
            <a:r>
              <a:rPr lang="en-US" sz="2400" dirty="0"/>
              <a:t>) </a:t>
            </a:r>
            <a:r>
              <a:rPr lang="en-US" sz="2400" dirty="0" err="1"/>
              <a:t>bagian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cipta</a:t>
            </a:r>
            <a:r>
              <a:rPr lang="en-US" sz="2400" dirty="0"/>
              <a:t> (copyright)</a:t>
            </a:r>
          </a:p>
          <a:p>
            <a:pPr marL="342900" indent="-342900">
              <a:buAutoNum type="arabicPeriod"/>
            </a:pPr>
            <a:r>
              <a:rPr lang="en-US" sz="2400" dirty="0" err="1"/>
              <a:t>Hak</a:t>
            </a:r>
            <a:r>
              <a:rPr lang="en-US" sz="2400" dirty="0"/>
              <a:t> </a:t>
            </a:r>
            <a:r>
              <a:rPr lang="en-US" sz="2400" dirty="0" err="1"/>
              <a:t>kekayaan</a:t>
            </a:r>
            <a:r>
              <a:rPr lang="en-US" sz="2400" dirty="0"/>
              <a:t> industry yang </a:t>
            </a:r>
            <a:r>
              <a:rPr lang="en-US" sz="2400" dirty="0" err="1"/>
              <a:t>mencakup</a:t>
            </a:r>
            <a:r>
              <a:rPr lang="en-US" sz="2400" dirty="0"/>
              <a:t>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 Paten (patent)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 Desain industry (industrial design)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err="1"/>
              <a:t>Merek</a:t>
            </a:r>
            <a:r>
              <a:rPr lang="en-US" sz="2200" dirty="0"/>
              <a:t> (trademark)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err="1"/>
              <a:t>Penanggulangan</a:t>
            </a:r>
            <a:r>
              <a:rPr lang="en-US" sz="2200" dirty="0"/>
              <a:t> </a:t>
            </a:r>
            <a:r>
              <a:rPr lang="en-US" sz="2200" dirty="0" err="1"/>
              <a:t>praktek</a:t>
            </a:r>
            <a:r>
              <a:rPr lang="en-US" sz="2200" dirty="0"/>
              <a:t> </a:t>
            </a:r>
            <a:r>
              <a:rPr lang="en-US" sz="2200" dirty="0" err="1"/>
              <a:t>persaingan</a:t>
            </a:r>
            <a:r>
              <a:rPr lang="en-US" sz="2200" dirty="0"/>
              <a:t> </a:t>
            </a:r>
            <a:r>
              <a:rPr lang="en-US" sz="2200" dirty="0" err="1"/>
              <a:t>curang</a:t>
            </a:r>
            <a:r>
              <a:rPr lang="en-US" sz="2200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 Desain tata </a:t>
            </a:r>
            <a:r>
              <a:rPr lang="en-US" sz="2200" dirty="0" err="1"/>
              <a:t>letak</a:t>
            </a:r>
            <a:r>
              <a:rPr lang="en-US" sz="2200" dirty="0"/>
              <a:t> </a:t>
            </a:r>
            <a:r>
              <a:rPr lang="en-US" sz="2200" dirty="0" err="1"/>
              <a:t>sirkuit</a:t>
            </a:r>
            <a:r>
              <a:rPr lang="en-US" sz="2200" dirty="0"/>
              <a:t> </a:t>
            </a:r>
            <a:r>
              <a:rPr lang="en-US" sz="2200" dirty="0" err="1"/>
              <a:t>terpadu</a:t>
            </a:r>
            <a:endParaRPr lang="en-US" sz="22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200" dirty="0"/>
              <a:t> </a:t>
            </a:r>
            <a:r>
              <a:rPr lang="en-US" sz="2200" dirty="0" err="1"/>
              <a:t>Rahasia</a:t>
            </a:r>
            <a:r>
              <a:rPr lang="en-US" sz="2200" dirty="0"/>
              <a:t> </a:t>
            </a:r>
            <a:r>
              <a:rPr lang="en-US" sz="2200" dirty="0" err="1"/>
              <a:t>dagang</a:t>
            </a:r>
            <a:r>
              <a:rPr lang="en-US" sz="2200" dirty="0"/>
              <a:t> (trade secret)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113428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D6E4BD-4770-422E-B2A6-0A2C32657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9104142" cy="87671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tx1"/>
                </a:solidFill>
              </a:rPr>
              <a:t>HAK CIPTA</a:t>
            </a:r>
            <a:br>
              <a:rPr lang="en-US" sz="4000" dirty="0">
                <a:solidFill>
                  <a:schemeClr val="bg1"/>
                </a:solidFill>
              </a:rPr>
            </a:b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C2C11-9E92-429F-84A7-A2C03092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44394"/>
            <a:ext cx="8977532" cy="420835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sz="3600" dirty="0" err="1"/>
              <a:t>Berdasarkan</a:t>
            </a:r>
            <a:r>
              <a:rPr lang="en-US" sz="3600" dirty="0"/>
              <a:t> UU No. 28 </a:t>
            </a:r>
            <a:r>
              <a:rPr lang="en-US" sz="3600" dirty="0" err="1"/>
              <a:t>tahun</a:t>
            </a:r>
            <a:r>
              <a:rPr lang="en-US" sz="3600" dirty="0"/>
              <a:t> 2014, </a:t>
            </a:r>
            <a:r>
              <a:rPr lang="en-US" sz="3600" dirty="0" err="1"/>
              <a:t>hak</a:t>
            </a:r>
            <a:r>
              <a:rPr lang="en-US" sz="3600" dirty="0"/>
              <a:t> </a:t>
            </a:r>
            <a:r>
              <a:rPr lang="en-US" sz="3600" dirty="0" err="1"/>
              <a:t>cipta</a:t>
            </a:r>
            <a:r>
              <a:rPr lang="en-US" sz="3600" dirty="0"/>
              <a:t> </a:t>
            </a:r>
            <a:r>
              <a:rPr lang="en-US" sz="3600" dirty="0" err="1"/>
              <a:t>adalah</a:t>
            </a:r>
            <a:r>
              <a:rPr lang="en-US" sz="3600" dirty="0"/>
              <a:t> </a:t>
            </a:r>
            <a:r>
              <a:rPr lang="en-US" sz="3600" dirty="0" err="1"/>
              <a:t>hak</a:t>
            </a:r>
            <a:r>
              <a:rPr lang="en-US" sz="3600" dirty="0"/>
              <a:t> </a:t>
            </a:r>
            <a:r>
              <a:rPr lang="en-US" sz="3600" dirty="0" err="1"/>
              <a:t>eksklusif</a:t>
            </a:r>
            <a:r>
              <a:rPr lang="en-US" sz="3600" dirty="0"/>
              <a:t> </a:t>
            </a:r>
            <a:r>
              <a:rPr lang="en-US" sz="3600" dirty="0" err="1"/>
              <a:t>pencipta</a:t>
            </a:r>
            <a:r>
              <a:rPr lang="en-US" sz="3600" dirty="0"/>
              <a:t> yang </a:t>
            </a:r>
            <a:r>
              <a:rPr lang="en-US" sz="3600" dirty="0" err="1"/>
              <a:t>timbul</a:t>
            </a:r>
            <a:r>
              <a:rPr lang="en-US" sz="3600" dirty="0"/>
              <a:t> </a:t>
            </a:r>
            <a:r>
              <a:rPr lang="en-US" sz="3600" dirty="0" err="1"/>
              <a:t>secara</a:t>
            </a:r>
            <a:r>
              <a:rPr lang="en-US" sz="3600" dirty="0"/>
              <a:t> </a:t>
            </a:r>
            <a:r>
              <a:rPr lang="en-US" sz="3600" dirty="0" err="1"/>
              <a:t>otomatis</a:t>
            </a:r>
            <a:r>
              <a:rPr lang="en-US" sz="3600" dirty="0"/>
              <a:t> </a:t>
            </a:r>
            <a:r>
              <a:rPr lang="en-US" sz="3600" dirty="0" err="1"/>
              <a:t>berdasarkan</a:t>
            </a:r>
            <a:r>
              <a:rPr lang="en-US" sz="3600" dirty="0"/>
              <a:t> </a:t>
            </a:r>
            <a:r>
              <a:rPr lang="en-US" sz="3600" dirty="0" err="1"/>
              <a:t>prinsip</a:t>
            </a:r>
            <a:r>
              <a:rPr lang="en-US" sz="3600" dirty="0"/>
              <a:t> </a:t>
            </a:r>
            <a:r>
              <a:rPr lang="en-US" sz="3600" dirty="0" err="1"/>
              <a:t>deklaratif</a:t>
            </a:r>
            <a:r>
              <a:rPr lang="en-US" sz="3600" dirty="0"/>
              <a:t> </a:t>
            </a:r>
            <a:r>
              <a:rPr lang="en-US" sz="3600" dirty="0" err="1"/>
              <a:t>setelah</a:t>
            </a:r>
            <a:r>
              <a:rPr lang="en-US" sz="3600" dirty="0"/>
              <a:t> </a:t>
            </a:r>
            <a:r>
              <a:rPr lang="en-US" sz="3600" dirty="0" err="1"/>
              <a:t>suatu</a:t>
            </a:r>
            <a:r>
              <a:rPr lang="en-US" sz="3600" dirty="0"/>
              <a:t> </a:t>
            </a:r>
            <a:r>
              <a:rPr lang="en-US" sz="3600" dirty="0" err="1"/>
              <a:t>ciptaan</a:t>
            </a:r>
            <a:r>
              <a:rPr lang="en-US" sz="3600" dirty="0"/>
              <a:t> </a:t>
            </a:r>
            <a:r>
              <a:rPr lang="en-US" sz="3600" dirty="0" err="1"/>
              <a:t>diwujudkan</a:t>
            </a:r>
            <a:r>
              <a:rPr lang="en-US" sz="3600" dirty="0"/>
              <a:t> </a:t>
            </a:r>
            <a:r>
              <a:rPr lang="en-US" sz="3600" dirty="0" err="1"/>
              <a:t>dalam</a:t>
            </a:r>
            <a:r>
              <a:rPr lang="en-US" sz="3600" dirty="0"/>
              <a:t> </a:t>
            </a:r>
            <a:r>
              <a:rPr lang="en-US" sz="3600" dirty="0" err="1"/>
              <a:t>bentuk</a:t>
            </a:r>
            <a:r>
              <a:rPr lang="en-US" sz="3600" dirty="0"/>
              <a:t> </a:t>
            </a:r>
            <a:r>
              <a:rPr lang="en-US" sz="3600" dirty="0" err="1"/>
              <a:t>nyata</a:t>
            </a:r>
            <a:r>
              <a:rPr lang="en-US" sz="3600" dirty="0"/>
              <a:t> </a:t>
            </a:r>
            <a:r>
              <a:rPr lang="en-US" sz="3600" dirty="0" err="1"/>
              <a:t>tanpa</a:t>
            </a:r>
            <a:r>
              <a:rPr lang="en-US" sz="3600" dirty="0"/>
              <a:t> </a:t>
            </a:r>
            <a:r>
              <a:rPr lang="en-US" sz="3600" dirty="0" err="1"/>
              <a:t>mengurangi</a:t>
            </a:r>
            <a:r>
              <a:rPr lang="en-US" sz="3600" dirty="0"/>
              <a:t> </a:t>
            </a:r>
            <a:r>
              <a:rPr lang="en-US" sz="3600" dirty="0" err="1"/>
              <a:t>pembatasan</a:t>
            </a:r>
            <a:r>
              <a:rPr lang="en-US" sz="3600" dirty="0"/>
              <a:t> </a:t>
            </a:r>
            <a:r>
              <a:rPr lang="en-US" sz="3600" dirty="0" err="1"/>
              <a:t>sesuai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ketentuan</a:t>
            </a:r>
            <a:r>
              <a:rPr lang="en-US" sz="3600" dirty="0"/>
              <a:t> </a:t>
            </a:r>
            <a:r>
              <a:rPr lang="en-US" sz="3600" dirty="0" err="1"/>
              <a:t>peraturan</a:t>
            </a:r>
            <a:r>
              <a:rPr lang="en-US" sz="3600" dirty="0"/>
              <a:t> </a:t>
            </a:r>
            <a:r>
              <a:rPr lang="en-US" sz="3600" dirty="0" err="1"/>
              <a:t>perundang-undangan</a:t>
            </a:r>
            <a:r>
              <a:rPr lang="en-US" sz="3600" dirty="0"/>
              <a:t>. </a:t>
            </a:r>
          </a:p>
          <a:p>
            <a:pPr marL="0" indent="0" algn="just">
              <a:buNone/>
            </a:pPr>
            <a:endParaRPr lang="en-US" sz="36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088492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3695D-E9AC-4CA4-AB9E-142F24805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514" y="432581"/>
            <a:ext cx="9149608" cy="5992837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en-US" sz="2900" dirty="0" err="1"/>
              <a:t>Ciptaan</a:t>
            </a:r>
            <a:r>
              <a:rPr lang="en-US" sz="2900" dirty="0"/>
              <a:t> yang </a:t>
            </a:r>
            <a:r>
              <a:rPr lang="en-US" sz="2900" dirty="0" err="1"/>
              <a:t>dilindungi</a:t>
            </a:r>
            <a:r>
              <a:rPr lang="en-US" sz="2900" dirty="0"/>
              <a:t> </a:t>
            </a:r>
            <a:r>
              <a:rPr lang="en-US" sz="2900" dirty="0" err="1"/>
              <a:t>meliputi</a:t>
            </a:r>
            <a:r>
              <a:rPr lang="en-US" sz="2900" dirty="0"/>
              <a:t> </a:t>
            </a:r>
            <a:r>
              <a:rPr lang="en-US" sz="2900" dirty="0" err="1"/>
              <a:t>ciptaan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bidang</a:t>
            </a:r>
            <a:r>
              <a:rPr lang="en-US" sz="2900" dirty="0"/>
              <a:t> </a:t>
            </a:r>
            <a:r>
              <a:rPr lang="en-US" sz="2900" dirty="0" err="1"/>
              <a:t>ilmu</a:t>
            </a:r>
            <a:r>
              <a:rPr lang="en-US" sz="2900" dirty="0"/>
              <a:t> </a:t>
            </a:r>
            <a:r>
              <a:rPr lang="en-US" sz="2900" dirty="0" err="1"/>
              <a:t>pengetahuan</a:t>
            </a:r>
            <a:r>
              <a:rPr lang="en-US" sz="2900" dirty="0"/>
              <a:t>, </a:t>
            </a:r>
            <a:r>
              <a:rPr lang="en-US" sz="2900" dirty="0" err="1"/>
              <a:t>seni</a:t>
            </a:r>
            <a:r>
              <a:rPr lang="en-US" sz="2900" dirty="0"/>
              <a:t>, sastra dan </a:t>
            </a:r>
            <a:r>
              <a:rPr lang="en-US" sz="2900" dirty="0" err="1"/>
              <a:t>terdiri</a:t>
            </a:r>
            <a:r>
              <a:rPr lang="en-US" sz="2900" dirty="0"/>
              <a:t> </a:t>
            </a:r>
            <a:r>
              <a:rPr lang="en-US" sz="2900" dirty="0" err="1"/>
              <a:t>atas</a:t>
            </a:r>
            <a:r>
              <a:rPr lang="en-US" sz="2900" dirty="0"/>
              <a:t> :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/>
              <a:t> </a:t>
            </a:r>
            <a:r>
              <a:rPr lang="en-US" sz="2900" dirty="0" err="1"/>
              <a:t>Buku</a:t>
            </a:r>
            <a:r>
              <a:rPr lang="en-US" sz="2900" dirty="0"/>
              <a:t>, pamphlet, </a:t>
            </a:r>
            <a:r>
              <a:rPr lang="en-US" sz="2900" dirty="0" err="1"/>
              <a:t>perwajahan</a:t>
            </a:r>
            <a:r>
              <a:rPr lang="en-US" sz="2900" dirty="0"/>
              <a:t> </a:t>
            </a:r>
            <a:r>
              <a:rPr lang="en-US" sz="2900" dirty="0" err="1"/>
              <a:t>karya</a:t>
            </a:r>
            <a:r>
              <a:rPr lang="en-US" sz="2900" dirty="0"/>
              <a:t> </a:t>
            </a:r>
            <a:r>
              <a:rPr lang="en-US" sz="2900" dirty="0" err="1"/>
              <a:t>tulis</a:t>
            </a:r>
            <a:r>
              <a:rPr lang="en-US" sz="2900" dirty="0"/>
              <a:t> yang </a:t>
            </a:r>
            <a:r>
              <a:rPr lang="en-US" sz="2900" dirty="0" err="1"/>
              <a:t>diterbitkan</a:t>
            </a:r>
            <a:r>
              <a:rPr lang="en-US" sz="2900" dirty="0"/>
              <a:t>, dan </a:t>
            </a:r>
            <a:r>
              <a:rPr lang="en-US" sz="2900" dirty="0" err="1"/>
              <a:t>semua</a:t>
            </a:r>
            <a:r>
              <a:rPr lang="en-US" sz="2900" dirty="0"/>
              <a:t> </a:t>
            </a:r>
            <a:r>
              <a:rPr lang="en-US" sz="2900" dirty="0" err="1"/>
              <a:t>hasil</a:t>
            </a:r>
            <a:r>
              <a:rPr lang="en-US" sz="2900" dirty="0"/>
              <a:t> </a:t>
            </a:r>
            <a:r>
              <a:rPr lang="en-US" sz="2900" dirty="0" err="1"/>
              <a:t>karya</a:t>
            </a:r>
            <a:r>
              <a:rPr lang="en-US" sz="2900" dirty="0"/>
              <a:t> </a:t>
            </a:r>
            <a:r>
              <a:rPr lang="en-US" sz="2900" dirty="0" err="1"/>
              <a:t>tulis</a:t>
            </a:r>
            <a:r>
              <a:rPr lang="en-US" sz="2900" dirty="0"/>
              <a:t> </a:t>
            </a:r>
            <a:r>
              <a:rPr lang="en-US" sz="2900" dirty="0" err="1"/>
              <a:t>lainnya</a:t>
            </a:r>
            <a:endParaRPr lang="en-US" sz="29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 err="1"/>
              <a:t>Ceramah</a:t>
            </a:r>
            <a:r>
              <a:rPr lang="en-US" sz="2900" dirty="0"/>
              <a:t>, </a:t>
            </a:r>
            <a:r>
              <a:rPr lang="en-US" sz="2900" dirty="0" err="1"/>
              <a:t>kuliah</a:t>
            </a:r>
            <a:r>
              <a:rPr lang="en-US" sz="2900" dirty="0"/>
              <a:t>, </a:t>
            </a:r>
            <a:r>
              <a:rPr lang="en-US" sz="2900" dirty="0" err="1"/>
              <a:t>pidato</a:t>
            </a:r>
            <a:r>
              <a:rPr lang="en-US" sz="2900" dirty="0"/>
              <a:t>, dan </a:t>
            </a:r>
            <a:r>
              <a:rPr lang="en-US" sz="2900" dirty="0" err="1"/>
              <a:t>ciptaan</a:t>
            </a:r>
            <a:r>
              <a:rPr lang="en-US" sz="2900" dirty="0"/>
              <a:t> </a:t>
            </a:r>
            <a:r>
              <a:rPr lang="en-US" sz="2900" dirty="0" err="1"/>
              <a:t>sejenis</a:t>
            </a:r>
            <a:r>
              <a:rPr lang="en-US" sz="2900" dirty="0"/>
              <a:t> </a:t>
            </a:r>
            <a:r>
              <a:rPr lang="en-US" sz="2900" dirty="0" err="1"/>
              <a:t>lainnya</a:t>
            </a:r>
            <a:endParaRPr lang="en-US" sz="29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/>
              <a:t>Alat </a:t>
            </a:r>
            <a:r>
              <a:rPr lang="en-US" sz="2900" dirty="0" err="1"/>
              <a:t>peraga</a:t>
            </a:r>
            <a:r>
              <a:rPr lang="en-US" sz="2900" dirty="0"/>
              <a:t> yang </a:t>
            </a:r>
            <a:r>
              <a:rPr lang="en-US" sz="2900" dirty="0" err="1"/>
              <a:t>dibuat</a:t>
            </a:r>
            <a:r>
              <a:rPr lang="en-US" sz="2900" dirty="0"/>
              <a:t> </a:t>
            </a:r>
            <a:r>
              <a:rPr lang="en-US" sz="2900" dirty="0" err="1"/>
              <a:t>untuk</a:t>
            </a:r>
            <a:r>
              <a:rPr lang="en-US" sz="2900" dirty="0"/>
              <a:t> </a:t>
            </a:r>
            <a:r>
              <a:rPr lang="en-US" sz="2900" dirty="0" err="1"/>
              <a:t>kepentingan</a:t>
            </a:r>
            <a:r>
              <a:rPr lang="en-US" sz="2900" dirty="0"/>
              <a:t> Pendidikan dan </a:t>
            </a:r>
            <a:r>
              <a:rPr lang="en-US" sz="2900" dirty="0" err="1"/>
              <a:t>ilmu</a:t>
            </a:r>
            <a:r>
              <a:rPr lang="en-US" sz="2900" dirty="0"/>
              <a:t> </a:t>
            </a:r>
            <a:r>
              <a:rPr lang="en-US" sz="2900" dirty="0" err="1"/>
              <a:t>pengetahuan</a:t>
            </a:r>
            <a:endParaRPr lang="en-US" sz="29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 err="1"/>
              <a:t>Lagu</a:t>
            </a:r>
            <a:r>
              <a:rPr lang="en-US" sz="2900" dirty="0"/>
              <a:t> </a:t>
            </a:r>
            <a:r>
              <a:rPr lang="en-US" sz="2900" dirty="0" err="1"/>
              <a:t>atau</a:t>
            </a:r>
            <a:r>
              <a:rPr lang="en-US" sz="2900" dirty="0"/>
              <a:t> </a:t>
            </a:r>
            <a:r>
              <a:rPr lang="en-US" sz="2900" dirty="0" err="1"/>
              <a:t>musik</a:t>
            </a:r>
            <a:r>
              <a:rPr lang="en-US" sz="2900" dirty="0"/>
              <a:t> </a:t>
            </a:r>
            <a:r>
              <a:rPr lang="en-US" sz="2900" dirty="0" err="1"/>
              <a:t>dengan</a:t>
            </a:r>
            <a:r>
              <a:rPr lang="en-US" sz="2900" dirty="0"/>
              <a:t> </a:t>
            </a:r>
            <a:r>
              <a:rPr lang="en-US" sz="2900" dirty="0" err="1"/>
              <a:t>atau</a:t>
            </a:r>
            <a:r>
              <a:rPr lang="en-US" sz="2900" dirty="0"/>
              <a:t> </a:t>
            </a:r>
            <a:r>
              <a:rPr lang="en-US" sz="2900" dirty="0" err="1"/>
              <a:t>tanpa</a:t>
            </a:r>
            <a:r>
              <a:rPr lang="en-US" sz="2900" dirty="0"/>
              <a:t> </a:t>
            </a:r>
            <a:r>
              <a:rPr lang="en-US" sz="2900" dirty="0" err="1"/>
              <a:t>teks</a:t>
            </a:r>
            <a:r>
              <a:rPr lang="en-US" sz="2900" dirty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/>
              <a:t>Drama, drama </a:t>
            </a:r>
            <a:r>
              <a:rPr lang="en-US" sz="2900" dirty="0" err="1"/>
              <a:t>musikal</a:t>
            </a:r>
            <a:r>
              <a:rPr lang="en-US" sz="2900" dirty="0"/>
              <a:t>, tari, </a:t>
            </a:r>
            <a:r>
              <a:rPr lang="en-US" sz="2900" dirty="0" err="1"/>
              <a:t>koreografi</a:t>
            </a:r>
            <a:r>
              <a:rPr lang="en-US" sz="2900" dirty="0"/>
              <a:t>, </a:t>
            </a:r>
            <a:r>
              <a:rPr lang="en-US" sz="2900" dirty="0" err="1"/>
              <a:t>pewayangan</a:t>
            </a:r>
            <a:r>
              <a:rPr lang="en-US" sz="2900" dirty="0"/>
              <a:t> dan </a:t>
            </a:r>
            <a:r>
              <a:rPr lang="en-US" sz="2900" dirty="0" err="1"/>
              <a:t>pantomim</a:t>
            </a:r>
            <a:r>
              <a:rPr lang="en-US" sz="2900" dirty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 err="1"/>
              <a:t>Karya</a:t>
            </a:r>
            <a:r>
              <a:rPr lang="en-US" sz="2900" dirty="0"/>
              <a:t> </a:t>
            </a:r>
            <a:r>
              <a:rPr lang="en-US" sz="2900" dirty="0" err="1"/>
              <a:t>seni</a:t>
            </a:r>
            <a:r>
              <a:rPr lang="en-US" sz="2900" dirty="0"/>
              <a:t> </a:t>
            </a:r>
            <a:r>
              <a:rPr lang="en-US" sz="2900" dirty="0" err="1"/>
              <a:t>rupa</a:t>
            </a:r>
            <a:r>
              <a:rPr lang="en-US" sz="2900" dirty="0"/>
              <a:t> </a:t>
            </a:r>
            <a:r>
              <a:rPr lang="en-US" sz="2900" dirty="0" err="1"/>
              <a:t>dalam</a:t>
            </a:r>
            <a:r>
              <a:rPr lang="en-US" sz="2900" dirty="0"/>
              <a:t> </a:t>
            </a:r>
            <a:r>
              <a:rPr lang="en-US" sz="2900" dirty="0" err="1"/>
              <a:t>segala</a:t>
            </a:r>
            <a:r>
              <a:rPr lang="en-US" sz="2900" dirty="0"/>
              <a:t> </a:t>
            </a:r>
            <a:r>
              <a:rPr lang="en-US" sz="2900" dirty="0" err="1"/>
              <a:t>bentuk</a:t>
            </a:r>
            <a:r>
              <a:rPr lang="en-US" sz="2900" dirty="0"/>
              <a:t> </a:t>
            </a:r>
            <a:r>
              <a:rPr lang="en-US" sz="2900" dirty="0" err="1"/>
              <a:t>seperti</a:t>
            </a:r>
            <a:r>
              <a:rPr lang="en-US" sz="2900" dirty="0"/>
              <a:t> </a:t>
            </a:r>
            <a:r>
              <a:rPr lang="en-US" sz="2900" dirty="0" err="1"/>
              <a:t>lukisan</a:t>
            </a:r>
            <a:r>
              <a:rPr lang="en-US" sz="2900" dirty="0"/>
              <a:t>, </a:t>
            </a:r>
            <a:r>
              <a:rPr lang="en-US" sz="2900" dirty="0" err="1"/>
              <a:t>gambar</a:t>
            </a:r>
            <a:r>
              <a:rPr lang="en-US" sz="2900" dirty="0"/>
              <a:t>, </a:t>
            </a:r>
            <a:r>
              <a:rPr lang="en-US" sz="2900" dirty="0" err="1"/>
              <a:t>ukiran</a:t>
            </a:r>
            <a:r>
              <a:rPr lang="en-US" sz="2900" dirty="0"/>
              <a:t>, </a:t>
            </a:r>
            <a:r>
              <a:rPr lang="en-US" sz="2900" dirty="0" err="1"/>
              <a:t>kaligrafi</a:t>
            </a:r>
            <a:r>
              <a:rPr lang="en-US" sz="2900" dirty="0"/>
              <a:t>, </a:t>
            </a:r>
            <a:r>
              <a:rPr lang="en-US" sz="2900" dirty="0" err="1"/>
              <a:t>seni</a:t>
            </a:r>
            <a:r>
              <a:rPr lang="en-US" sz="2900" dirty="0"/>
              <a:t> </a:t>
            </a:r>
            <a:r>
              <a:rPr lang="en-US" sz="2900" dirty="0" err="1"/>
              <a:t>pahat</a:t>
            </a:r>
            <a:r>
              <a:rPr lang="en-US" sz="2900" dirty="0"/>
              <a:t>, </a:t>
            </a:r>
            <a:r>
              <a:rPr lang="en-US" sz="2900" dirty="0" err="1"/>
              <a:t>patung</a:t>
            </a:r>
            <a:r>
              <a:rPr lang="en-US" sz="2900" dirty="0"/>
              <a:t> </a:t>
            </a:r>
            <a:r>
              <a:rPr lang="en-US" sz="2900" dirty="0" err="1"/>
              <a:t>atau</a:t>
            </a:r>
            <a:r>
              <a:rPr lang="en-US" sz="2900" dirty="0"/>
              <a:t> </a:t>
            </a:r>
            <a:r>
              <a:rPr lang="en-US" sz="2900" dirty="0" err="1"/>
              <a:t>kolase</a:t>
            </a:r>
            <a:r>
              <a:rPr lang="en-US" sz="2900" dirty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 err="1"/>
              <a:t>Karya</a:t>
            </a:r>
            <a:r>
              <a:rPr lang="en-US" sz="2900" dirty="0"/>
              <a:t> </a:t>
            </a:r>
            <a:r>
              <a:rPr lang="en-US" sz="2900" dirty="0" err="1"/>
              <a:t>seni</a:t>
            </a:r>
            <a:r>
              <a:rPr lang="en-US" sz="2900" dirty="0"/>
              <a:t> </a:t>
            </a:r>
            <a:r>
              <a:rPr lang="en-US" sz="2900" dirty="0" err="1"/>
              <a:t>terapan</a:t>
            </a:r>
            <a:r>
              <a:rPr lang="en-US" sz="2900" dirty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 err="1"/>
              <a:t>Karya</a:t>
            </a:r>
            <a:r>
              <a:rPr lang="en-US" sz="2900" dirty="0"/>
              <a:t> </a:t>
            </a:r>
            <a:r>
              <a:rPr lang="en-US" sz="2900" dirty="0" err="1"/>
              <a:t>arsitektur</a:t>
            </a:r>
            <a:r>
              <a:rPr lang="en-US" sz="2900" dirty="0"/>
              <a:t>.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/>
              <a:t>Peta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 err="1"/>
              <a:t>Karya</a:t>
            </a:r>
            <a:r>
              <a:rPr lang="en-US" sz="2900" dirty="0"/>
              <a:t> </a:t>
            </a:r>
            <a:r>
              <a:rPr lang="en-US" sz="2900" dirty="0" err="1"/>
              <a:t>seni</a:t>
            </a:r>
            <a:r>
              <a:rPr lang="en-US" sz="2900" dirty="0"/>
              <a:t> batik </a:t>
            </a:r>
            <a:r>
              <a:rPr lang="en-US" sz="2900" dirty="0" err="1"/>
              <a:t>atau</a:t>
            </a:r>
            <a:r>
              <a:rPr lang="en-US" sz="2900" dirty="0"/>
              <a:t> </a:t>
            </a:r>
            <a:r>
              <a:rPr lang="en-US" sz="2900" dirty="0" err="1"/>
              <a:t>seni</a:t>
            </a:r>
            <a:r>
              <a:rPr lang="en-US" sz="2900" dirty="0"/>
              <a:t> motif lain</a:t>
            </a:r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 err="1"/>
              <a:t>Karya</a:t>
            </a:r>
            <a:r>
              <a:rPr lang="en-US" sz="2900" dirty="0"/>
              <a:t> </a:t>
            </a:r>
            <a:r>
              <a:rPr lang="en-US" sz="2900" dirty="0" err="1"/>
              <a:t>fotografi</a:t>
            </a:r>
            <a:endParaRPr lang="en-US" sz="29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 err="1"/>
              <a:t>Potret</a:t>
            </a:r>
            <a:endParaRPr lang="en-US" sz="2900" dirty="0"/>
          </a:p>
          <a:p>
            <a:pPr marL="342900" indent="-342900" algn="just">
              <a:buFont typeface="+mj-lt"/>
              <a:buAutoNum type="alphaLcPeriod"/>
            </a:pPr>
            <a:r>
              <a:rPr lang="en-US" sz="2900" dirty="0" err="1"/>
              <a:t>Karya</a:t>
            </a:r>
            <a:r>
              <a:rPr lang="en-US" sz="2900" dirty="0"/>
              <a:t> </a:t>
            </a:r>
            <a:r>
              <a:rPr lang="en-US" sz="2900" dirty="0" err="1"/>
              <a:t>sinematografi</a:t>
            </a:r>
            <a:endParaRPr lang="en-US" sz="2900" dirty="0"/>
          </a:p>
          <a:p>
            <a:pPr marL="0" indent="0" algn="just">
              <a:buNone/>
            </a:pPr>
            <a:endParaRPr lang="en-US" sz="2900" dirty="0"/>
          </a:p>
          <a:p>
            <a:pPr marL="342900" indent="-342900" algn="just">
              <a:buFont typeface="+mj-lt"/>
              <a:buAutoNum type="alphaLcPeriod"/>
            </a:pPr>
            <a:endParaRPr lang="en-US" dirty="0"/>
          </a:p>
          <a:p>
            <a:pPr marL="342900" indent="-342900" algn="just">
              <a:buFont typeface="+mj-lt"/>
              <a:buAutoNum type="alphaLcPeriod"/>
            </a:pPr>
            <a:endParaRPr lang="en-US" dirty="0"/>
          </a:p>
          <a:p>
            <a:pPr marL="342900" indent="-342900" algn="just">
              <a:buFont typeface="+mj-lt"/>
              <a:buAutoNum type="alphaLcPeriod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615235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8A20A-E2F2-41F1-B849-D5B7B26867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815926"/>
            <a:ext cx="9586215" cy="5136818"/>
          </a:xfrm>
        </p:spPr>
        <p:txBody>
          <a:bodyPr/>
          <a:lstStyle/>
          <a:p>
            <a:pPr marL="0" indent="0" algn="just">
              <a:buNone/>
            </a:pPr>
            <a:r>
              <a:rPr lang="en-US" sz="2400" dirty="0"/>
              <a:t>n. </a:t>
            </a:r>
            <a:r>
              <a:rPr lang="en-US" sz="2400" dirty="0" err="1"/>
              <a:t>Terjemahan</a:t>
            </a:r>
            <a:r>
              <a:rPr lang="en-US" sz="2400" dirty="0"/>
              <a:t>, tafsir,  basis data, </a:t>
            </a:r>
            <a:r>
              <a:rPr lang="en-US" sz="2400" dirty="0" err="1"/>
              <a:t>adaptasi</a:t>
            </a:r>
            <a:r>
              <a:rPr lang="en-US" sz="2400" dirty="0"/>
              <a:t>, </a:t>
            </a:r>
            <a:r>
              <a:rPr lang="en-US" sz="2400" dirty="0" err="1"/>
              <a:t>aransemen</a:t>
            </a:r>
            <a:r>
              <a:rPr lang="en-US" sz="2400" dirty="0"/>
              <a:t>, </a:t>
            </a:r>
            <a:r>
              <a:rPr lang="en-US" sz="2400" dirty="0" err="1"/>
              <a:t>modifikasi</a:t>
            </a:r>
            <a:r>
              <a:rPr lang="en-US" sz="2400" dirty="0"/>
              <a:t> dan </a:t>
            </a:r>
            <a:r>
              <a:rPr lang="en-US" sz="2400" dirty="0" err="1"/>
              <a:t>karya</a:t>
            </a:r>
            <a:r>
              <a:rPr lang="en-US" sz="2400" dirty="0"/>
              <a:t> lain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transformasi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o. </a:t>
            </a:r>
            <a:r>
              <a:rPr lang="en-US" sz="2400" dirty="0" err="1"/>
              <a:t>Terjemahan</a:t>
            </a:r>
            <a:r>
              <a:rPr lang="en-US" sz="2400" dirty="0"/>
              <a:t>, </a:t>
            </a:r>
            <a:r>
              <a:rPr lang="en-US" sz="2400" dirty="0" err="1"/>
              <a:t>adaptasi</a:t>
            </a:r>
            <a:r>
              <a:rPr lang="en-US" sz="2400" dirty="0"/>
              <a:t>, </a:t>
            </a:r>
            <a:r>
              <a:rPr lang="en-US" sz="2400" dirty="0" err="1"/>
              <a:t>aransemen</a:t>
            </a:r>
            <a:r>
              <a:rPr lang="en-US" sz="2400" dirty="0"/>
              <a:t>, </a:t>
            </a:r>
            <a:r>
              <a:rPr lang="en-US" sz="2400" dirty="0" err="1"/>
              <a:t>transformasi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modifikasi</a:t>
            </a:r>
            <a:r>
              <a:rPr lang="en-US" sz="2400" dirty="0"/>
              <a:t> </a:t>
            </a:r>
            <a:r>
              <a:rPr lang="en-US" sz="2400" dirty="0" err="1"/>
              <a:t>ekspresi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p. </a:t>
            </a:r>
            <a:r>
              <a:rPr lang="en-US" sz="2400" dirty="0" err="1"/>
              <a:t>Kompilasi</a:t>
            </a:r>
            <a:r>
              <a:rPr lang="en-US" sz="2400" dirty="0"/>
              <a:t> </a:t>
            </a:r>
            <a:r>
              <a:rPr lang="en-US" sz="2400" dirty="0" err="1"/>
              <a:t>ciptaan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data, </a:t>
            </a:r>
            <a:r>
              <a:rPr lang="en-US" sz="2400" dirty="0" err="1"/>
              <a:t>baik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format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dibaca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program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maupun</a:t>
            </a:r>
            <a:r>
              <a:rPr lang="en-US" sz="2400" dirty="0"/>
              <a:t> media </a:t>
            </a:r>
            <a:r>
              <a:rPr lang="en-US" sz="2400" dirty="0" err="1"/>
              <a:t>lainnya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q. </a:t>
            </a:r>
            <a:r>
              <a:rPr lang="en-US" sz="2400" dirty="0" err="1"/>
              <a:t>Kompilasi</a:t>
            </a:r>
            <a:r>
              <a:rPr lang="en-US" sz="2400" dirty="0"/>
              <a:t> </a:t>
            </a:r>
            <a:r>
              <a:rPr lang="en-US" sz="2400" dirty="0" err="1"/>
              <a:t>ekspresi</a:t>
            </a:r>
            <a:r>
              <a:rPr lang="en-US" sz="2400" dirty="0"/>
              <a:t> </a:t>
            </a:r>
            <a:r>
              <a:rPr lang="en-US" sz="2400" dirty="0" err="1"/>
              <a:t>budaya</a:t>
            </a:r>
            <a:r>
              <a:rPr lang="en-US" sz="2400" dirty="0"/>
              <a:t> </a:t>
            </a:r>
            <a:r>
              <a:rPr lang="en-US" sz="2400" dirty="0" err="1"/>
              <a:t>tradisional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 </a:t>
            </a:r>
            <a:r>
              <a:rPr lang="en-US" sz="2400" dirty="0" err="1"/>
              <a:t>kompilasi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karya</a:t>
            </a:r>
            <a:r>
              <a:rPr lang="en-US" sz="2400" dirty="0"/>
              <a:t> yang </a:t>
            </a:r>
            <a:r>
              <a:rPr lang="en-US" sz="2400" dirty="0" err="1"/>
              <a:t>asli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r>
              <a:rPr lang="en-US" sz="2400" dirty="0"/>
              <a:t>r.  </a:t>
            </a:r>
            <a:r>
              <a:rPr lang="en-US" sz="2400" dirty="0" err="1"/>
              <a:t>Permainan</a:t>
            </a:r>
            <a:r>
              <a:rPr lang="en-US" sz="2400" dirty="0"/>
              <a:t> video</a:t>
            </a:r>
          </a:p>
          <a:p>
            <a:pPr marL="0" indent="0" algn="just">
              <a:buNone/>
            </a:pPr>
            <a:r>
              <a:rPr lang="en-US" sz="2400" dirty="0"/>
              <a:t>s. Program </a:t>
            </a:r>
            <a:r>
              <a:rPr lang="en-US" sz="2400" dirty="0" err="1"/>
              <a:t>Komputer</a:t>
            </a:r>
            <a:r>
              <a:rPr lang="en-US" sz="2400" dirty="0"/>
              <a:t>.</a:t>
            </a:r>
          </a:p>
          <a:p>
            <a:pPr marL="0" indent="0" algn="just">
              <a:buNone/>
            </a:pPr>
            <a:endParaRPr lang="en-US" sz="2400" dirty="0"/>
          </a:p>
          <a:p>
            <a:pPr marL="0" indent="0">
              <a:buNone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12704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FF2BB1-EE37-472A-9E21-D2A198BFA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58187"/>
            <a:ext cx="7267731" cy="834515"/>
          </a:xfrm>
        </p:spPr>
        <p:txBody>
          <a:bodyPr/>
          <a:lstStyle/>
          <a:p>
            <a:r>
              <a:rPr lang="en-US" dirty="0" err="1"/>
              <a:t>Lisensi</a:t>
            </a:r>
            <a:endParaRPr lang="en-ID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5141E25-A566-4551-B725-1C22890EE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271" y="1509321"/>
            <a:ext cx="7719390" cy="456004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800" dirty="0" err="1"/>
              <a:t>Berdasarkan</a:t>
            </a:r>
            <a:r>
              <a:rPr lang="en-US" sz="2800" dirty="0"/>
              <a:t> UU  No.28 </a:t>
            </a:r>
            <a:r>
              <a:rPr lang="en-US" sz="2800" dirty="0" err="1"/>
              <a:t>Tahun</a:t>
            </a:r>
            <a:r>
              <a:rPr lang="en-US" sz="2800" dirty="0"/>
              <a:t> 2014, </a:t>
            </a:r>
            <a:r>
              <a:rPr lang="en-US" sz="2800" dirty="0" err="1"/>
              <a:t>Lisensi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izin</a:t>
            </a:r>
            <a:r>
              <a:rPr lang="en-US" sz="2800" dirty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 yang </a:t>
            </a:r>
            <a:r>
              <a:rPr lang="en-US" sz="2800" dirty="0" err="1"/>
              <a:t>diberikan</a:t>
            </a:r>
            <a:r>
              <a:rPr lang="en-US" sz="2800" dirty="0"/>
              <a:t> oleh </a:t>
            </a:r>
            <a:r>
              <a:rPr lang="en-US" sz="2800" dirty="0" err="1"/>
              <a:t>pemegang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cipta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pemilik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pihak</a:t>
            </a:r>
            <a:r>
              <a:rPr lang="en-US" sz="2800" dirty="0"/>
              <a:t> lain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melaksanakan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</a:t>
            </a:r>
            <a:r>
              <a:rPr lang="en-US" sz="2800" dirty="0" err="1"/>
              <a:t>atas</a:t>
            </a:r>
            <a:r>
              <a:rPr lang="en-US" sz="2800" dirty="0"/>
              <a:t> </a:t>
            </a:r>
            <a:r>
              <a:rPr lang="en-US" sz="2800" dirty="0" err="1"/>
              <a:t>ciptaannya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produk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syarat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. </a:t>
            </a:r>
            <a:r>
              <a:rPr lang="en-US" sz="2800" dirty="0" err="1"/>
              <a:t>Lisensi</a:t>
            </a:r>
            <a:r>
              <a:rPr lang="en-US" sz="2800" dirty="0"/>
              <a:t> </a:t>
            </a:r>
            <a:r>
              <a:rPr lang="en-US" sz="2800" dirty="0" err="1"/>
              <a:t>dibuat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perjanjian</a:t>
            </a:r>
            <a:r>
              <a:rPr lang="en-US" sz="2800" dirty="0"/>
              <a:t> </a:t>
            </a:r>
            <a:r>
              <a:rPr lang="en-US" sz="2800" dirty="0" err="1"/>
              <a:t>tertulis</a:t>
            </a:r>
            <a:r>
              <a:rPr lang="en-US" sz="2800" dirty="0"/>
              <a:t> dan </a:t>
            </a:r>
            <a:r>
              <a:rPr lang="en-US" sz="2800" dirty="0" err="1"/>
              <a:t>berlaku</a:t>
            </a:r>
            <a:r>
              <a:rPr lang="en-US" sz="2800" dirty="0"/>
              <a:t>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jangka</a:t>
            </a:r>
            <a:r>
              <a:rPr lang="en-US" sz="2800" dirty="0"/>
              <a:t> </a:t>
            </a:r>
            <a:r>
              <a:rPr lang="en-US" sz="2800" dirty="0" err="1"/>
              <a:t>waktu</a:t>
            </a:r>
            <a:r>
              <a:rPr lang="en-US" sz="2800" dirty="0"/>
              <a:t> </a:t>
            </a:r>
            <a:r>
              <a:rPr lang="en-US" sz="2800" dirty="0" err="1"/>
              <a:t>tertentu</a:t>
            </a:r>
            <a:r>
              <a:rPr lang="en-US" sz="2800" dirty="0"/>
              <a:t> yang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melebihi</a:t>
            </a:r>
            <a:r>
              <a:rPr lang="en-US" sz="2800" dirty="0"/>
              <a:t> masa </a:t>
            </a:r>
            <a:r>
              <a:rPr lang="en-US" sz="2800" dirty="0" err="1"/>
              <a:t>berlaku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cipta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. </a:t>
            </a:r>
            <a:r>
              <a:rPr lang="en-US" sz="2800" dirty="0" err="1"/>
              <a:t>Pihak</a:t>
            </a:r>
            <a:r>
              <a:rPr lang="en-US" sz="2800" dirty="0"/>
              <a:t> </a:t>
            </a:r>
            <a:r>
              <a:rPr lang="en-US" sz="2800" dirty="0" err="1"/>
              <a:t>penerima</a:t>
            </a:r>
            <a:r>
              <a:rPr lang="en-US" sz="2800" dirty="0"/>
              <a:t> </a:t>
            </a:r>
            <a:r>
              <a:rPr lang="en-US" sz="2800" dirty="0" err="1"/>
              <a:t>lisensi</a:t>
            </a:r>
            <a:r>
              <a:rPr lang="en-US" sz="2800" dirty="0"/>
              <a:t> </a:t>
            </a:r>
            <a:r>
              <a:rPr lang="en-US" sz="2800" dirty="0" err="1"/>
              <a:t>biasanya</a:t>
            </a:r>
            <a:r>
              <a:rPr lang="en-US" sz="2800" dirty="0"/>
              <a:t>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memberikan</a:t>
            </a:r>
            <a:r>
              <a:rPr lang="en-US" sz="2800" dirty="0"/>
              <a:t> </a:t>
            </a:r>
            <a:r>
              <a:rPr lang="en-US" sz="2800" dirty="0" err="1"/>
              <a:t>sejumlah</a:t>
            </a:r>
            <a:r>
              <a:rPr lang="en-US" sz="2800" dirty="0"/>
              <a:t> </a:t>
            </a:r>
            <a:r>
              <a:rPr lang="en-US" sz="2800" dirty="0" err="1"/>
              <a:t>royalti</a:t>
            </a:r>
            <a:r>
              <a:rPr lang="en-US" sz="2800" dirty="0"/>
              <a:t> </a:t>
            </a:r>
            <a:r>
              <a:rPr lang="en-US" sz="2800" dirty="0" err="1"/>
              <a:t>kepada</a:t>
            </a:r>
            <a:r>
              <a:rPr lang="en-US" sz="2800" dirty="0"/>
              <a:t> </a:t>
            </a:r>
            <a:r>
              <a:rPr lang="en-US" sz="2800" dirty="0" err="1"/>
              <a:t>pemegang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cipta</a:t>
            </a:r>
            <a:r>
              <a:rPr lang="en-US" sz="2800" dirty="0"/>
              <a:t> </a:t>
            </a:r>
            <a:r>
              <a:rPr lang="en-US" sz="2800" dirty="0" err="1"/>
              <a:t>atau</a:t>
            </a:r>
            <a:r>
              <a:rPr lang="en-US" sz="2800" dirty="0"/>
              <a:t> </a:t>
            </a:r>
            <a:r>
              <a:rPr lang="en-US" sz="2800" dirty="0" err="1"/>
              <a:t>hak</a:t>
            </a:r>
            <a:r>
              <a:rPr lang="en-US" sz="2800" dirty="0"/>
              <a:t> </a:t>
            </a:r>
            <a:r>
              <a:rPr lang="en-US" sz="2800" dirty="0" err="1"/>
              <a:t>terkait</a:t>
            </a:r>
            <a:r>
              <a:rPr lang="en-US" sz="2800" dirty="0"/>
              <a:t>.</a:t>
            </a:r>
            <a:endParaRPr lang="en-ID" sz="2800" dirty="0"/>
          </a:p>
        </p:txBody>
      </p:sp>
    </p:spTree>
    <p:extLst>
      <p:ext uri="{BB962C8B-B14F-4D97-AF65-F5344CB8AC3E}">
        <p14:creationId xmlns:p14="http://schemas.microsoft.com/office/powerpoint/2010/main" val="3074005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B6AF1-A05E-4526-8EA8-53FCC6DF7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651164"/>
            <a:ext cx="8631382" cy="53015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600" dirty="0" err="1"/>
              <a:t>Pemberi</a:t>
            </a:r>
            <a:r>
              <a:rPr lang="en-GB" sz="2600" dirty="0"/>
              <a:t> </a:t>
            </a:r>
            <a:r>
              <a:rPr lang="en-GB" sz="2600" dirty="0" err="1"/>
              <a:t>Lisensi</a:t>
            </a:r>
            <a:r>
              <a:rPr lang="en-GB" sz="2600" dirty="0"/>
              <a:t> </a:t>
            </a:r>
            <a:r>
              <a:rPr lang="en-GB" sz="2600" dirty="0" err="1"/>
              <a:t>disebut</a:t>
            </a:r>
            <a:r>
              <a:rPr lang="en-GB" sz="2600" dirty="0"/>
              <a:t> </a:t>
            </a:r>
            <a:r>
              <a:rPr lang="en-GB" sz="2600" dirty="0" err="1"/>
              <a:t>dengan</a:t>
            </a:r>
            <a:r>
              <a:rPr lang="en-GB" sz="2600" dirty="0"/>
              <a:t> licensor, </a:t>
            </a:r>
            <a:r>
              <a:rPr lang="en-GB" sz="2600" dirty="0" err="1"/>
              <a:t>sedangkan</a:t>
            </a:r>
            <a:r>
              <a:rPr lang="en-GB" sz="2600" dirty="0"/>
              <a:t> </a:t>
            </a:r>
            <a:r>
              <a:rPr lang="en-GB" sz="2600" dirty="0" err="1"/>
              <a:t>penerima</a:t>
            </a:r>
            <a:r>
              <a:rPr lang="en-GB" sz="2600" dirty="0"/>
              <a:t> </a:t>
            </a:r>
            <a:r>
              <a:rPr lang="en-GB" sz="2600" dirty="0" err="1"/>
              <a:t>Lisensi</a:t>
            </a:r>
            <a:r>
              <a:rPr lang="en-GB" sz="2600" dirty="0"/>
              <a:t> </a:t>
            </a:r>
            <a:r>
              <a:rPr lang="en-GB" sz="2600" dirty="0" err="1"/>
              <a:t>disebut</a:t>
            </a:r>
            <a:r>
              <a:rPr lang="en-GB" sz="2600" dirty="0"/>
              <a:t> </a:t>
            </a:r>
            <a:r>
              <a:rPr lang="en-GB" sz="2600" dirty="0" err="1"/>
              <a:t>dengan</a:t>
            </a:r>
            <a:r>
              <a:rPr lang="en-GB" sz="2600" dirty="0"/>
              <a:t> Licensee. </a:t>
            </a:r>
            <a:r>
              <a:rPr lang="en-GB" sz="2600" dirty="0" err="1"/>
              <a:t>Beberapa</a:t>
            </a:r>
            <a:r>
              <a:rPr lang="en-GB" sz="2600" dirty="0"/>
              <a:t> </a:t>
            </a:r>
            <a:r>
              <a:rPr lang="en-GB" sz="2600" dirty="0" err="1"/>
              <a:t>macam</a:t>
            </a:r>
            <a:r>
              <a:rPr lang="en-GB" sz="2600" dirty="0"/>
              <a:t> </a:t>
            </a:r>
            <a:r>
              <a:rPr lang="en-GB" sz="2600" dirty="0" err="1"/>
              <a:t>lisensi</a:t>
            </a:r>
            <a:r>
              <a:rPr lang="en-GB" sz="2600" dirty="0"/>
              <a:t> di </a:t>
            </a:r>
            <a:r>
              <a:rPr lang="en-GB" sz="2600" dirty="0" err="1"/>
              <a:t>antaranya</a:t>
            </a:r>
            <a:r>
              <a:rPr lang="en-GB" sz="2600" dirty="0"/>
              <a:t> </a:t>
            </a:r>
            <a:r>
              <a:rPr lang="en-GB" sz="2600" dirty="0" err="1"/>
              <a:t>sebagai</a:t>
            </a:r>
            <a:r>
              <a:rPr lang="en-GB" sz="2600" dirty="0"/>
              <a:t> </a:t>
            </a:r>
            <a:r>
              <a:rPr lang="en-GB" sz="2600" dirty="0" err="1"/>
              <a:t>berikut</a:t>
            </a:r>
            <a:r>
              <a:rPr lang="en-GB" sz="2600" dirty="0"/>
              <a:t>.</a:t>
            </a:r>
          </a:p>
          <a:p>
            <a:pPr marL="0" indent="0">
              <a:buNone/>
            </a:pPr>
            <a:endParaRPr lang="en-GB" sz="2000" dirty="0"/>
          </a:p>
          <a:p>
            <a:pPr marL="342900" indent="-342900" algn="just">
              <a:buFont typeface="+mj-lt"/>
              <a:buAutoNum type="arabicPeriod"/>
            </a:pPr>
            <a:r>
              <a:rPr lang="en-GB" sz="2100" dirty="0" err="1"/>
              <a:t>Lisensi</a:t>
            </a:r>
            <a:r>
              <a:rPr lang="en-GB" sz="2100" dirty="0"/>
              <a:t> HKI (</a:t>
            </a:r>
            <a:r>
              <a:rPr lang="en-GB" sz="2100" dirty="0" err="1"/>
              <a:t>Hak</a:t>
            </a:r>
            <a:r>
              <a:rPr lang="en-GB" sz="2100" dirty="0"/>
              <a:t> </a:t>
            </a:r>
            <a:r>
              <a:rPr lang="en-GB" sz="2100" dirty="0" err="1"/>
              <a:t>atas</a:t>
            </a:r>
            <a:r>
              <a:rPr lang="en-GB" sz="2100" dirty="0"/>
              <a:t> </a:t>
            </a:r>
            <a:r>
              <a:rPr lang="en-GB" sz="2100" dirty="0" err="1"/>
              <a:t>kekayaan</a:t>
            </a:r>
            <a:r>
              <a:rPr lang="en-GB" sz="2100" dirty="0"/>
              <a:t> </a:t>
            </a:r>
            <a:r>
              <a:rPr lang="en-GB" sz="2100" dirty="0" err="1"/>
              <a:t>Intelektual</a:t>
            </a:r>
            <a:r>
              <a:rPr lang="en-GB" sz="2100" dirty="0"/>
              <a:t>)</a:t>
            </a:r>
          </a:p>
          <a:p>
            <a:pPr marL="0" indent="0" algn="just">
              <a:buNone/>
            </a:pPr>
            <a:r>
              <a:rPr lang="en-GB" sz="2100" dirty="0"/>
              <a:t>      </a:t>
            </a:r>
            <a:r>
              <a:rPr lang="en-GB" sz="2100" dirty="0" err="1"/>
              <a:t>Lisensi</a:t>
            </a:r>
            <a:r>
              <a:rPr lang="en-GB" sz="2100" dirty="0"/>
              <a:t> HKI </a:t>
            </a:r>
            <a:r>
              <a:rPr lang="en-GB" sz="2100" dirty="0" err="1"/>
              <a:t>merupakan</a:t>
            </a:r>
            <a:r>
              <a:rPr lang="en-GB" sz="2100" dirty="0"/>
              <a:t> </a:t>
            </a:r>
            <a:r>
              <a:rPr lang="en-GB" sz="2100" dirty="0" err="1"/>
              <a:t>jenis</a:t>
            </a:r>
            <a:r>
              <a:rPr lang="en-GB" sz="2100" dirty="0"/>
              <a:t> </a:t>
            </a:r>
            <a:r>
              <a:rPr lang="en-GB" sz="2100" dirty="0" err="1"/>
              <a:t>lisensi</a:t>
            </a:r>
            <a:r>
              <a:rPr lang="en-GB" sz="2100" dirty="0"/>
              <a:t> </a:t>
            </a:r>
            <a:r>
              <a:rPr lang="en-GB" sz="2100" dirty="0" err="1"/>
              <a:t>hak</a:t>
            </a:r>
            <a:r>
              <a:rPr lang="en-GB" sz="2100" dirty="0"/>
              <a:t> </a:t>
            </a:r>
            <a:r>
              <a:rPr lang="en-GB" sz="2100" dirty="0" err="1"/>
              <a:t>atas</a:t>
            </a:r>
            <a:r>
              <a:rPr lang="en-GB" sz="2100" dirty="0"/>
              <a:t> </a:t>
            </a:r>
            <a:r>
              <a:rPr lang="en-GB" sz="2100" dirty="0" err="1"/>
              <a:t>kekayaan</a:t>
            </a:r>
            <a:r>
              <a:rPr lang="en-GB" sz="2100" dirty="0"/>
              <a:t> </a:t>
            </a:r>
            <a:r>
              <a:rPr lang="en-GB" sz="2100" dirty="0" err="1"/>
              <a:t>intelektual</a:t>
            </a:r>
            <a:r>
              <a:rPr lang="en-GB" sz="2100" dirty="0"/>
              <a:t>, </a:t>
            </a:r>
            <a:r>
              <a:rPr lang="en-GB" sz="2100" dirty="0" err="1"/>
              <a:t>contohnya</a:t>
            </a:r>
            <a:r>
              <a:rPr lang="en-GB" sz="2100" dirty="0"/>
              <a:t> </a:t>
            </a:r>
            <a:r>
              <a:rPr lang="en-GB" sz="2100" dirty="0" err="1"/>
              <a:t>seperti</a:t>
            </a:r>
            <a:r>
              <a:rPr lang="en-GB" sz="2100" dirty="0"/>
              <a:t> </a:t>
            </a:r>
            <a:r>
              <a:rPr lang="en-GB" sz="2100" dirty="0" err="1"/>
              <a:t>lisensi</a:t>
            </a:r>
            <a:r>
              <a:rPr lang="en-GB" sz="2100" dirty="0"/>
              <a:t> pada software </a:t>
            </a:r>
            <a:r>
              <a:rPr lang="en-GB" sz="2100" dirty="0" err="1"/>
              <a:t>komputer</a:t>
            </a:r>
            <a:r>
              <a:rPr lang="en-GB" sz="2100" dirty="0"/>
              <a:t>. </a:t>
            </a:r>
            <a:r>
              <a:rPr lang="en-GB" sz="2100" dirty="0" err="1"/>
              <a:t>Pemberi</a:t>
            </a:r>
            <a:r>
              <a:rPr lang="en-GB" sz="2100" dirty="0"/>
              <a:t> </a:t>
            </a:r>
            <a:r>
              <a:rPr lang="en-GB" sz="2100" dirty="0" err="1"/>
              <a:t>lisensi</a:t>
            </a:r>
            <a:r>
              <a:rPr lang="en-GB" sz="2100" dirty="0"/>
              <a:t> </a:t>
            </a:r>
            <a:r>
              <a:rPr lang="en-GB" sz="2100" dirty="0" err="1"/>
              <a:t>akan</a:t>
            </a:r>
            <a:r>
              <a:rPr lang="en-GB" sz="2100" dirty="0"/>
              <a:t> </a:t>
            </a:r>
            <a:r>
              <a:rPr lang="en-GB" sz="2100" dirty="0" err="1"/>
              <a:t>memberikan</a:t>
            </a:r>
            <a:r>
              <a:rPr lang="en-GB" sz="2100" dirty="0"/>
              <a:t> </a:t>
            </a:r>
            <a:r>
              <a:rPr lang="en-GB" sz="2100" dirty="0" err="1"/>
              <a:t>hak</a:t>
            </a:r>
            <a:r>
              <a:rPr lang="en-GB" sz="2100" dirty="0"/>
              <a:t> </a:t>
            </a:r>
            <a:r>
              <a:rPr lang="en-GB" sz="2100" dirty="0" err="1"/>
              <a:t>kepada</a:t>
            </a:r>
            <a:r>
              <a:rPr lang="en-GB" sz="2100" dirty="0"/>
              <a:t> para </a:t>
            </a:r>
            <a:r>
              <a:rPr lang="en-GB" sz="2100" dirty="0" err="1"/>
              <a:t>pengguna</a:t>
            </a:r>
            <a:r>
              <a:rPr lang="en-GB" sz="2100" dirty="0"/>
              <a:t> </a:t>
            </a:r>
            <a:r>
              <a:rPr lang="en-GB" sz="2100" dirty="0" err="1"/>
              <a:t>untuk</a:t>
            </a:r>
            <a:r>
              <a:rPr lang="en-GB" sz="2100" dirty="0"/>
              <a:t> </a:t>
            </a:r>
            <a:r>
              <a:rPr lang="en-GB" sz="2100" dirty="0" err="1"/>
              <a:t>memakai</a:t>
            </a:r>
            <a:r>
              <a:rPr lang="en-GB" sz="2100" dirty="0"/>
              <a:t> </a:t>
            </a:r>
            <a:r>
              <a:rPr lang="en-GB" sz="2100" dirty="0" err="1"/>
              <a:t>softwarenya</a:t>
            </a:r>
            <a:r>
              <a:rPr lang="en-GB" sz="2100" dirty="0"/>
              <a:t>.</a:t>
            </a:r>
          </a:p>
          <a:p>
            <a:pPr marL="342900" indent="-342900" algn="just">
              <a:buAutoNum type="arabicPeriod" startAt="2"/>
            </a:pPr>
            <a:r>
              <a:rPr lang="en-GB" sz="2100" dirty="0" err="1"/>
              <a:t>Lisensi</a:t>
            </a:r>
            <a:r>
              <a:rPr lang="en-GB" sz="2100" dirty="0"/>
              <a:t> </a:t>
            </a:r>
            <a:r>
              <a:rPr lang="en-GB" sz="2100" dirty="0" err="1"/>
              <a:t>Massal</a:t>
            </a:r>
            <a:endParaRPr lang="en-GB" sz="2100" dirty="0"/>
          </a:p>
          <a:p>
            <a:pPr marL="0" indent="0" algn="just">
              <a:buNone/>
            </a:pPr>
            <a:r>
              <a:rPr lang="en-GB" sz="2100" dirty="0"/>
              <a:t>      </a:t>
            </a:r>
            <a:r>
              <a:rPr lang="en-GB" sz="2100" dirty="0" err="1"/>
              <a:t>Lisensi</a:t>
            </a:r>
            <a:r>
              <a:rPr lang="en-GB" sz="2100" dirty="0"/>
              <a:t> </a:t>
            </a:r>
            <a:r>
              <a:rPr lang="en-GB" sz="2100" dirty="0" err="1"/>
              <a:t>Massal</a:t>
            </a:r>
            <a:r>
              <a:rPr lang="en-GB" sz="2100" dirty="0"/>
              <a:t> </a:t>
            </a:r>
            <a:r>
              <a:rPr lang="en-GB" sz="2100" dirty="0" err="1"/>
              <a:t>umumnya</a:t>
            </a:r>
            <a:r>
              <a:rPr lang="en-GB" sz="2100" dirty="0"/>
              <a:t> </a:t>
            </a:r>
            <a:r>
              <a:rPr lang="en-GB" sz="2100" dirty="0" err="1"/>
              <a:t>terdapat</a:t>
            </a:r>
            <a:r>
              <a:rPr lang="en-GB" sz="2100" dirty="0"/>
              <a:t> pada </a:t>
            </a:r>
            <a:r>
              <a:rPr lang="en-GB" sz="2100" dirty="0" err="1"/>
              <a:t>lisensi</a:t>
            </a:r>
            <a:r>
              <a:rPr lang="en-GB" sz="2100" dirty="0"/>
              <a:t> software </a:t>
            </a:r>
            <a:r>
              <a:rPr lang="en-GB" sz="2100" dirty="0" err="1"/>
              <a:t>komputer</a:t>
            </a:r>
            <a:r>
              <a:rPr lang="en-GB" sz="2100" dirty="0"/>
              <a:t>, </a:t>
            </a:r>
            <a:r>
              <a:rPr lang="en-GB" sz="2100" dirty="0" err="1"/>
              <a:t>dimana</a:t>
            </a:r>
            <a:r>
              <a:rPr lang="en-GB" sz="2100" dirty="0"/>
              <a:t> </a:t>
            </a:r>
            <a:r>
              <a:rPr lang="en-GB" sz="2100" dirty="0" err="1"/>
              <a:t>lisensi</a:t>
            </a:r>
            <a:r>
              <a:rPr lang="en-GB" sz="2100" dirty="0"/>
              <a:t> </a:t>
            </a:r>
            <a:r>
              <a:rPr lang="en-GB" sz="2100" dirty="0" err="1"/>
              <a:t>diberikan</a:t>
            </a:r>
            <a:r>
              <a:rPr lang="en-GB" sz="2100" dirty="0"/>
              <a:t> oleh </a:t>
            </a:r>
            <a:r>
              <a:rPr lang="en-GB" sz="2100" dirty="0" err="1"/>
              <a:t>pemilik</a:t>
            </a:r>
            <a:r>
              <a:rPr lang="en-GB" sz="2100" dirty="0"/>
              <a:t> </a:t>
            </a:r>
            <a:r>
              <a:rPr lang="en-GB" sz="2100" dirty="0" err="1"/>
              <a:t>lisensi</a:t>
            </a:r>
            <a:r>
              <a:rPr lang="en-GB" sz="2100" dirty="0"/>
              <a:t> </a:t>
            </a:r>
            <a:r>
              <a:rPr lang="en-GB" sz="2100" dirty="0" err="1"/>
              <a:t>kepada</a:t>
            </a:r>
            <a:r>
              <a:rPr lang="en-GB" sz="2100" dirty="0"/>
              <a:t> </a:t>
            </a:r>
            <a:r>
              <a:rPr lang="en-GB" sz="2100" dirty="0" err="1"/>
              <a:t>perorangan</a:t>
            </a:r>
            <a:r>
              <a:rPr lang="en-GB" sz="2100" dirty="0"/>
              <a:t> </a:t>
            </a:r>
            <a:r>
              <a:rPr lang="en-GB" sz="2100" dirty="0" err="1"/>
              <a:t>untuk</a:t>
            </a:r>
            <a:r>
              <a:rPr lang="en-GB" sz="2100" dirty="0"/>
              <a:t> </a:t>
            </a:r>
            <a:r>
              <a:rPr lang="en-GB" sz="2100" dirty="0" err="1"/>
              <a:t>menggunakan</a:t>
            </a:r>
            <a:r>
              <a:rPr lang="en-GB" sz="2100" dirty="0"/>
              <a:t> software </a:t>
            </a:r>
            <a:r>
              <a:rPr lang="en-GB" sz="2100" dirty="0" err="1"/>
              <a:t>komputer</a:t>
            </a:r>
            <a:r>
              <a:rPr lang="en-GB" sz="2100" dirty="0"/>
              <a:t> </a:t>
            </a:r>
            <a:r>
              <a:rPr lang="en-GB" sz="2100" dirty="0" err="1"/>
              <a:t>tersebut</a:t>
            </a:r>
            <a:r>
              <a:rPr lang="en-GB" sz="2100" dirty="0"/>
              <a:t>.</a:t>
            </a:r>
          </a:p>
          <a:p>
            <a:pPr marL="342900" indent="-342900" algn="just">
              <a:buAutoNum type="arabicPeriod" startAt="3"/>
            </a:pPr>
            <a:r>
              <a:rPr lang="en-GB" sz="2100" dirty="0" err="1"/>
              <a:t>Lisensi</a:t>
            </a:r>
            <a:r>
              <a:rPr lang="en-GB" sz="2100" dirty="0"/>
              <a:t>  </a:t>
            </a:r>
            <a:r>
              <a:rPr lang="en-GB" sz="2100" dirty="0" err="1"/>
              <a:t>Merek</a:t>
            </a:r>
            <a:r>
              <a:rPr lang="en-GB" sz="2100" dirty="0"/>
              <a:t> </a:t>
            </a:r>
            <a:r>
              <a:rPr lang="en-GB" sz="2100" dirty="0" err="1"/>
              <a:t>Barang</a:t>
            </a:r>
            <a:r>
              <a:rPr lang="en-GB" sz="2100" dirty="0"/>
              <a:t> dan Jasa</a:t>
            </a:r>
          </a:p>
          <a:p>
            <a:pPr marL="0" indent="0" algn="just">
              <a:buNone/>
            </a:pPr>
            <a:r>
              <a:rPr lang="en-GB" sz="2100" dirty="0"/>
              <a:t>      </a:t>
            </a:r>
            <a:r>
              <a:rPr lang="en-GB" sz="2100" dirty="0" err="1"/>
              <a:t>Pemilik</a:t>
            </a:r>
            <a:r>
              <a:rPr lang="en-GB" sz="2100" dirty="0"/>
              <a:t> </a:t>
            </a:r>
            <a:r>
              <a:rPr lang="en-GB" sz="2100" dirty="0" err="1"/>
              <a:t>Lisensi</a:t>
            </a:r>
            <a:r>
              <a:rPr lang="en-GB" sz="2100" dirty="0"/>
              <a:t> </a:t>
            </a:r>
            <a:r>
              <a:rPr lang="en-GB" sz="2100" dirty="0" err="1"/>
              <a:t>dapat</a:t>
            </a:r>
            <a:r>
              <a:rPr lang="en-GB" sz="2100" dirty="0"/>
              <a:t> </a:t>
            </a:r>
            <a:r>
              <a:rPr lang="en-GB" sz="2100" dirty="0" err="1"/>
              <a:t>memberikan</a:t>
            </a:r>
            <a:r>
              <a:rPr lang="en-GB" sz="2100" dirty="0"/>
              <a:t> </a:t>
            </a:r>
            <a:r>
              <a:rPr lang="en-GB" sz="2100" dirty="0" err="1"/>
              <a:t>lisensinya</a:t>
            </a:r>
            <a:r>
              <a:rPr lang="en-GB" sz="2100" dirty="0"/>
              <a:t> </a:t>
            </a:r>
            <a:r>
              <a:rPr lang="en-GB" sz="2100" dirty="0" err="1"/>
              <a:t>kepada</a:t>
            </a:r>
            <a:r>
              <a:rPr lang="en-GB" sz="2100" dirty="0"/>
              <a:t> </a:t>
            </a:r>
            <a:r>
              <a:rPr lang="en-GB" sz="2100" dirty="0" err="1"/>
              <a:t>seseorang</a:t>
            </a:r>
            <a:r>
              <a:rPr lang="en-GB" sz="2100" dirty="0"/>
              <a:t> </a:t>
            </a:r>
            <a:r>
              <a:rPr lang="en-GB" sz="2100" dirty="0" err="1"/>
              <a:t>atau</a:t>
            </a:r>
            <a:r>
              <a:rPr lang="en-GB" sz="2100" dirty="0"/>
              <a:t> </a:t>
            </a:r>
            <a:r>
              <a:rPr lang="en-GB" sz="2100" dirty="0" err="1"/>
              <a:t>perusahaan</a:t>
            </a:r>
            <a:r>
              <a:rPr lang="en-GB" sz="2100" dirty="0"/>
              <a:t>, </a:t>
            </a:r>
            <a:r>
              <a:rPr lang="en-GB" sz="2100" dirty="0" err="1"/>
              <a:t>dengan</a:t>
            </a:r>
            <a:r>
              <a:rPr lang="en-GB" sz="2100" dirty="0"/>
              <a:t> </a:t>
            </a:r>
            <a:r>
              <a:rPr lang="en-GB" sz="2100" dirty="0" err="1"/>
              <a:t>tujuan</a:t>
            </a:r>
            <a:r>
              <a:rPr lang="en-GB" sz="2100" dirty="0"/>
              <a:t> </a:t>
            </a:r>
            <a:r>
              <a:rPr lang="en-GB" sz="2100" dirty="0" err="1"/>
              <a:t>supaya</a:t>
            </a:r>
            <a:r>
              <a:rPr lang="en-GB" sz="2100" dirty="0"/>
              <a:t> </a:t>
            </a:r>
            <a:r>
              <a:rPr lang="en-GB" sz="2100" dirty="0" err="1"/>
              <a:t>seseorang</a:t>
            </a:r>
            <a:r>
              <a:rPr lang="en-GB" sz="2100" dirty="0"/>
              <a:t> </a:t>
            </a:r>
            <a:r>
              <a:rPr lang="en-GB" sz="2100" dirty="0" err="1"/>
              <a:t>atau</a:t>
            </a:r>
            <a:r>
              <a:rPr lang="en-GB" sz="2100" dirty="0"/>
              <a:t> </a:t>
            </a:r>
            <a:r>
              <a:rPr lang="en-GB" sz="2100" dirty="0" err="1"/>
              <a:t>perusahaan</a:t>
            </a:r>
            <a:r>
              <a:rPr lang="en-GB" sz="2100" dirty="0"/>
              <a:t> </a:t>
            </a:r>
            <a:r>
              <a:rPr lang="en-GB" sz="2100" dirty="0" err="1"/>
              <a:t>tersebut</a:t>
            </a:r>
            <a:r>
              <a:rPr lang="en-GB" sz="2100" dirty="0"/>
              <a:t> </a:t>
            </a:r>
            <a:r>
              <a:rPr lang="en-GB" sz="2100" dirty="0" err="1"/>
              <a:t>dapat</a:t>
            </a:r>
            <a:r>
              <a:rPr lang="en-GB" sz="2100" dirty="0"/>
              <a:t> </a:t>
            </a:r>
            <a:r>
              <a:rPr lang="en-GB" sz="2100" dirty="0" err="1"/>
              <a:t>menjual</a:t>
            </a:r>
            <a:r>
              <a:rPr lang="en-GB" sz="2100" dirty="0"/>
              <a:t> </a:t>
            </a:r>
            <a:r>
              <a:rPr lang="en-GB" sz="2100" dirty="0" err="1"/>
              <a:t>produk</a:t>
            </a:r>
            <a:r>
              <a:rPr lang="en-GB" sz="2100" dirty="0"/>
              <a:t> </a:t>
            </a:r>
            <a:r>
              <a:rPr lang="en-GB" sz="2100" dirty="0" err="1"/>
              <a:t>atau</a:t>
            </a:r>
            <a:r>
              <a:rPr lang="en-GB" sz="2100" dirty="0"/>
              <a:t> </a:t>
            </a:r>
            <a:r>
              <a:rPr lang="en-GB" sz="2100" dirty="0" err="1"/>
              <a:t>jasa</a:t>
            </a:r>
            <a:r>
              <a:rPr lang="en-GB" sz="2100" dirty="0"/>
              <a:t> </a:t>
            </a:r>
            <a:r>
              <a:rPr lang="en-GB" sz="2100" dirty="0" err="1"/>
              <a:t>dibawah</a:t>
            </a:r>
            <a:r>
              <a:rPr lang="en-GB" sz="2100" dirty="0"/>
              <a:t> </a:t>
            </a:r>
            <a:r>
              <a:rPr lang="en-GB" sz="2100" dirty="0" err="1"/>
              <a:t>pemilik</a:t>
            </a:r>
            <a:r>
              <a:rPr lang="en-GB" sz="2100" dirty="0"/>
              <a:t> </a:t>
            </a:r>
            <a:r>
              <a:rPr lang="en-GB" sz="2100" dirty="0" err="1"/>
              <a:t>lisensi</a:t>
            </a:r>
            <a:r>
              <a:rPr lang="en-GB" sz="2100" dirty="0"/>
              <a:t> </a:t>
            </a:r>
            <a:r>
              <a:rPr lang="en-GB" sz="2100" dirty="0" err="1"/>
              <a:t>merek</a:t>
            </a:r>
            <a:r>
              <a:rPr lang="en-GB" sz="2100" dirty="0"/>
              <a:t> </a:t>
            </a:r>
            <a:r>
              <a:rPr lang="en-GB" sz="2100" dirty="0" err="1"/>
              <a:t>dagang</a:t>
            </a:r>
            <a:r>
              <a:rPr lang="en-GB" sz="2100" dirty="0"/>
              <a:t> </a:t>
            </a:r>
            <a:r>
              <a:rPr lang="en-GB" sz="2100" dirty="0" err="1"/>
              <a:t>tersebut</a:t>
            </a:r>
            <a:r>
              <a:rPr lang="en-GB" sz="2100" dirty="0"/>
              <a:t>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8839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20DF60-CB1B-445C-B717-E0340672C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873" y="678873"/>
            <a:ext cx="8742218" cy="5204599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 algn="just">
              <a:buNone/>
            </a:pPr>
            <a:r>
              <a:rPr lang="en-GB" sz="2000" dirty="0"/>
              <a:t>4. </a:t>
            </a:r>
            <a:r>
              <a:rPr lang="en-GB" sz="2000" dirty="0" err="1"/>
              <a:t>Lisensi</a:t>
            </a:r>
            <a:r>
              <a:rPr lang="en-GB" sz="2000" dirty="0"/>
              <a:t> Hasil </a:t>
            </a:r>
            <a:r>
              <a:rPr lang="en-GB" sz="2000" dirty="0" err="1"/>
              <a:t>Karya</a:t>
            </a:r>
            <a:r>
              <a:rPr lang="en-GB" sz="2000" dirty="0"/>
              <a:t> </a:t>
            </a:r>
            <a:r>
              <a:rPr lang="en-GB" sz="2000" dirty="0" err="1"/>
              <a:t>Seni</a:t>
            </a:r>
            <a:r>
              <a:rPr lang="en-GB" sz="2000" dirty="0"/>
              <a:t> dan </a:t>
            </a:r>
            <a:r>
              <a:rPr lang="en-GB" sz="2000" dirty="0" err="1"/>
              <a:t>Karakter</a:t>
            </a:r>
            <a:endParaRPr lang="en-GB" sz="2000" dirty="0"/>
          </a:p>
          <a:p>
            <a:pPr marL="0" indent="0" algn="just">
              <a:buNone/>
            </a:pPr>
            <a:r>
              <a:rPr lang="en-GB" sz="2000" dirty="0"/>
              <a:t>    </a:t>
            </a:r>
            <a:r>
              <a:rPr lang="en-GB" sz="2000" dirty="0" err="1"/>
              <a:t>Pemilik</a:t>
            </a:r>
            <a:r>
              <a:rPr lang="en-GB" sz="2000" dirty="0"/>
              <a:t> </a:t>
            </a:r>
            <a:r>
              <a:rPr lang="en-GB" sz="2000" dirty="0" err="1"/>
              <a:t>lisensi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memberikan</a:t>
            </a:r>
            <a:r>
              <a:rPr lang="en-GB" sz="2000" dirty="0"/>
              <a:t> </a:t>
            </a:r>
            <a:r>
              <a:rPr lang="en-GB" sz="2000" dirty="0" err="1"/>
              <a:t>izin</a:t>
            </a:r>
            <a:r>
              <a:rPr lang="en-GB" sz="2000" dirty="0"/>
              <a:t> </a:t>
            </a:r>
            <a:r>
              <a:rPr lang="en-GB" sz="2000" dirty="0" err="1"/>
              <a:t>kepada</a:t>
            </a:r>
            <a:r>
              <a:rPr lang="en-GB" sz="2000" dirty="0"/>
              <a:t> </a:t>
            </a:r>
            <a:r>
              <a:rPr lang="en-GB" sz="2000" dirty="0" err="1"/>
              <a:t>seseorang</a:t>
            </a:r>
            <a:r>
              <a:rPr lang="en-GB" sz="2000" dirty="0"/>
              <a:t> </a:t>
            </a:r>
            <a:r>
              <a:rPr lang="en-GB" sz="2000" dirty="0" err="1"/>
              <a:t>atau</a:t>
            </a:r>
            <a:r>
              <a:rPr lang="en-GB" sz="2000" dirty="0"/>
              <a:t> </a:t>
            </a:r>
            <a:r>
              <a:rPr lang="en-GB" sz="2000" dirty="0" err="1"/>
              <a:t>perusahaan</a:t>
            </a:r>
            <a:r>
              <a:rPr lang="en-GB" sz="2000" dirty="0"/>
              <a:t> </a:t>
            </a:r>
            <a:r>
              <a:rPr lang="en-GB" sz="2000" dirty="0" err="1"/>
              <a:t>sehingga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menyalin</a:t>
            </a:r>
            <a:r>
              <a:rPr lang="en-GB" sz="2000" dirty="0"/>
              <a:t> dan </a:t>
            </a:r>
            <a:r>
              <a:rPr lang="en-GB" sz="2000" dirty="0" err="1"/>
              <a:t>menjual</a:t>
            </a:r>
            <a:r>
              <a:rPr lang="en-GB" sz="2000" dirty="0"/>
              <a:t>  </a:t>
            </a:r>
            <a:r>
              <a:rPr lang="en-GB" sz="2000" dirty="0" err="1"/>
              <a:t>hak</a:t>
            </a:r>
            <a:r>
              <a:rPr lang="en-GB" sz="2000" dirty="0"/>
              <a:t> </a:t>
            </a:r>
            <a:r>
              <a:rPr lang="en-GB" sz="2000" dirty="0" err="1"/>
              <a:t>cipta</a:t>
            </a:r>
            <a:r>
              <a:rPr lang="en-GB" sz="2000" dirty="0"/>
              <a:t> yang </a:t>
            </a:r>
            <a:r>
              <a:rPr lang="en-GB" sz="2000" dirty="0" err="1"/>
              <a:t>mengandung</a:t>
            </a:r>
            <a:r>
              <a:rPr lang="en-GB" sz="2000" dirty="0"/>
              <a:t> material </a:t>
            </a:r>
            <a:r>
              <a:rPr lang="en-GB" sz="2000" dirty="0" err="1"/>
              <a:t>seni</a:t>
            </a:r>
            <a:r>
              <a:rPr lang="en-GB" sz="2000" dirty="0"/>
              <a:t> dan </a:t>
            </a:r>
            <a:r>
              <a:rPr lang="en-GB" sz="2000" dirty="0" err="1"/>
              <a:t>karakter</a:t>
            </a:r>
            <a:endParaRPr lang="en-GB" sz="2000" dirty="0"/>
          </a:p>
          <a:p>
            <a:pPr marL="0" indent="0" algn="just">
              <a:buNone/>
            </a:pPr>
            <a:endParaRPr lang="en-GB" sz="2000" dirty="0"/>
          </a:p>
          <a:p>
            <a:pPr marL="0" indent="0" algn="just">
              <a:buNone/>
            </a:pPr>
            <a:r>
              <a:rPr lang="en-GB" sz="2000" dirty="0"/>
              <a:t>5. </a:t>
            </a:r>
            <a:r>
              <a:rPr lang="en-GB" sz="2000" dirty="0" err="1"/>
              <a:t>Lisensi</a:t>
            </a:r>
            <a:r>
              <a:rPr lang="en-GB" sz="2000" dirty="0"/>
              <a:t>  </a:t>
            </a:r>
            <a:r>
              <a:rPr lang="en-GB" sz="2000" dirty="0" err="1"/>
              <a:t>Bidang</a:t>
            </a:r>
            <a:r>
              <a:rPr lang="en-GB" sz="2000" dirty="0"/>
              <a:t> Pendidikan</a:t>
            </a:r>
          </a:p>
          <a:p>
            <a:pPr marL="0" indent="0" algn="just">
              <a:buNone/>
            </a:pPr>
            <a:r>
              <a:rPr lang="en-GB" sz="2000" dirty="0"/>
              <a:t>  </a:t>
            </a:r>
            <a:r>
              <a:rPr lang="en-GB" sz="2000" dirty="0" err="1"/>
              <a:t>Lisensi</a:t>
            </a:r>
            <a:r>
              <a:rPr lang="en-GB" sz="2000" dirty="0"/>
              <a:t> pada </a:t>
            </a:r>
            <a:r>
              <a:rPr lang="en-GB" sz="2000" dirty="0" err="1"/>
              <a:t>bidang</a:t>
            </a:r>
            <a:r>
              <a:rPr lang="en-GB" sz="2000" dirty="0"/>
              <a:t> Pendidikan </a:t>
            </a:r>
            <a:r>
              <a:rPr lang="en-GB" sz="2000" dirty="0" err="1"/>
              <a:t>umumnya</a:t>
            </a:r>
            <a:r>
              <a:rPr lang="en-GB" sz="2000" dirty="0"/>
              <a:t> </a:t>
            </a:r>
            <a:r>
              <a:rPr lang="en-GB" sz="2000" dirty="0" err="1"/>
              <a:t>berbentuk</a:t>
            </a:r>
            <a:r>
              <a:rPr lang="en-GB" sz="2000" dirty="0"/>
              <a:t> </a:t>
            </a:r>
            <a:r>
              <a:rPr lang="en-GB" sz="2000" dirty="0" err="1"/>
              <a:t>gelar</a:t>
            </a:r>
            <a:r>
              <a:rPr lang="en-GB" sz="2000" dirty="0"/>
              <a:t> </a:t>
            </a:r>
            <a:r>
              <a:rPr lang="en-GB" sz="2000" dirty="0" err="1"/>
              <a:t>akademis</a:t>
            </a:r>
            <a:r>
              <a:rPr lang="en-GB" sz="2000" dirty="0"/>
              <a:t>. </a:t>
            </a:r>
            <a:r>
              <a:rPr lang="en-GB" sz="2000" dirty="0" err="1"/>
              <a:t>Perguruan</a:t>
            </a:r>
            <a:r>
              <a:rPr lang="en-GB" sz="2000" dirty="0"/>
              <a:t> </a:t>
            </a:r>
            <a:r>
              <a:rPr lang="en-GB" sz="2000" dirty="0" err="1"/>
              <a:t>tinggi</a:t>
            </a:r>
            <a:r>
              <a:rPr lang="en-GB" sz="2000" dirty="0"/>
              <a:t> </a:t>
            </a:r>
            <a:r>
              <a:rPr lang="en-GB" sz="2000" dirty="0" err="1"/>
              <a:t>atau</a:t>
            </a:r>
            <a:r>
              <a:rPr lang="en-GB" sz="2000" dirty="0"/>
              <a:t> universitas </a:t>
            </a:r>
            <a:r>
              <a:rPr lang="en-GB" sz="2000" dirty="0" err="1"/>
              <a:t>sebagai</a:t>
            </a:r>
            <a:r>
              <a:rPr lang="en-GB" sz="2000" dirty="0"/>
              <a:t> </a:t>
            </a:r>
            <a:r>
              <a:rPr lang="en-GB" sz="2000" dirty="0" err="1"/>
              <a:t>pemilik</a:t>
            </a:r>
            <a:r>
              <a:rPr lang="en-GB" sz="2000" dirty="0"/>
              <a:t> </a:t>
            </a:r>
            <a:r>
              <a:rPr lang="en-GB" sz="2000" dirty="0" err="1"/>
              <a:t>lisensi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memberikan</a:t>
            </a:r>
            <a:r>
              <a:rPr lang="en-GB" sz="2000" dirty="0"/>
              <a:t> </a:t>
            </a:r>
            <a:r>
              <a:rPr lang="en-GB" sz="2000" dirty="0" err="1"/>
              <a:t>gelar</a:t>
            </a:r>
            <a:r>
              <a:rPr lang="en-GB" sz="2000" dirty="0"/>
              <a:t> </a:t>
            </a:r>
            <a:r>
              <a:rPr lang="en-GB" sz="2000" dirty="0" err="1"/>
              <a:t>kepada</a:t>
            </a:r>
            <a:r>
              <a:rPr lang="en-GB" sz="2000" dirty="0"/>
              <a:t> </a:t>
            </a:r>
            <a:r>
              <a:rPr lang="en-GB" sz="2000" dirty="0" err="1"/>
              <a:t>seseorang</a:t>
            </a:r>
            <a:r>
              <a:rPr lang="en-GB" sz="2000" dirty="0"/>
              <a:t> </a:t>
            </a:r>
            <a:r>
              <a:rPr lang="en-GB" sz="2000" dirty="0" err="1"/>
              <a:t>untuk</a:t>
            </a:r>
            <a:r>
              <a:rPr lang="en-GB" sz="2000" dirty="0"/>
              <a:t> </a:t>
            </a:r>
            <a:r>
              <a:rPr lang="en-GB" sz="2000" dirty="0" err="1"/>
              <a:t>menggunakan</a:t>
            </a:r>
            <a:r>
              <a:rPr lang="en-GB" sz="2000" dirty="0"/>
              <a:t> </a:t>
            </a:r>
            <a:r>
              <a:rPr lang="en-GB" sz="2000" dirty="0" err="1"/>
              <a:t>gelar</a:t>
            </a:r>
            <a:r>
              <a:rPr lang="en-GB" sz="2000" dirty="0"/>
              <a:t> </a:t>
            </a:r>
            <a:r>
              <a:rPr lang="en-GB" sz="2000" dirty="0" err="1"/>
              <a:t>akademisnya</a:t>
            </a:r>
            <a:r>
              <a:rPr lang="en-GB" sz="2000" dirty="0"/>
              <a:t> </a:t>
            </a:r>
            <a:r>
              <a:rPr lang="en-GB" sz="2000" dirty="0" err="1"/>
              <a:t>setelah</a:t>
            </a:r>
            <a:r>
              <a:rPr lang="en-GB" sz="2000" dirty="0"/>
              <a:t> </a:t>
            </a:r>
            <a:r>
              <a:rPr lang="en-GB" sz="2000" dirty="0" err="1"/>
              <a:t>menimba</a:t>
            </a:r>
            <a:r>
              <a:rPr lang="en-GB" sz="2000" dirty="0"/>
              <a:t> </a:t>
            </a:r>
            <a:r>
              <a:rPr lang="en-GB" sz="2000" dirty="0" err="1"/>
              <a:t>ilmu</a:t>
            </a:r>
            <a:r>
              <a:rPr lang="en-GB" sz="2000" dirty="0"/>
              <a:t> di </a:t>
            </a:r>
            <a:r>
              <a:rPr lang="en-GB" sz="2000" dirty="0" err="1"/>
              <a:t>perguruan</a:t>
            </a:r>
            <a:r>
              <a:rPr lang="en-GB" sz="2000" dirty="0"/>
              <a:t> </a:t>
            </a:r>
            <a:r>
              <a:rPr lang="en-GB" sz="2000" dirty="0" err="1"/>
              <a:t>tinggi</a:t>
            </a:r>
            <a:r>
              <a:rPr lang="en-GB" sz="2000" dirty="0"/>
              <a:t> </a:t>
            </a:r>
            <a:r>
              <a:rPr lang="en-GB" sz="2000" dirty="0" err="1"/>
              <a:t>atau</a:t>
            </a:r>
            <a:r>
              <a:rPr lang="en-GB" sz="2000" dirty="0"/>
              <a:t> universitas </a:t>
            </a:r>
            <a:r>
              <a:rPr lang="en-GB" sz="2000" dirty="0" err="1"/>
              <a:t>tersebut</a:t>
            </a:r>
            <a:r>
              <a:rPr lang="en-GB" sz="2000" dirty="0"/>
              <a:t> </a:t>
            </a:r>
            <a:r>
              <a:rPr lang="en-GB" sz="2000" dirty="0" err="1"/>
              <a:t>dalam</a:t>
            </a:r>
            <a:r>
              <a:rPr lang="en-GB" sz="2000" dirty="0"/>
              <a:t> </a:t>
            </a:r>
            <a:r>
              <a:rPr lang="en-GB" sz="2000" dirty="0" err="1"/>
              <a:t>kurun</a:t>
            </a:r>
            <a:r>
              <a:rPr lang="en-GB" sz="2000" dirty="0"/>
              <a:t> </a:t>
            </a:r>
            <a:r>
              <a:rPr lang="en-GB" sz="2000" dirty="0" err="1"/>
              <a:t>waktu</a:t>
            </a:r>
            <a:r>
              <a:rPr lang="en-GB" sz="2000" dirty="0"/>
              <a:t> </a:t>
            </a:r>
            <a:r>
              <a:rPr lang="en-GB" sz="2000" dirty="0" err="1"/>
              <a:t>tertentu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9179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{97BBA981-CA08-4231-918C-DAD0D987AD0B}tf11531919_win32</Template>
  <TotalTime>1014</TotalTime>
  <Words>756</Words>
  <Application>Microsoft Office PowerPoint</Application>
  <PresentationFormat>Widescreen</PresentationFormat>
  <Paragraphs>55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Avenir Next LT Pro</vt:lpstr>
      <vt:lpstr>Avenir Next LT Pro Light</vt:lpstr>
      <vt:lpstr>Calibri</vt:lpstr>
      <vt:lpstr>Garamond</vt:lpstr>
      <vt:lpstr>Wingdings</vt:lpstr>
      <vt:lpstr>SavonVTI</vt:lpstr>
      <vt:lpstr>HAK KEKAYAAN INTELEKTUAL</vt:lpstr>
      <vt:lpstr>Pengertian Hak Kekayaan Intelektual</vt:lpstr>
      <vt:lpstr>PowerPoint Presentation</vt:lpstr>
      <vt:lpstr> HAK CIPTA </vt:lpstr>
      <vt:lpstr>PowerPoint Presentation</vt:lpstr>
      <vt:lpstr>PowerPoint Presentation</vt:lpstr>
      <vt:lpstr>Lisensi</vt:lpstr>
      <vt:lpstr>PowerPoint Presentation</vt:lpstr>
      <vt:lpstr>PowerPoint Presentation</vt:lpstr>
      <vt:lpstr>Royalti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HAK KEKAYAAN INTELEKTUAL</dc:title>
  <dc:creator>Lenovo</dc:creator>
  <cp:lastModifiedBy>Windows User</cp:lastModifiedBy>
  <cp:revision>42</cp:revision>
  <dcterms:created xsi:type="dcterms:W3CDTF">2021-03-22T04:34:05Z</dcterms:created>
  <dcterms:modified xsi:type="dcterms:W3CDTF">2022-02-14T15:04:34Z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