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0" r:id="rId5"/>
    <p:sldId id="281" r:id="rId6"/>
    <p:sldId id="282" r:id="rId7"/>
    <p:sldId id="283" r:id="rId8"/>
    <p:sldId id="284" r:id="rId9"/>
    <p:sldId id="285" r:id="rId10"/>
    <p:sldId id="286" r:id="rId11"/>
  </p:sldIdLst>
  <p:sldSz cx="12192000" cy="6858000"/>
  <p:notesSz cx="6858000" cy="9144000"/>
  <p:defaultTextStyle>
    <a:lvl1pPr marL="0" indent="0" algn="l" rtl="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sz="1800" b="0" i="0" u="none" baseline="0">
        <a:solidFill>
          <a:schemeClr val="dk1"/>
        </a:solidFill>
        <a:latin typeface="Calibri" pitchFamily="34" charset="0"/>
        <a:ea typeface="宋体" pitchFamily="2" charset="-122"/>
      </a:defRPr>
    </a:lvl1pPr>
    <a:lvl2pPr marL="457200" indent="0" algn="l" rtl="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sz="1800" b="0" i="0" u="none" baseline="0">
        <a:solidFill>
          <a:schemeClr val="dk1"/>
        </a:solidFill>
        <a:latin typeface="Calibri" pitchFamily="34" charset="0"/>
        <a:ea typeface="宋体" pitchFamily="2" charset="-122"/>
      </a:defRPr>
    </a:lvl2pPr>
    <a:lvl3pPr marL="914400" indent="0" algn="l" rtl="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sz="1800" b="0" i="0" u="none" baseline="0">
        <a:solidFill>
          <a:schemeClr val="dk1"/>
        </a:solidFill>
        <a:latin typeface="Calibri" pitchFamily="34" charset="0"/>
        <a:ea typeface="宋体" pitchFamily="2" charset="-122"/>
      </a:defRPr>
    </a:lvl3pPr>
    <a:lvl4pPr marL="1371600" indent="0" algn="l" rtl="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sz="1800" b="0" i="0" u="none" baseline="0">
        <a:solidFill>
          <a:schemeClr val="dk1"/>
        </a:solidFill>
        <a:latin typeface="Calibri" pitchFamily="34" charset="0"/>
        <a:ea typeface="宋体" pitchFamily="2" charset="-122"/>
      </a:defRPr>
    </a:lvl4pPr>
    <a:lvl5pPr marL="1828800" indent="0" algn="l" rtl="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sz="1800" b="0" i="0" u="none" baseline="0">
        <a:solidFill>
          <a:schemeClr val="dk1"/>
        </a:solidFill>
        <a:latin typeface="Calibri" pitchFamily="34" charset="0"/>
        <a:ea typeface="宋体" pitchFamily="2" charset="-122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60" autoAdjust="0"/>
  </p:normalViewPr>
  <p:slideViewPr>
    <p:cSldViewPr snapToGrid="0" showGuides="1">
      <p:cViewPr varScale="1">
        <p:scale>
          <a:sx n="47" d="100"/>
          <a:sy n="47" d="100"/>
        </p:scale>
        <p:origin x="-726" y="-90"/>
      </p:cViewPr>
      <p:guideLst>
        <p:guide orient="horz" pos="2183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75" name="Header Placeholder 1049274"/>
          <p:cNvSpPr>
            <a:spLocks noGrp="1"/>
          </p:cNvSpPr>
          <p:nvPr>
            <p:ph type="hdr" sz="quarter" idx="4294967295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/>
          <a:p>
            <a:pPr lvl="0" indent="-342900"/>
            <a:endParaRPr lang="zh-CN" altLang="en-US" sz="1200"/>
          </a:p>
        </p:txBody>
      </p:sp>
      <p:sp>
        <p:nvSpPr>
          <p:cNvPr id="1049276" name="Date Placeholder 1049275"/>
          <p:cNvSpPr>
            <a:spLocks noGrp="1"/>
          </p:cNvSpPr>
          <p:nvPr>
            <p:ph type="dt" sz="quarter" idx="4294967295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/>
          <a:p>
            <a:pPr lvl="0" indent="-342900" algn="r"/>
            <a:fld id="{566ABCEB-ACFC-4714-9973-3DA970169C29}" type="datetime1">
              <a:rPr lang="zh-CN" altLang="en-US" sz="1200"/>
              <a:pPr lvl="0" indent="-342900" algn="r"/>
              <a:t>2020/8/26</a:t>
            </a:fld>
            <a:endParaRPr lang="zh-CN" altLang="en-US" sz="1200"/>
          </a:p>
        </p:txBody>
      </p:sp>
      <p:sp>
        <p:nvSpPr>
          <p:cNvPr id="1049277" name="Footer Placeholder 1049276"/>
          <p:cNvSpPr>
            <a:spLocks noGrp="1"/>
          </p:cNvSpPr>
          <p:nvPr>
            <p:ph type="ftr" sz="quarter" idx="4294967295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/>
          <a:p>
            <a:pPr lvl="0" indent="-342900"/>
            <a:endParaRPr lang="zh-CN" altLang="en-US" sz="1200"/>
          </a:p>
        </p:txBody>
      </p:sp>
      <p:sp>
        <p:nvSpPr>
          <p:cNvPr id="1049278" name="Slide Number Placeholder 1049277"/>
          <p:cNvSpPr>
            <a:spLocks noGrp="1"/>
          </p:cNvSpPr>
          <p:nvPr>
            <p:ph type="sldNum" sz="quarter" idx="4294967295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/>
          <a:p>
            <a:pPr lvl="0" indent="-342900" algn="r"/>
            <a:fld id="{566ABCEB-ACFC-4714-9973-3DA970169C29}" type="slidenum">
              <a:rPr lang="zh-CN" altLang="en-US" sz="1200"/>
              <a:pPr lvl="0" indent="-342900" algn="r"/>
              <a:t>‹#›</a:t>
            </a:fld>
            <a:endParaRPr lang="zh-CN" altLang="en-US" sz="1200"/>
          </a:p>
        </p:txBody>
      </p:sp>
    </p:spTree>
  </p:cSld>
  <p:clrMap bg1="dk1" tx1="dk1" bg2="dk1" tx2="dk1" accent1="dk1" accent2="dk1" accent3="dk1" accent4="dk1" accent5="dk1" accent6="dk1" hlink="dk1" folHlink="dk1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69" name="Header Placeholder 1049268"/>
          <p:cNvSpPr>
            <a:spLocks noGrp="1"/>
          </p:cNvSpPr>
          <p:nvPr>
            <p:ph type="hdr" sz="quarter" idx="4294967295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/>
          <a:p>
            <a:pPr lvl="0" indent="-342900"/>
            <a:endParaRPr lang="zh-CN" altLang="en-US" sz="1200"/>
          </a:p>
        </p:txBody>
      </p:sp>
      <p:sp>
        <p:nvSpPr>
          <p:cNvPr id="1049270" name="Date Placeholder 1049269"/>
          <p:cNvSpPr>
            <a:spLocks noGrp="1"/>
          </p:cNvSpPr>
          <p:nvPr>
            <p:ph type="dt" idx="4294967295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/>
          <a:p>
            <a:pPr lvl="0" indent="-342900" algn="r"/>
            <a:fld id="{566ABCEB-ACFC-4714-9973-3DA970169C29}" type="datetime1">
              <a:rPr lang="zh-CN" altLang="en-US" sz="1200"/>
              <a:pPr lvl="0" indent="-342900" algn="r"/>
              <a:t>2020/8/26</a:t>
            </a:fld>
            <a:endParaRPr lang="zh-CN" altLang="en-US" sz="1200"/>
          </a:p>
        </p:txBody>
      </p:sp>
      <p:sp>
        <p:nvSpPr>
          <p:cNvPr id="1049271" name="Slide Image Placeholder 1049270"/>
          <p:cNvSpPr>
            <a:spLocks noGrp="1" noRot="1" noChangeAspec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vert="horz" lIns="91440" tIns="45720" rIns="91440" bIns="45720" anchor="t"/>
          <a:lstStyle/>
          <a:p>
            <a:endParaRPr/>
          </a:p>
        </p:txBody>
      </p:sp>
      <p:sp>
        <p:nvSpPr>
          <p:cNvPr id="1049272" name="Notes Placeholder 1049271"/>
          <p:cNvSpPr>
            <a:spLocks noGrp="1"/>
          </p:cNvSpPr>
          <p:nvPr>
            <p:ph type="body" sz="quarter" idx="4294967295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114300"/>
            <a:r>
              <a:rPr lang="zh-CN" altLang="en-US"/>
              <a:t>第二级</a:t>
            </a:r>
          </a:p>
          <a:p>
            <a:pPr lvl="2" indent="571500"/>
            <a:r>
              <a:rPr lang="zh-CN" altLang="en-US"/>
              <a:t>第三级</a:t>
            </a:r>
          </a:p>
          <a:p>
            <a:pPr lvl="3" indent="1028700"/>
            <a:r>
              <a:rPr lang="zh-CN" altLang="en-US"/>
              <a:t>第四级</a:t>
            </a:r>
          </a:p>
          <a:p>
            <a:pPr lvl="4" indent="1485900"/>
            <a:r>
              <a:rPr lang="zh-CN" altLang="en-US"/>
              <a:t>第五级</a:t>
            </a:r>
          </a:p>
        </p:txBody>
      </p:sp>
      <p:sp>
        <p:nvSpPr>
          <p:cNvPr id="1049273" name="Footer Placeholder 1049272"/>
          <p:cNvSpPr>
            <a:spLocks noGrp="1"/>
          </p:cNvSpPr>
          <p:nvPr>
            <p:ph type="ftr" sz="quarter" idx="4294967295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/>
          <a:p>
            <a:pPr lvl="0" indent="-342900"/>
            <a:endParaRPr lang="zh-CN" altLang="en-US" sz="1200"/>
          </a:p>
        </p:txBody>
      </p:sp>
      <p:sp>
        <p:nvSpPr>
          <p:cNvPr id="1049274" name="Slide Number Placeholder 1049273"/>
          <p:cNvSpPr>
            <a:spLocks noGrp="1"/>
          </p:cNvSpPr>
          <p:nvPr>
            <p:ph type="sldNum" sz="quarter" idx="4294967295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/>
          <a:p>
            <a:pPr lvl="0" indent="-342900" algn="r"/>
            <a:fld id="{566ABCEB-ACFC-4714-9973-3DA970169C29}" type="slidenum">
              <a:rPr lang="zh-CN" altLang="en-US" sz="1200"/>
              <a:pPr lvl="0" indent="-342900" algn="r"/>
              <a:t>‹#›</a:t>
            </a:fld>
            <a:endParaRPr lang="zh-CN" altLang="en-US" sz="1200"/>
          </a:p>
        </p:txBody>
      </p:sp>
    </p:spTree>
  </p:cSld>
  <p:clrMap bg1="dk1" tx1="dk1" bg2="dk1" tx2="dk1" accent1="dk1" accent2="dk1" accent3="dk1" accent4="dk1" accent5="dk1" accent6="dk1" hlink="dk1" folHlink="dk1"/>
  <p:notesStyle>
    <a:lvl1pPr marL="0" indent="0" algn="l" rtl="0" eaLnBrk="1" fontAlgn="base" latinLnBrk="1" hangingPunct="1">
      <a:lnSpc>
        <a:spcPct val="100000"/>
      </a:lnSpc>
      <a:spcBef>
        <a:spcPct val="0"/>
      </a:spcBef>
      <a:spcAft>
        <a:spcPct val="0"/>
      </a:spcAft>
      <a:buFontTx/>
      <a:buNone/>
      <a:defRPr sz="1200">
        <a:solidFill>
          <a:schemeClr val="dk1"/>
        </a:solidFill>
        <a:latin typeface="Calibri" pitchFamily="34" charset="0"/>
        <a:ea typeface="宋体" pitchFamily="2" charset="-122"/>
      </a:defRPr>
    </a:lvl1pPr>
    <a:lvl2pPr marL="457200" indent="0" algn="l" rtl="0" eaLnBrk="1" fontAlgn="base" latinLnBrk="1" hangingPunct="1">
      <a:lnSpc>
        <a:spcPct val="100000"/>
      </a:lnSpc>
      <a:spcBef>
        <a:spcPct val="0"/>
      </a:spcBef>
      <a:spcAft>
        <a:spcPct val="0"/>
      </a:spcAft>
      <a:buFontTx/>
      <a:buNone/>
      <a:defRPr sz="1200">
        <a:solidFill>
          <a:schemeClr val="dk1"/>
        </a:solidFill>
        <a:latin typeface="Calibri" pitchFamily="34" charset="0"/>
        <a:ea typeface="宋体" pitchFamily="2" charset="-122"/>
      </a:defRPr>
    </a:lvl2pPr>
    <a:lvl3pPr marL="914400" indent="0" algn="l" rtl="0" eaLnBrk="1" fontAlgn="base" latinLnBrk="1" hangingPunct="1">
      <a:lnSpc>
        <a:spcPct val="100000"/>
      </a:lnSpc>
      <a:spcBef>
        <a:spcPct val="0"/>
      </a:spcBef>
      <a:spcAft>
        <a:spcPct val="0"/>
      </a:spcAft>
      <a:buFontTx/>
      <a:buNone/>
      <a:defRPr sz="1200">
        <a:solidFill>
          <a:schemeClr val="dk1"/>
        </a:solidFill>
        <a:latin typeface="Calibri" pitchFamily="34" charset="0"/>
        <a:ea typeface="宋体" pitchFamily="2" charset="-122"/>
      </a:defRPr>
    </a:lvl3pPr>
    <a:lvl4pPr marL="1371600" indent="0" algn="l" rtl="0" eaLnBrk="1" fontAlgn="base" latinLnBrk="1" hangingPunct="1">
      <a:lnSpc>
        <a:spcPct val="100000"/>
      </a:lnSpc>
      <a:spcBef>
        <a:spcPct val="0"/>
      </a:spcBef>
      <a:spcAft>
        <a:spcPct val="0"/>
      </a:spcAft>
      <a:buFontTx/>
      <a:buNone/>
      <a:defRPr sz="1200">
        <a:solidFill>
          <a:schemeClr val="dk1"/>
        </a:solidFill>
        <a:latin typeface="Calibri" pitchFamily="34" charset="0"/>
        <a:ea typeface="宋体" pitchFamily="2" charset="-122"/>
      </a:defRPr>
    </a:lvl4pPr>
    <a:lvl5pPr marL="1828800" indent="0" algn="l" rtl="0" eaLnBrk="1" fontAlgn="base" latinLnBrk="1" hangingPunct="1">
      <a:lnSpc>
        <a:spcPct val="100000"/>
      </a:lnSpc>
      <a:spcBef>
        <a:spcPct val="0"/>
      </a:spcBef>
      <a:spcAft>
        <a:spcPct val="0"/>
      </a:spcAft>
      <a:buFontTx/>
      <a:buNone/>
      <a:defRPr sz="1200">
        <a:solidFill>
          <a:schemeClr val="dk1"/>
        </a:solidFill>
        <a:latin typeface="Calibri" pitchFamily="34" charset="0"/>
        <a:ea typeface="宋体" pitchFamily="2" charset="-122"/>
      </a:defRPr>
    </a:lvl5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4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924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1049244" name="Date Placeholder 1049243"/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fontAlgn="base">
              <a:spcBef>
                <a:spcPct val="0"/>
              </a:spcBef>
              <a:spcAft>
                <a:spcPct val="0"/>
              </a:spcAft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049245" name="Slide Number Placeholder 1049244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r"/>
            <a:fld id="{566ABCEB-ACFC-4714-9973-3DA970169C29}" type="slidenum">
              <a:rPr lang="zh-CN" altLang="en-US" sz="1200">
                <a:solidFill>
                  <a:srgbClr val="898989"/>
                </a:solidFill>
              </a:rPr>
              <a:pPr lvl="0" indent="-342900" algn="r"/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049246" name="Footer Placeholder 1049245"/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925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9260" name="Date Placeholder 1049259"/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fontAlgn="base">
              <a:spcBef>
                <a:spcPct val="0"/>
              </a:spcBef>
              <a:spcAft>
                <a:spcPct val="0"/>
              </a:spcAft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049261" name="Slide Number Placeholder 1049260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r"/>
            <a:fld id="{566ABCEB-ACFC-4714-9973-3DA970169C29}" type="slidenum">
              <a:rPr lang="zh-CN" altLang="en-US" sz="1200">
                <a:solidFill>
                  <a:srgbClr val="898989"/>
                </a:solidFill>
              </a:rPr>
              <a:pPr lvl="0" indent="-342900" algn="r"/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049262" name="Footer Placeholder 1049261"/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37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923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9239" name="Date Placeholder 1049238"/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fontAlgn="base">
              <a:spcBef>
                <a:spcPct val="0"/>
              </a:spcBef>
              <a:spcAft>
                <a:spcPct val="0"/>
              </a:spcAft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049240" name="Slide Number Placeholder 1049239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r"/>
            <a:fld id="{566ABCEB-ACFC-4714-9973-3DA970169C29}" type="slidenum">
              <a:rPr lang="zh-CN" altLang="en-US" sz="1200">
                <a:solidFill>
                  <a:srgbClr val="898989"/>
                </a:solidFill>
              </a:rPr>
              <a:pPr lvl="0" indent="-342900" algn="r"/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049241" name="Footer Placeholder 1049240"/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922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9222" name="Date Placeholder 1049221"/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fontAlgn="base">
              <a:spcBef>
                <a:spcPct val="0"/>
              </a:spcBef>
              <a:spcAft>
                <a:spcPct val="0"/>
              </a:spcAft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049223" name="Slide Number Placeholder 1049222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r"/>
            <a:fld id="{566ABCEB-ACFC-4714-9973-3DA970169C29}" type="slidenum">
              <a:rPr lang="zh-CN" altLang="en-US" sz="1200">
                <a:solidFill>
                  <a:srgbClr val="898989"/>
                </a:solidFill>
              </a:rPr>
              <a:pPr lvl="0" indent="-342900" algn="r"/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049224" name="Footer Placeholder 1049223"/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53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9254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9255" name="Date Placeholder 1049254"/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fontAlgn="base">
              <a:spcBef>
                <a:spcPct val="0"/>
              </a:spcBef>
              <a:spcAft>
                <a:spcPct val="0"/>
              </a:spcAft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049256" name="Slide Number Placeholder 104925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r"/>
            <a:fld id="{566ABCEB-ACFC-4714-9973-3DA970169C29}" type="slidenum">
              <a:rPr lang="zh-CN" altLang="en-US" sz="1200">
                <a:solidFill>
                  <a:srgbClr val="898989"/>
                </a:solidFill>
              </a:rPr>
              <a:pPr lvl="0" indent="-342900" algn="r"/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049257" name="Footer Placeholder 1049256"/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9215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9216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9217" name="Date Placeholder 1049216"/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fontAlgn="base">
              <a:spcBef>
                <a:spcPct val="0"/>
              </a:spcBef>
              <a:spcAft>
                <a:spcPct val="0"/>
              </a:spcAft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049218" name="Slide Number Placeholder 1049217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r"/>
            <a:fld id="{566ABCEB-ACFC-4714-9973-3DA970169C29}" type="slidenum">
              <a:rPr lang="zh-CN" altLang="en-US" sz="1200">
                <a:solidFill>
                  <a:srgbClr val="898989"/>
                </a:solidFill>
              </a:rPr>
              <a:pPr lvl="0" indent="-342900" algn="r"/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049219" name="Footer Placeholder 1049218"/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25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9226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9227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922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9229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183188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9230" name="Date Placeholder 1049229"/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fontAlgn="base">
              <a:spcBef>
                <a:spcPct val="0"/>
              </a:spcBef>
              <a:spcAft>
                <a:spcPct val="0"/>
              </a:spcAft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049231" name="Slide Number Placeholder 1049230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r"/>
            <a:fld id="{566ABCEB-ACFC-4714-9973-3DA970169C29}" type="slidenum">
              <a:rPr lang="zh-CN" altLang="en-US" sz="1200">
                <a:solidFill>
                  <a:srgbClr val="898989"/>
                </a:solidFill>
              </a:rPr>
              <a:pPr lvl="0" indent="-342900" algn="r"/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049232" name="Footer Placeholder 1049231"/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9234" name="Date Placeholder 1049233"/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fontAlgn="base">
              <a:spcBef>
                <a:spcPct val="0"/>
              </a:spcBef>
              <a:spcAft>
                <a:spcPct val="0"/>
              </a:spcAft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049235" name="Slide Number Placeholder 1049234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r"/>
            <a:fld id="{566ABCEB-ACFC-4714-9973-3DA970169C29}" type="slidenum">
              <a:rPr lang="zh-CN" altLang="en-US" sz="1200">
                <a:solidFill>
                  <a:srgbClr val="898989"/>
                </a:solidFill>
              </a:rPr>
              <a:pPr lvl="0" indent="-342900" algn="r"/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049236" name="Footer Placeholder 1049235"/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048580"/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fontAlgn="base">
              <a:spcBef>
                <a:spcPct val="0"/>
              </a:spcBef>
              <a:spcAft>
                <a:spcPct val="0"/>
              </a:spcAft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048582" name="Slide Number Placeholder 1048581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r"/>
            <a:fld id="{566ABCEB-ACFC-4714-9973-3DA970169C29}" type="slidenum">
              <a:rPr lang="zh-CN" altLang="en-US" sz="1200">
                <a:solidFill>
                  <a:srgbClr val="898989"/>
                </a:solidFill>
              </a:rPr>
              <a:pPr lvl="0" indent="-342900" algn="r"/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048583" name="Footer Placeholder 1048582"/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63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926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9265" name="Content Placeholder 2"/>
          <p:cNvSpPr>
            <a:spLocks noGrp="1"/>
          </p:cNvSpPr>
          <p:nvPr>
            <p:ph idx="1"/>
          </p:nvPr>
        </p:nvSpPr>
        <p:spPr>
          <a:xfrm>
            <a:off x="5183188" y="987424"/>
            <a:ext cx="617219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9266" name="Date Placeholder 1049265"/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fontAlgn="base">
              <a:spcBef>
                <a:spcPct val="0"/>
              </a:spcBef>
              <a:spcAft>
                <a:spcPct val="0"/>
              </a:spcAft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049267" name="Slide Number Placeholder 1049266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r"/>
            <a:fld id="{566ABCEB-ACFC-4714-9973-3DA970169C29}" type="slidenum">
              <a:rPr lang="zh-CN" altLang="en-US" sz="1200">
                <a:solidFill>
                  <a:srgbClr val="898989"/>
                </a:solidFill>
              </a:rPr>
              <a:pPr lvl="0" indent="-342900" algn="r"/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049268" name="Footer Placeholder 1049267"/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47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9248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9249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4"/>
            <a:ext cx="6172199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250" name="Date Placeholder 1049249"/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fontAlgn="base">
              <a:spcBef>
                <a:spcPct val="0"/>
              </a:spcBef>
              <a:spcAft>
                <a:spcPct val="0"/>
              </a:spcAft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049251" name="Slide Number Placeholder 1049250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r"/>
            <a:fld id="{566ABCEB-ACFC-4714-9973-3DA970169C29}" type="slidenum">
              <a:rPr lang="zh-CN" altLang="en-US" sz="1200">
                <a:solidFill>
                  <a:srgbClr val="898989"/>
                </a:solidFill>
              </a:rPr>
              <a:pPr lvl="0" indent="-342900" algn="r"/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049252" name="Footer Placeholder 1049251"/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048575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/>
          <a:p>
            <a:pPr lvl="0"/>
            <a:r>
              <a:rPr lang="zh-CN" altLang="en-US"/>
              <a:t>Click here to edit the master title style</a:t>
            </a:r>
          </a:p>
        </p:txBody>
      </p:sp>
      <p:sp>
        <p:nvSpPr>
          <p:cNvPr id="1048577" name="Text Placeholder 1048576"/>
          <p:cNvSpPr>
            <a:spLocks noGrp="1"/>
          </p:cNvSpPr>
          <p:nvPr>
            <p:ph type="body" idx="4294967295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/>
          <a:p>
            <a:pPr lvl="1" indent="114300"/>
            <a:r>
              <a:rPr lang="zh-CN" altLang="en-US"/>
              <a:t>Click here to edit the master text style</a:t>
            </a:r>
          </a:p>
          <a:p>
            <a:pPr lvl="1" indent="114300"/>
            <a:r>
              <a:rPr lang="zh-CN" altLang="en-US"/>
              <a:t>The second level</a:t>
            </a:r>
          </a:p>
          <a:p>
            <a:pPr lvl="2" indent="571500"/>
            <a:r>
              <a:rPr lang="zh-CN" altLang="en-US"/>
              <a:t>The third level</a:t>
            </a:r>
          </a:p>
          <a:p>
            <a:pPr lvl="3" indent="1028700"/>
            <a:r>
              <a:rPr lang="zh-CN" altLang="en-US"/>
              <a:t>The fourth level</a:t>
            </a:r>
          </a:p>
          <a:p>
            <a:pPr lvl="4" indent="1485900"/>
            <a:r>
              <a:rPr lang="zh-CN" altLang="en-US"/>
              <a:t>Fifth level</a:t>
            </a:r>
          </a:p>
        </p:txBody>
      </p:sp>
      <p:sp>
        <p:nvSpPr>
          <p:cNvPr id="1048578" name="Date Placeholder 1048577"/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fontAlgn="base">
              <a:spcBef>
                <a:spcPct val="0"/>
              </a:spcBef>
              <a:spcAft>
                <a:spcPct val="0"/>
              </a:spcAft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048579" name="Footer Placeholder 1048578"/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048580" name="Slide Number Placeholder 1048579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r"/>
            <a:fld id="{566ABCEB-ACFC-4714-9973-3DA970169C29}" type="slidenum">
              <a:rPr lang="zh-CN" altLang="en-US" sz="1200">
                <a:solidFill>
                  <a:srgbClr val="898989"/>
                </a:solidFill>
              </a:rPr>
              <a:pPr lvl="0" indent="-342900" algn="r"/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ftr="0" dt="0"/>
  <p:txStyles>
    <p:titleStyle>
      <a:lvl1pPr marL="0" indent="0" algn="l" rtl="0" eaLnBrk="1" fontAlgn="base" latinLnBrk="1" hangingPunct="1">
        <a:lnSpc>
          <a:spcPct val="90000"/>
        </a:lnSpc>
        <a:spcBef>
          <a:spcPct val="0"/>
        </a:spcBef>
        <a:spcAft>
          <a:spcPct val="0"/>
        </a:spcAft>
        <a:buFontTx/>
        <a:buNone/>
        <a:defRPr sz="4400">
          <a:solidFill>
            <a:schemeClr val="dk1"/>
          </a:solidFill>
          <a:latin typeface="Calibri Light" pitchFamily="34" charset="0"/>
          <a:ea typeface="宋体" pitchFamily="2" charset="-122"/>
        </a:defRPr>
      </a:lvl1pPr>
    </p:titleStyle>
    <p:bodyStyle>
      <a:lvl1pPr marL="228600" indent="-228600" algn="l" rtl="0" eaLnBrk="1" fontAlgn="base" latinLnBrk="1" hangingPunct="1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itchFamily="34" charset="0"/>
        <a:buChar char="•"/>
        <a:defRPr sz="2800">
          <a:solidFill>
            <a:schemeClr val="dk1"/>
          </a:solidFill>
          <a:latin typeface="Calibri" pitchFamily="34" charset="0"/>
          <a:ea typeface="宋体" pitchFamily="2" charset="-122"/>
        </a:defRPr>
      </a:lvl1pPr>
      <a:lvl2pPr marL="685800" indent="-228600" algn="l" rtl="0" eaLnBrk="1" fontAlgn="base" latinLnBrk="1" hangingPunct="1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itchFamily="34" charset="0"/>
        <a:buChar char="•"/>
        <a:defRPr sz="2400">
          <a:solidFill>
            <a:schemeClr val="dk1"/>
          </a:solidFill>
          <a:latin typeface="Calibri" pitchFamily="34" charset="0"/>
          <a:ea typeface="宋体" pitchFamily="2" charset="-122"/>
        </a:defRPr>
      </a:lvl2pPr>
      <a:lvl3pPr marL="1143000" indent="-228600" algn="l" rtl="0" eaLnBrk="1" fontAlgn="base" latinLnBrk="1" hangingPunct="1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itchFamily="34" charset="0"/>
        <a:buChar char="•"/>
        <a:defRPr sz="2000">
          <a:solidFill>
            <a:schemeClr val="dk1"/>
          </a:solidFill>
          <a:latin typeface="Calibri" pitchFamily="34" charset="0"/>
          <a:ea typeface="宋体" pitchFamily="2" charset="-122"/>
        </a:defRPr>
      </a:lvl3pPr>
      <a:lvl4pPr marL="1600200" indent="-228600" algn="l" rtl="0" eaLnBrk="1" fontAlgn="base" latinLnBrk="1" hangingPunct="1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itchFamily="34" charset="0"/>
        <a:buChar char="•"/>
        <a:defRPr sz="2000">
          <a:solidFill>
            <a:schemeClr val="dk1"/>
          </a:solidFill>
          <a:latin typeface="Calibri" pitchFamily="34" charset="0"/>
          <a:ea typeface="宋体" pitchFamily="2" charset="-122"/>
        </a:defRPr>
      </a:lvl4pPr>
      <a:lvl5pPr marL="2057400" indent="-228600" algn="l" rtl="0" eaLnBrk="1" fontAlgn="base" latinLnBrk="1" hangingPunct="1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itchFamily="34" charset="0"/>
        <a:buChar char="•"/>
        <a:defRPr sz="2000">
          <a:solidFill>
            <a:schemeClr val="dk1"/>
          </a:solidFill>
          <a:latin typeface="Calibri" pitchFamily="34" charset="0"/>
          <a:ea typeface="宋体" pitchFamily="2" charset="-122"/>
        </a:defRPr>
      </a:lvl5pPr>
    </p:bodyStyle>
    <p:otherStyle>
      <a:lvl1pPr marL="0" indent="0" algn="l" rtl="0" eaLnBrk="1" fontAlgn="base" latinLnBrk="1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>
          <a:solidFill>
            <a:schemeClr val="dk1"/>
          </a:solidFill>
          <a:latin typeface="Calibri" pitchFamily="34" charset="0"/>
          <a:ea typeface="宋体" pitchFamily="2" charset="-122"/>
        </a:defRPr>
      </a:lvl1pPr>
      <a:lvl2pPr marL="457200" indent="0" algn="l" rtl="0" eaLnBrk="1" fontAlgn="base" latinLnBrk="1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>
          <a:solidFill>
            <a:schemeClr val="dk1"/>
          </a:solidFill>
          <a:latin typeface="Calibri" pitchFamily="34" charset="0"/>
          <a:ea typeface="宋体" pitchFamily="2" charset="-122"/>
        </a:defRPr>
      </a:lvl2pPr>
      <a:lvl3pPr marL="914400" indent="0" algn="l" rtl="0" eaLnBrk="1" fontAlgn="base" latinLnBrk="1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>
          <a:solidFill>
            <a:schemeClr val="dk1"/>
          </a:solidFill>
          <a:latin typeface="Calibri" pitchFamily="34" charset="0"/>
          <a:ea typeface="宋体" pitchFamily="2" charset="-122"/>
        </a:defRPr>
      </a:lvl3pPr>
      <a:lvl4pPr marL="1371600" indent="0" algn="l" rtl="0" eaLnBrk="1" fontAlgn="base" latinLnBrk="1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>
          <a:solidFill>
            <a:schemeClr val="dk1"/>
          </a:solidFill>
          <a:latin typeface="Calibri" pitchFamily="34" charset="0"/>
          <a:ea typeface="宋体" pitchFamily="2" charset="-122"/>
        </a:defRPr>
      </a:lvl4pPr>
      <a:lvl5pPr marL="1828800" indent="0" algn="l" rtl="0" eaLnBrk="1" fontAlgn="base" latinLnBrk="1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>
          <a:solidFill>
            <a:schemeClr val="dk1"/>
          </a:solidFill>
          <a:latin typeface="Calibri" pitchFamily="34" charset="0"/>
          <a:ea typeface="宋体" pitchFamily="2" charset="-122"/>
        </a:defRPr>
      </a:lvl5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09715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584" name="Freeform 1048583"/>
          <p:cNvSpPr/>
          <p:nvPr/>
        </p:nvSpPr>
        <p:spPr>
          <a:xfrm>
            <a:off x="0" y="785812"/>
            <a:ext cx="6480175" cy="6072187"/>
          </a:xfrm>
          <a:custGeom>
            <a:avLst/>
            <a:gdLst/>
            <a:ahLst/>
            <a:cxnLst/>
            <a:rect l="0" t="0" r="r" b="b"/>
            <a:pathLst>
              <a:path w="6858000" h="6515100">
                <a:moveTo>
                  <a:pt x="0" y="0"/>
                </a:moveTo>
                <a:lnTo>
                  <a:pt x="4203700" y="0"/>
                </a:lnTo>
                <a:lnTo>
                  <a:pt x="6858000" y="4533900"/>
                </a:lnTo>
                <a:lnTo>
                  <a:pt x="5689600" y="6515100"/>
                </a:lnTo>
                <a:lnTo>
                  <a:pt x="0" y="6515100"/>
                </a:lnTo>
                <a:lnTo>
                  <a:pt x="0" y="0"/>
                </a:lnTo>
              </a:path>
            </a:pathLst>
          </a:custGeom>
          <a:solidFill>
            <a:srgbClr val="263238"/>
          </a:solidFill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048585" name="Freeform 1048584"/>
          <p:cNvSpPr/>
          <p:nvPr/>
        </p:nvSpPr>
        <p:spPr>
          <a:xfrm>
            <a:off x="-4762" y="4422775"/>
            <a:ext cx="5567362" cy="2435225"/>
          </a:xfrm>
          <a:custGeom>
            <a:avLst/>
            <a:gdLst/>
            <a:ahLst/>
            <a:cxnLst/>
            <a:rect l="0" t="0" r="r" b="b"/>
            <a:pathLst>
              <a:path w="5760736" h="2519191">
                <a:moveTo>
                  <a:pt x="1008585" y="0"/>
                </a:moveTo>
                <a:lnTo>
                  <a:pt x="4509786" y="0"/>
                </a:lnTo>
                <a:lnTo>
                  <a:pt x="5760736" y="2501899"/>
                </a:lnTo>
                <a:lnTo>
                  <a:pt x="5752090" y="2519191"/>
                </a:lnTo>
                <a:lnTo>
                  <a:pt x="0" y="2519191"/>
                </a:lnTo>
                <a:lnTo>
                  <a:pt x="0" y="2017169"/>
                </a:lnTo>
              </a:path>
            </a:pathLst>
          </a:custGeom>
          <a:solidFill>
            <a:srgbClr val="546E7A"/>
          </a:solidFill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048586" name="Hexagon 1048585"/>
          <p:cNvSpPr/>
          <p:nvPr/>
        </p:nvSpPr>
        <p:spPr>
          <a:xfrm>
            <a:off x="1358900" y="1309687"/>
            <a:ext cx="2622550" cy="2260600"/>
          </a:xfrm>
          <a:prstGeom prst="hexagon">
            <a:avLst>
              <a:gd name="adj" fmla="val 25001"/>
              <a:gd name="vf" fmla="val 115470"/>
            </a:avLst>
          </a:prstGeom>
          <a:solidFill>
            <a:srgbClr val="FDBE17"/>
          </a:solidFill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048587" name="Freeform 1048586"/>
          <p:cNvSpPr/>
          <p:nvPr/>
        </p:nvSpPr>
        <p:spPr>
          <a:xfrm rot="20988082" flipH="1">
            <a:off x="-155575" y="1171575"/>
            <a:ext cx="663575" cy="1724025"/>
          </a:xfrm>
          <a:custGeom>
            <a:avLst/>
            <a:gdLst/>
            <a:ahLst/>
            <a:cxnLst/>
            <a:rect l="0" t="0" r="r" b="b"/>
            <a:pathLst>
              <a:path w="664199" h="1723977">
                <a:moveTo>
                  <a:pt x="0" y="955400"/>
                </a:moveTo>
                <a:lnTo>
                  <a:pt x="349091" y="0"/>
                </a:lnTo>
                <a:lnTo>
                  <a:pt x="664199" y="1723977"/>
                </a:lnTo>
                <a:lnTo>
                  <a:pt x="0" y="955400"/>
                </a:lnTo>
              </a:path>
            </a:pathLst>
          </a:custGeom>
          <a:solidFill>
            <a:srgbClr val="FDBE17"/>
          </a:solidFill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048588" name="Freeform 1048587"/>
          <p:cNvSpPr/>
          <p:nvPr/>
        </p:nvSpPr>
        <p:spPr>
          <a:xfrm>
            <a:off x="8216900" y="6388100"/>
            <a:ext cx="2454275" cy="469900"/>
          </a:xfrm>
          <a:custGeom>
            <a:avLst/>
            <a:gdLst/>
            <a:ahLst/>
            <a:cxnLst/>
            <a:rect l="0" t="0" r="r" b="b"/>
            <a:pathLst>
              <a:path w="2453337" h="470225">
                <a:moveTo>
                  <a:pt x="235113" y="0"/>
                </a:moveTo>
                <a:lnTo>
                  <a:pt x="2218224" y="0"/>
                </a:lnTo>
                <a:lnTo>
                  <a:pt x="2453337" y="470225"/>
                </a:lnTo>
                <a:lnTo>
                  <a:pt x="0" y="470225"/>
                </a:lnTo>
              </a:path>
            </a:pathLst>
          </a:custGeom>
          <a:solidFill>
            <a:srgbClr val="546E7A"/>
          </a:solidFill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FFFFFF"/>
              </a:solidFill>
            </a:endParaRPr>
          </a:p>
        </p:txBody>
      </p:sp>
      <p:pic>
        <p:nvPicPr>
          <p:cNvPr id="2097153" name="Picture 2097152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225675" y="1724025"/>
            <a:ext cx="887412" cy="143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8589" name="TextBox 1048588"/>
          <p:cNvSpPr txBox="1"/>
          <p:nvPr/>
        </p:nvSpPr>
        <p:spPr>
          <a:xfrm>
            <a:off x="4467225" y="1579562"/>
            <a:ext cx="6554787" cy="17543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/>
            <a:r>
              <a:rPr lang="id-ID" altLang="zh-CN" sz="5400" b="1" dirty="0" smtClean="0">
                <a:solidFill>
                  <a:srgbClr val="FDBE17"/>
                </a:solidFill>
                <a:latin typeface="微软雅黑" pitchFamily="34" charset="-122"/>
                <a:ea typeface="微软雅黑" pitchFamily="34" charset="-122"/>
              </a:rPr>
              <a:t>GIVING </a:t>
            </a:r>
          </a:p>
          <a:p>
            <a:pPr lvl="0" indent="-342900" algn="ctr"/>
            <a:r>
              <a:rPr lang="id-ID" altLang="zh-CN" sz="5400" b="1" dirty="0" smtClean="0">
                <a:solidFill>
                  <a:srgbClr val="FDBE17"/>
                </a:solidFill>
                <a:latin typeface="微软雅黑" pitchFamily="34" charset="-122"/>
                <a:ea typeface="微软雅黑" pitchFamily="34" charset="-122"/>
              </a:rPr>
              <a:t>ANNOUNCEMENT</a:t>
            </a:r>
            <a:endParaRPr lang="id-ID" altLang="zh-CN" sz="5400" b="1" dirty="0" smtClean="0">
              <a:solidFill>
                <a:srgbClr val="FDBE17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Title 104934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FFFFFF"/>
                </a:solidFill>
              </a:rPr>
              <a:t>THANK YOU</a:t>
            </a:r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Hexagon 1048589"/>
          <p:cNvSpPr/>
          <p:nvPr/>
        </p:nvSpPr>
        <p:spPr>
          <a:xfrm>
            <a:off x="2087562" y="3449637"/>
            <a:ext cx="3095625" cy="2668587"/>
          </a:xfrm>
          <a:prstGeom prst="hexagon">
            <a:avLst>
              <a:gd name="adj" fmla="val 24999"/>
              <a:gd name="vf" fmla="val 115470"/>
            </a:avLst>
          </a:prstGeom>
          <a:solidFill>
            <a:srgbClr val="546E7A"/>
          </a:solidFill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048591" name="Freeform 1048590"/>
          <p:cNvSpPr/>
          <p:nvPr/>
        </p:nvSpPr>
        <p:spPr>
          <a:xfrm>
            <a:off x="2547937" y="704850"/>
            <a:ext cx="7820025" cy="5521325"/>
          </a:xfrm>
          <a:custGeom>
            <a:avLst/>
            <a:gdLst/>
            <a:ahLst/>
            <a:cxnLst/>
            <a:rect l="0" t="0" r="r" b="b"/>
            <a:pathLst>
              <a:path w="7818783" h="5522843">
                <a:moveTo>
                  <a:pt x="13252" y="251791"/>
                </a:moveTo>
                <a:lnTo>
                  <a:pt x="7818783" y="0"/>
                </a:lnTo>
                <a:lnTo>
                  <a:pt x="7818783" y="5522843"/>
                </a:lnTo>
                <a:lnTo>
                  <a:pt x="1908312" y="4886740"/>
                </a:lnTo>
                <a:lnTo>
                  <a:pt x="0" y="1905000"/>
                </a:lnTo>
                <a:lnTo>
                  <a:pt x="13252" y="251791"/>
                </a:lnTo>
              </a:path>
            </a:pathLst>
          </a:custGeom>
          <a:solidFill>
            <a:srgbClr val="263238"/>
          </a:solidFill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048592" name="Hexagon 1048591"/>
          <p:cNvSpPr/>
          <p:nvPr/>
        </p:nvSpPr>
        <p:spPr>
          <a:xfrm>
            <a:off x="1643062" y="2590800"/>
            <a:ext cx="2156778" cy="1717675"/>
          </a:xfrm>
          <a:prstGeom prst="hexagon">
            <a:avLst>
              <a:gd name="adj" fmla="val 24996"/>
              <a:gd name="vf" fmla="val 115470"/>
            </a:avLst>
          </a:prstGeom>
          <a:solidFill>
            <a:srgbClr val="FDBE17"/>
          </a:solidFill>
          <a:ln>
            <a:noFill/>
          </a:ln>
          <a:effectLst>
            <a:outerShdw dist="38100" algn="l">
              <a:srgbClr val="000000">
                <a:alpha val="39999"/>
              </a:srgbClr>
            </a:outerShdw>
          </a:effectLst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id-ID" altLang="zh-CN" sz="2000" dirty="0" smtClean="0">
                <a:solidFill>
                  <a:srgbClr val="FFFFFF"/>
                </a:solidFill>
                <a:latin typeface="+mn-lt"/>
              </a:rPr>
              <a:t>DEFINITION</a:t>
            </a:r>
            <a:endParaRPr lang="zh-CN" altLang="en-US" sz="20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48593" name="Hexagon 1048592"/>
          <p:cNvSpPr/>
          <p:nvPr/>
        </p:nvSpPr>
        <p:spPr>
          <a:xfrm>
            <a:off x="9923462" y="2562225"/>
            <a:ext cx="639762" cy="550862"/>
          </a:xfrm>
          <a:prstGeom prst="hexagon">
            <a:avLst>
              <a:gd name="adj" fmla="val 25002"/>
              <a:gd name="vf" fmla="val 115470"/>
            </a:avLst>
          </a:prstGeom>
          <a:solidFill>
            <a:srgbClr val="FDBE17"/>
          </a:solidFill>
          <a:ln>
            <a:noFill/>
          </a:ln>
          <a:effectLst>
            <a:outerShdw dist="38100" algn="l">
              <a:srgbClr val="000000">
                <a:alpha val="39999"/>
              </a:srgbClr>
            </a:outerShdw>
          </a:effectLst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048594" name="TextBox 1048593"/>
          <p:cNvSpPr txBox="1"/>
          <p:nvPr/>
        </p:nvSpPr>
        <p:spPr>
          <a:xfrm>
            <a:off x="1773237" y="3217862"/>
            <a:ext cx="184731" cy="569387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/>
            <a:endParaRPr lang="zh-CN" altLang="en-US" sz="3100" dirty="0"/>
          </a:p>
        </p:txBody>
      </p:sp>
      <p:sp>
        <p:nvSpPr>
          <p:cNvPr id="1049279" name="TextBox 1049278"/>
          <p:cNvSpPr txBox="1"/>
          <p:nvPr/>
        </p:nvSpPr>
        <p:spPr>
          <a:xfrm>
            <a:off x="3826368" y="1422717"/>
            <a:ext cx="6350599" cy="30315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Announcement 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dirty="0" err="1" smtClean="0">
                <a:solidFill>
                  <a:schemeClr val="bg1"/>
                </a:solidFill>
              </a:rPr>
              <a:t>Pengumuman</a:t>
            </a:r>
            <a:r>
              <a:rPr lang="en-US" sz="3200" dirty="0" smtClean="0">
                <a:solidFill>
                  <a:schemeClr val="bg1"/>
                </a:solidFill>
              </a:rPr>
              <a:t>) </a:t>
            </a:r>
            <a:endParaRPr lang="id-ID" sz="3200" dirty="0" smtClean="0">
              <a:solidFill>
                <a:schemeClr val="bg1"/>
              </a:solidFill>
            </a:endParaRPr>
          </a:p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adalah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pemberitahuan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baik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secara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endParaRPr lang="id-ID" sz="3200" dirty="0" smtClean="0">
              <a:solidFill>
                <a:schemeClr val="bg1"/>
              </a:solidFill>
            </a:endParaRPr>
          </a:p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lisan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maupun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tulis</a:t>
            </a:r>
            <a:r>
              <a:rPr lang="id-ID" sz="3200" dirty="0" smtClean="0">
                <a:solidFill>
                  <a:schemeClr val="bg1"/>
                </a:solidFill>
              </a:rPr>
              <a:t>an</a:t>
            </a:r>
            <a:r>
              <a:rPr lang="en-US" sz="3200" dirty="0" smtClean="0">
                <a:solidFill>
                  <a:schemeClr val="bg1"/>
                </a:solidFill>
              </a:rPr>
              <a:t> yang </a:t>
            </a:r>
            <a:r>
              <a:rPr lang="en-US" sz="3200" dirty="0" err="1" smtClean="0">
                <a:solidFill>
                  <a:schemeClr val="bg1"/>
                </a:solidFill>
              </a:rPr>
              <a:t>ditujukan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kepada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orang</a:t>
            </a:r>
            <a:r>
              <a:rPr lang="en-US" sz="3200" dirty="0" smtClean="0">
                <a:solidFill>
                  <a:schemeClr val="bg1"/>
                </a:solidFill>
              </a:rPr>
              <a:t> lain/</a:t>
            </a:r>
            <a:r>
              <a:rPr lang="en-US" sz="3200" dirty="0" err="1" smtClean="0">
                <a:solidFill>
                  <a:schemeClr val="bg1"/>
                </a:solidFill>
              </a:rPr>
              <a:t>khalayak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umum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endParaRPr lang="id-ID" sz="3200" dirty="0" smtClean="0">
              <a:solidFill>
                <a:schemeClr val="bg1"/>
              </a:solidFill>
            </a:endParaRPr>
          </a:p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mengenai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suatu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informasi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tertentu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endParaRPr lang="en-GB" sz="31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Hexagon 1048594"/>
          <p:cNvSpPr/>
          <p:nvPr/>
        </p:nvSpPr>
        <p:spPr>
          <a:xfrm>
            <a:off x="-119768" y="271865"/>
            <a:ext cx="12179269" cy="6014836"/>
          </a:xfrm>
          <a:prstGeom prst="hexagon">
            <a:avLst>
              <a:gd name="adj" fmla="val 24997"/>
              <a:gd name="vf" fmla="val 115470"/>
            </a:avLst>
          </a:prstGeom>
          <a:solidFill>
            <a:srgbClr val="263238"/>
          </a:solidFill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048596" name="Hexagon 1048595"/>
          <p:cNvSpPr/>
          <p:nvPr/>
        </p:nvSpPr>
        <p:spPr>
          <a:xfrm>
            <a:off x="450595" y="930600"/>
            <a:ext cx="12040055" cy="6104289"/>
          </a:xfrm>
          <a:prstGeom prst="hexagon">
            <a:avLst>
              <a:gd name="adj" fmla="val 25001"/>
              <a:gd name="vf" fmla="val 115470"/>
            </a:avLst>
          </a:prstGeom>
          <a:solidFill>
            <a:srgbClr val="FDBE17"/>
          </a:solidFill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just" fontAlgn="base">
              <a:spcBef>
                <a:spcPct val="0"/>
              </a:spcBef>
              <a:spcAft>
                <a:spcPct val="0"/>
              </a:spcAft>
            </a:pPr>
            <a:endParaRPr lang="zh-CN" altLang="en-US" sz="2300" dirty="0">
              <a:solidFill>
                <a:srgbClr val="FFFFFF"/>
              </a:solidFill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Social Fuction (tujuan)</a:t>
            </a:r>
            <a:endParaRPr kumimoji="0" lang="en-US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To give information formally to others of certain events</a:t>
            </a: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. Yaitu untuk memberi informasi secara formal kepada orang lain mengenai even tertentu.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Social Fuction (tujuan)</a:t>
            </a:r>
            <a:endParaRPr kumimoji="0" lang="en-US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To give information formally to others of certain events</a:t>
            </a: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. Yaitu untuk memberi informasi secara formal kepada orang lain mengenai even tertentu.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007360" y="1846578"/>
          <a:ext cx="7660641" cy="3748596"/>
        </p:xfrm>
        <a:graphic>
          <a:graphicData uri="http://schemas.openxmlformats.org/drawingml/2006/table">
            <a:tbl>
              <a:tblPr/>
              <a:tblGrid>
                <a:gridCol w="7660641"/>
              </a:tblGrid>
              <a:tr h="34569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>
                          <a:latin typeface="+mn-lt"/>
                          <a:ea typeface="Times New Roman"/>
                          <a:cs typeface="Times New Roman"/>
                        </a:rPr>
                        <a:t>Social </a:t>
                      </a:r>
                      <a:r>
                        <a:rPr lang="en-US" sz="3600" b="1" dirty="0" err="1">
                          <a:latin typeface="+mn-lt"/>
                          <a:ea typeface="Times New Roman"/>
                          <a:cs typeface="Times New Roman"/>
                        </a:rPr>
                        <a:t>Fuction</a:t>
                      </a:r>
                      <a:r>
                        <a:rPr lang="en-US" sz="3600" b="1" dirty="0">
                          <a:latin typeface="+mn-lt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US" sz="3600" b="1" dirty="0" err="1">
                          <a:latin typeface="+mn-lt"/>
                          <a:ea typeface="Times New Roman"/>
                          <a:cs typeface="Times New Roman"/>
                        </a:rPr>
                        <a:t>tujuan</a:t>
                      </a:r>
                      <a:r>
                        <a:rPr lang="en-US" sz="3600" b="1" dirty="0"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endParaRPr lang="en-US" sz="36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i="1" dirty="0">
                          <a:latin typeface="+mn-lt"/>
                          <a:ea typeface="Times New Roman"/>
                          <a:cs typeface="Times New Roman"/>
                        </a:rPr>
                        <a:t>To give information formally to others of certain events</a:t>
                      </a:r>
                      <a:r>
                        <a:rPr lang="en-US" sz="3600" dirty="0">
                          <a:latin typeface="+mn-lt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id-ID" sz="3600" dirty="0" smtClean="0">
                          <a:latin typeface="+mn-lt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3600" dirty="0" err="1" smtClean="0">
                          <a:latin typeface="+mn-lt"/>
                          <a:ea typeface="Times New Roman"/>
                          <a:cs typeface="Times New Roman"/>
                        </a:rPr>
                        <a:t>Yaitu</a:t>
                      </a:r>
                      <a:r>
                        <a:rPr lang="en-US" sz="360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600" dirty="0" err="1">
                          <a:latin typeface="+mn-lt"/>
                          <a:ea typeface="Times New Roman"/>
                          <a:cs typeface="Times New Roman"/>
                        </a:rPr>
                        <a:t>untuk</a:t>
                      </a:r>
                      <a:r>
                        <a:rPr lang="en-US" sz="360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600" dirty="0" err="1">
                          <a:latin typeface="+mn-lt"/>
                          <a:ea typeface="Times New Roman"/>
                          <a:cs typeface="Times New Roman"/>
                        </a:rPr>
                        <a:t>memberi</a:t>
                      </a:r>
                      <a:r>
                        <a:rPr lang="en-US" sz="360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id-ID" sz="3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err="1" smtClean="0">
                          <a:latin typeface="+mn-lt"/>
                          <a:ea typeface="Times New Roman"/>
                          <a:cs typeface="Times New Roman"/>
                        </a:rPr>
                        <a:t>informasi</a:t>
                      </a:r>
                      <a:r>
                        <a:rPr lang="en-US" sz="360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600" dirty="0" err="1">
                          <a:latin typeface="+mn-lt"/>
                          <a:ea typeface="Times New Roman"/>
                          <a:cs typeface="Times New Roman"/>
                        </a:rPr>
                        <a:t>secara</a:t>
                      </a:r>
                      <a:r>
                        <a:rPr lang="en-US" sz="3600" dirty="0">
                          <a:latin typeface="+mn-lt"/>
                          <a:ea typeface="Times New Roman"/>
                          <a:cs typeface="Times New Roman"/>
                        </a:rPr>
                        <a:t> formal </a:t>
                      </a:r>
                      <a:r>
                        <a:rPr lang="en-US" sz="3600" dirty="0" err="1">
                          <a:latin typeface="+mn-lt"/>
                          <a:ea typeface="Times New Roman"/>
                          <a:cs typeface="Times New Roman"/>
                        </a:rPr>
                        <a:t>kepada</a:t>
                      </a:r>
                      <a:r>
                        <a:rPr lang="en-US" sz="360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600" dirty="0" err="1">
                          <a:latin typeface="+mn-lt"/>
                          <a:ea typeface="Times New Roman"/>
                          <a:cs typeface="Times New Roman"/>
                        </a:rPr>
                        <a:t>orang</a:t>
                      </a:r>
                      <a:r>
                        <a:rPr lang="en-US" sz="360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id-ID" sz="3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latin typeface="+mn-lt"/>
                          <a:ea typeface="Times New Roman"/>
                          <a:cs typeface="Times New Roman"/>
                        </a:rPr>
                        <a:t>lain </a:t>
                      </a:r>
                      <a:r>
                        <a:rPr lang="en-US" sz="3600" dirty="0" err="1">
                          <a:latin typeface="+mn-lt"/>
                          <a:ea typeface="Times New Roman"/>
                          <a:cs typeface="Times New Roman"/>
                        </a:rPr>
                        <a:t>mengenai</a:t>
                      </a:r>
                      <a:r>
                        <a:rPr lang="en-US" sz="360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600" dirty="0" smtClean="0">
                          <a:latin typeface="+mn-lt"/>
                          <a:ea typeface="Times New Roman"/>
                          <a:cs typeface="Times New Roman"/>
                        </a:rPr>
                        <a:t>even</a:t>
                      </a:r>
                      <a:r>
                        <a:rPr lang="id-ID" sz="3600" dirty="0" smtClean="0">
                          <a:latin typeface="+mn-lt"/>
                          <a:ea typeface="Times New Roman"/>
                          <a:cs typeface="Times New Roman"/>
                        </a:rPr>
                        <a:t> / peristiwa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600" dirty="0" err="1">
                          <a:latin typeface="+mn-lt"/>
                          <a:ea typeface="Times New Roman"/>
                          <a:cs typeface="Times New Roman"/>
                        </a:rPr>
                        <a:t>tertentu</a:t>
                      </a:r>
                      <a:r>
                        <a:rPr lang="en-US" sz="3600" dirty="0" smtClean="0"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id-ID" sz="3600" dirty="0" smtClean="0"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endParaRPr lang="en-US" sz="3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Oval 1048605"/>
          <p:cNvSpPr/>
          <p:nvPr/>
        </p:nvSpPr>
        <p:spPr>
          <a:xfrm>
            <a:off x="6299200" y="1435100"/>
            <a:ext cx="3759200" cy="3760787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1048607" name="Oval 1048606"/>
          <p:cNvSpPr/>
          <p:nvPr/>
        </p:nvSpPr>
        <p:spPr>
          <a:xfrm>
            <a:off x="8534400" y="2921000"/>
            <a:ext cx="2743200" cy="27432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1048608" name="Oval 1048607"/>
          <p:cNvSpPr/>
          <p:nvPr/>
        </p:nvSpPr>
        <p:spPr>
          <a:xfrm>
            <a:off x="888204" y="-445294"/>
            <a:ext cx="3759200" cy="3760787"/>
          </a:xfrm>
          <a:prstGeom prst="ellipse">
            <a:avLst/>
          </a:prstGeom>
          <a:solidFill>
            <a:srgbClr val="FDBE17"/>
          </a:solidFill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1048609" name="Oval 1048608"/>
          <p:cNvSpPr/>
          <p:nvPr/>
        </p:nvSpPr>
        <p:spPr>
          <a:xfrm>
            <a:off x="3275804" y="-445294"/>
            <a:ext cx="2743200" cy="2743200"/>
          </a:xfrm>
          <a:prstGeom prst="ellipse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1048610" name="Oval 1048609"/>
          <p:cNvSpPr/>
          <p:nvPr/>
        </p:nvSpPr>
        <p:spPr>
          <a:xfrm>
            <a:off x="9985375" y="1493837"/>
            <a:ext cx="1395412" cy="1395412"/>
          </a:xfrm>
          <a:prstGeom prst="ellipse">
            <a:avLst/>
          </a:prstGeom>
          <a:solidFill>
            <a:srgbClr val="7F7F7F">
              <a:alpha val="9999"/>
            </a:srgbClr>
          </a:solidFill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1048611" name="Oval 1048610"/>
          <p:cNvSpPr/>
          <p:nvPr/>
        </p:nvSpPr>
        <p:spPr>
          <a:xfrm>
            <a:off x="888205" y="0"/>
            <a:ext cx="865187" cy="866775"/>
          </a:xfrm>
          <a:prstGeom prst="ellipse">
            <a:avLst/>
          </a:prstGeom>
          <a:solidFill>
            <a:schemeClr val="dk1">
              <a:alpha val="25000"/>
            </a:schemeClr>
          </a:solidFill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solidFill>
                <a:srgbClr val="FFFFFF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605280" y="975360"/>
          <a:ext cx="9651999" cy="6563360"/>
        </p:xfrm>
        <a:graphic>
          <a:graphicData uri="http://schemas.openxmlformats.org/drawingml/2006/table">
            <a:tbl>
              <a:tblPr/>
              <a:tblGrid>
                <a:gridCol w="9651999"/>
              </a:tblGrid>
              <a:tr h="63259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Structure (</a:t>
                      </a:r>
                      <a:r>
                        <a:rPr lang="en-US" sz="3600" b="1" dirty="0" err="1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struktur</a:t>
                      </a:r>
                      <a:r>
                        <a:rPr lang="en-US" sz="36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teks</a:t>
                      </a:r>
                      <a:r>
                        <a:rPr lang="en-US" sz="36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endParaRPr lang="id-ID" sz="3600" b="1" dirty="0" smtClean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514350" lvl="0" indent="-514350" algn="ctr">
                        <a:buNone/>
                      </a:pPr>
                      <a:r>
                        <a:rPr lang="id-ID" sz="2800" i="1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en-US" sz="2800" i="1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Stating Purpose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menyatakan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tujuan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dari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acara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itu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id-ID" sz="28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14350" lvl="0" indent="-514350" algn="ctr">
                        <a:buNone/>
                      </a:pPr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diselenggarakan</a:t>
                      </a:r>
                      <a:endParaRPr lang="en-US" sz="28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ctr"/>
                      <a:r>
                        <a:rPr lang="id-ID" sz="28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Stating </a:t>
                      </a:r>
                      <a:r>
                        <a:rPr lang="en-US" sz="2800" i="1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day and date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menyatakan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kapan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acara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tersebut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id-ID" sz="28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ctr"/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diselenggarakan</a:t>
                      </a:r>
                      <a:endParaRPr lang="en-US" sz="28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ctr"/>
                      <a:r>
                        <a:rPr lang="id-ID" sz="2800" i="1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lang="en-US" sz="2800" i="1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Stating place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: </a:t>
                      </a:r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menyatakan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di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mana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tempat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acara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tersebut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id-ID" sz="28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ctr"/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diselenggarakan</a:t>
                      </a:r>
                      <a:endParaRPr lang="en-US" sz="28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ctr"/>
                      <a:r>
                        <a:rPr lang="id-ID" sz="2800" i="1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4. </a:t>
                      </a:r>
                      <a:r>
                        <a:rPr lang="en-US" sz="2800" i="1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Informing sender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;</a:t>
                      </a:r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menyatakan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siapa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melaksanakan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acara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tersebut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contact person yang </a:t>
                      </a:r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biasa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dihubungi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3200" dirty="0" smtClean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4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81" name="Oval 1049280"/>
          <p:cNvSpPr/>
          <p:nvPr/>
        </p:nvSpPr>
        <p:spPr>
          <a:xfrm>
            <a:off x="6299200" y="1435100"/>
            <a:ext cx="3759200" cy="3760787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1049283" name="Oval 1049282"/>
          <p:cNvSpPr/>
          <p:nvPr/>
        </p:nvSpPr>
        <p:spPr>
          <a:xfrm>
            <a:off x="8534400" y="2921000"/>
            <a:ext cx="2743200" cy="27432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1049285" name="Oval 1049284"/>
          <p:cNvSpPr/>
          <p:nvPr/>
        </p:nvSpPr>
        <p:spPr>
          <a:xfrm>
            <a:off x="888204" y="-445294"/>
            <a:ext cx="3759200" cy="3760787"/>
          </a:xfrm>
          <a:prstGeom prst="ellipse">
            <a:avLst/>
          </a:prstGeom>
          <a:solidFill>
            <a:srgbClr val="FDBE17"/>
          </a:solidFill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1049287" name="Oval 1049286"/>
          <p:cNvSpPr/>
          <p:nvPr/>
        </p:nvSpPr>
        <p:spPr>
          <a:xfrm>
            <a:off x="3275804" y="-445294"/>
            <a:ext cx="2743200" cy="2743200"/>
          </a:xfrm>
          <a:prstGeom prst="ellipse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1049289" name="Oval 1049288"/>
          <p:cNvSpPr/>
          <p:nvPr/>
        </p:nvSpPr>
        <p:spPr>
          <a:xfrm>
            <a:off x="9985375" y="1493837"/>
            <a:ext cx="1395412" cy="1395412"/>
          </a:xfrm>
          <a:prstGeom prst="ellipse">
            <a:avLst/>
          </a:prstGeom>
          <a:solidFill>
            <a:srgbClr val="7F7F7F">
              <a:alpha val="9999"/>
            </a:srgbClr>
          </a:solidFill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1049291" name="Oval 1049290"/>
          <p:cNvSpPr/>
          <p:nvPr/>
        </p:nvSpPr>
        <p:spPr>
          <a:xfrm>
            <a:off x="888205" y="0"/>
            <a:ext cx="865187" cy="866775"/>
          </a:xfrm>
          <a:prstGeom prst="ellipse">
            <a:avLst/>
          </a:prstGeom>
          <a:solidFill>
            <a:schemeClr val="dk1">
              <a:alpha val="25000"/>
            </a:schemeClr>
          </a:solidFill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solidFill>
                <a:srgbClr val="FFFFFF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08000" y="3870578"/>
          <a:ext cx="7355840" cy="2177542"/>
        </p:xfrm>
        <a:graphic>
          <a:graphicData uri="http://schemas.openxmlformats.org/drawingml/2006/table">
            <a:tbl>
              <a:tblPr/>
              <a:tblGrid>
                <a:gridCol w="735584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Language Features (</a:t>
                      </a:r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unsur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Kebahasaan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endParaRPr lang="en-US" sz="32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indent="-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Mostly 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we use </a:t>
                      </a:r>
                      <a:r>
                        <a:rPr lang="en-US" sz="3200" i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simple present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and </a:t>
                      </a:r>
                      <a:endParaRPr lang="id-ID" sz="3200" dirty="0" smtClean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indent="-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i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simple </a:t>
                      </a:r>
                      <a:r>
                        <a:rPr lang="en-US" sz="3200" i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future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  <a:endParaRPr lang="en-US" sz="32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32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94" name="Oval 1049293"/>
          <p:cNvSpPr/>
          <p:nvPr/>
        </p:nvSpPr>
        <p:spPr>
          <a:xfrm>
            <a:off x="7701280" y="480060"/>
            <a:ext cx="3759200" cy="3760787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1049296" name="Oval 1049295"/>
          <p:cNvSpPr/>
          <p:nvPr/>
        </p:nvSpPr>
        <p:spPr>
          <a:xfrm>
            <a:off x="8534400" y="2921000"/>
            <a:ext cx="2743200" cy="27432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1049298" name="Oval 1049297"/>
          <p:cNvSpPr/>
          <p:nvPr/>
        </p:nvSpPr>
        <p:spPr>
          <a:xfrm>
            <a:off x="888204" y="-445294"/>
            <a:ext cx="3759200" cy="3760787"/>
          </a:xfrm>
          <a:prstGeom prst="ellipse">
            <a:avLst/>
          </a:prstGeom>
          <a:solidFill>
            <a:srgbClr val="FDBE17"/>
          </a:solidFill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1049300" name="Oval 1049299"/>
          <p:cNvSpPr/>
          <p:nvPr/>
        </p:nvSpPr>
        <p:spPr>
          <a:xfrm>
            <a:off x="3275804" y="-445294"/>
            <a:ext cx="2743200" cy="2743200"/>
          </a:xfrm>
          <a:prstGeom prst="ellipse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1049302" name="Oval 1049301"/>
          <p:cNvSpPr/>
          <p:nvPr/>
        </p:nvSpPr>
        <p:spPr>
          <a:xfrm>
            <a:off x="9985375" y="1493837"/>
            <a:ext cx="1395412" cy="1395412"/>
          </a:xfrm>
          <a:prstGeom prst="ellipse">
            <a:avLst/>
          </a:prstGeom>
          <a:solidFill>
            <a:srgbClr val="7F7F7F">
              <a:alpha val="9999"/>
            </a:srgbClr>
          </a:solidFill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1049304" name="Oval 1049303"/>
          <p:cNvSpPr/>
          <p:nvPr/>
        </p:nvSpPr>
        <p:spPr>
          <a:xfrm>
            <a:off x="888205" y="0"/>
            <a:ext cx="865187" cy="866775"/>
          </a:xfrm>
          <a:prstGeom prst="ellipse">
            <a:avLst/>
          </a:prstGeom>
          <a:solidFill>
            <a:schemeClr val="dk1">
              <a:alpha val="25000"/>
            </a:schemeClr>
          </a:solidFill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097280" y="1463040"/>
            <a:ext cx="80666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Jenis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id-ID" sz="32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Pengumuman (Types of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Announcement</a:t>
            </a:r>
            <a:r>
              <a:rPr kumimoji="0" lang="id-ID" sz="32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)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711200" y="2174240"/>
            <a:ext cx="766064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Terdapat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berbagai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jenis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pengumuman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di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antaranya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: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public service announcements,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high school graduation announcements,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job announcements,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promotion announcements,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marriage and wedding announcements</a:t>
            </a:r>
            <a:r>
              <a:rPr kumimoji="0" lang="id-ID" sz="3200" b="0" i="1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, dll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06" name="Oval 1049305"/>
          <p:cNvSpPr/>
          <p:nvPr/>
        </p:nvSpPr>
        <p:spPr>
          <a:xfrm>
            <a:off x="6299200" y="1435100"/>
            <a:ext cx="3759200" cy="3760787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1049308" name="Oval 1049307"/>
          <p:cNvSpPr/>
          <p:nvPr/>
        </p:nvSpPr>
        <p:spPr>
          <a:xfrm>
            <a:off x="8534400" y="2921000"/>
            <a:ext cx="2743200" cy="27432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1049310" name="Oval 1049309"/>
          <p:cNvSpPr/>
          <p:nvPr/>
        </p:nvSpPr>
        <p:spPr>
          <a:xfrm>
            <a:off x="888204" y="-445294"/>
            <a:ext cx="3759200" cy="3760787"/>
          </a:xfrm>
          <a:prstGeom prst="ellipse">
            <a:avLst/>
          </a:prstGeom>
          <a:solidFill>
            <a:srgbClr val="FDBE17"/>
          </a:solidFill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/>
            <a:r>
              <a:rPr lang="en-US" sz="2800" b="1" dirty="0" err="1" smtClean="0"/>
              <a:t>Contoh</a:t>
            </a:r>
            <a:r>
              <a:rPr lang="id-ID" sz="2800" b="1" dirty="0" smtClean="0"/>
              <a:t> </a:t>
            </a:r>
          </a:p>
          <a:p>
            <a:pPr lvl="0" indent="-342900" algn="ctr"/>
            <a:r>
              <a:rPr lang="id-ID" sz="2800" b="1" dirty="0" smtClean="0"/>
              <a:t>Pengumuman di Sekolah</a:t>
            </a:r>
          </a:p>
        </p:txBody>
      </p:sp>
      <p:sp>
        <p:nvSpPr>
          <p:cNvPr id="1049312" name="Oval 1049311"/>
          <p:cNvSpPr/>
          <p:nvPr/>
        </p:nvSpPr>
        <p:spPr>
          <a:xfrm>
            <a:off x="3275804" y="-445294"/>
            <a:ext cx="2743200" cy="2743200"/>
          </a:xfrm>
          <a:prstGeom prst="ellipse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1049314" name="Oval 1049313"/>
          <p:cNvSpPr/>
          <p:nvPr/>
        </p:nvSpPr>
        <p:spPr>
          <a:xfrm>
            <a:off x="9360694" y="1525587"/>
            <a:ext cx="1395412" cy="1395412"/>
          </a:xfrm>
          <a:prstGeom prst="ellipse">
            <a:avLst/>
          </a:prstGeom>
          <a:solidFill>
            <a:srgbClr val="7F7F7F">
              <a:alpha val="9999"/>
            </a:srgbClr>
          </a:solidFill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1049316" name="Oval 1049315"/>
          <p:cNvSpPr/>
          <p:nvPr/>
        </p:nvSpPr>
        <p:spPr>
          <a:xfrm>
            <a:off x="888205" y="0"/>
            <a:ext cx="865187" cy="866775"/>
          </a:xfrm>
          <a:prstGeom prst="ellipse">
            <a:avLst/>
          </a:prstGeom>
          <a:solidFill>
            <a:schemeClr val="dk1">
              <a:alpha val="25000"/>
            </a:schemeClr>
          </a:solidFill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-276447" y="0"/>
            <a:ext cx="11871327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d-ID" sz="1200" dirty="0" smtClean="0">
              <a:solidFill>
                <a:srgbClr val="000000"/>
              </a:solidFill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d-ID" sz="1200" dirty="0" smtClean="0">
              <a:solidFill>
                <a:srgbClr val="000000"/>
              </a:solidFill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d-ID" sz="1200" dirty="0" smtClean="0">
              <a:solidFill>
                <a:srgbClr val="000000"/>
              </a:solidFill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d-ID" sz="1200" dirty="0" smtClean="0">
              <a:solidFill>
                <a:srgbClr val="000000"/>
              </a:solidFill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d-ID" sz="1200" dirty="0" smtClean="0">
              <a:solidFill>
                <a:srgbClr val="000000"/>
              </a:solidFill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d-ID" sz="1200" dirty="0" smtClean="0">
              <a:solidFill>
                <a:srgbClr val="000000"/>
              </a:solidFill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d-ID" sz="1200" dirty="0" smtClean="0">
              <a:solidFill>
                <a:srgbClr val="000000"/>
              </a:solidFill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d-ID" sz="1200" dirty="0" smtClean="0">
              <a:solidFill>
                <a:srgbClr val="000000"/>
              </a:solidFill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d-ID" sz="1200" dirty="0" smtClean="0">
              <a:solidFill>
                <a:srgbClr val="000000"/>
              </a:solidFill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d-ID" sz="1200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id-ID" sz="1200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ATTENTION PLEASE!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Our school will have Some Competition that will be held on 17 August 2016 to </a:t>
            </a:r>
            <a:endParaRPr kumimoji="0" lang="id-ID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celebrate Indonesian’s Independence day. There are Running, swimming, and </a:t>
            </a:r>
            <a:endParaRPr kumimoji="0" lang="id-ID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many other competition.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Registration will be held on 10th-15th August at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Osis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room.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Free Registration and full of prize!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For more Information contact our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Osis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chairperson.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18" name="Oval 1049317"/>
          <p:cNvSpPr/>
          <p:nvPr/>
        </p:nvSpPr>
        <p:spPr>
          <a:xfrm>
            <a:off x="7481094" y="1941829"/>
            <a:ext cx="3759200" cy="3760787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1049320" name="Oval 1049319"/>
          <p:cNvSpPr/>
          <p:nvPr/>
        </p:nvSpPr>
        <p:spPr>
          <a:xfrm>
            <a:off x="10058400" y="3822222"/>
            <a:ext cx="2743200" cy="27432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1049322" name="Oval 1049321"/>
          <p:cNvSpPr/>
          <p:nvPr/>
        </p:nvSpPr>
        <p:spPr>
          <a:xfrm>
            <a:off x="1396204" y="-1013618"/>
            <a:ext cx="3759200" cy="3760787"/>
          </a:xfrm>
          <a:prstGeom prst="ellipse">
            <a:avLst/>
          </a:prstGeom>
          <a:solidFill>
            <a:srgbClr val="FDBE17"/>
          </a:solidFill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1049324" name="Oval 1049323"/>
          <p:cNvSpPr/>
          <p:nvPr/>
        </p:nvSpPr>
        <p:spPr>
          <a:xfrm>
            <a:off x="1528284" y="-465614"/>
            <a:ext cx="2743200" cy="2743200"/>
          </a:xfrm>
          <a:prstGeom prst="ellipse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/>
            <a:r>
              <a:rPr lang="fi-FI" sz="2400" dirty="0" smtClean="0"/>
              <a:t>Mari kita </a:t>
            </a:r>
            <a:endParaRPr lang="id-ID" sz="2400" dirty="0" smtClean="0"/>
          </a:p>
          <a:p>
            <a:pPr lvl="0" indent="-342900" algn="ctr"/>
            <a:r>
              <a:rPr lang="fi-FI" sz="2400" dirty="0" smtClean="0"/>
              <a:t>perhatikan </a:t>
            </a:r>
            <a:endParaRPr lang="id-ID" sz="2400" dirty="0" smtClean="0"/>
          </a:p>
          <a:p>
            <a:pPr lvl="0" indent="-342900" algn="ctr"/>
            <a:r>
              <a:rPr lang="fi-FI" sz="2400" dirty="0" smtClean="0"/>
              <a:t>contoh </a:t>
            </a:r>
            <a:endParaRPr lang="id-ID" sz="2400" dirty="0" smtClean="0"/>
          </a:p>
          <a:p>
            <a:pPr lvl="0" indent="-342900" algn="ctr"/>
            <a:r>
              <a:rPr lang="fi-FI" sz="2400" dirty="0" smtClean="0"/>
              <a:t>berikut </a:t>
            </a:r>
            <a:r>
              <a:rPr lang="fi-FI" sz="2400" dirty="0" smtClean="0"/>
              <a:t>ini:</a:t>
            </a:r>
            <a:endParaRPr lang="en-US" altLang="zh-CN" sz="2400" dirty="0">
              <a:solidFill>
                <a:srgbClr val="FFFFFF"/>
              </a:solidFill>
            </a:endParaRPr>
          </a:p>
        </p:txBody>
      </p:sp>
      <p:sp>
        <p:nvSpPr>
          <p:cNvPr id="1049326" name="Oval 1049325"/>
          <p:cNvSpPr/>
          <p:nvPr/>
        </p:nvSpPr>
        <p:spPr>
          <a:xfrm>
            <a:off x="9360694" y="1525587"/>
            <a:ext cx="1395412" cy="1395412"/>
          </a:xfrm>
          <a:prstGeom prst="ellipse">
            <a:avLst/>
          </a:prstGeom>
          <a:solidFill>
            <a:srgbClr val="7F7F7F">
              <a:alpha val="9999"/>
            </a:srgbClr>
          </a:solidFill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1049328" name="Oval 1049327"/>
          <p:cNvSpPr/>
          <p:nvPr/>
        </p:nvSpPr>
        <p:spPr>
          <a:xfrm>
            <a:off x="888205" y="0"/>
            <a:ext cx="865187" cy="866775"/>
          </a:xfrm>
          <a:prstGeom prst="ellipse">
            <a:avLst/>
          </a:prstGeom>
          <a:solidFill>
            <a:schemeClr val="dk1">
              <a:alpha val="25000"/>
            </a:schemeClr>
          </a:solidFill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312906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en-US" sz="19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 descr="announcem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84320" y="1188720"/>
            <a:ext cx="6543040" cy="5262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31" name="Oval 1049330"/>
          <p:cNvSpPr/>
          <p:nvPr/>
        </p:nvSpPr>
        <p:spPr>
          <a:xfrm>
            <a:off x="7481094" y="1941829"/>
            <a:ext cx="3759200" cy="3760787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1049333" name="Oval 1049332"/>
          <p:cNvSpPr/>
          <p:nvPr/>
        </p:nvSpPr>
        <p:spPr>
          <a:xfrm>
            <a:off x="10058400" y="3822222"/>
            <a:ext cx="2743200" cy="27432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1049335" name="Oval 1049334"/>
          <p:cNvSpPr/>
          <p:nvPr/>
        </p:nvSpPr>
        <p:spPr>
          <a:xfrm>
            <a:off x="1396204" y="-1013618"/>
            <a:ext cx="3759200" cy="3760787"/>
          </a:xfrm>
          <a:prstGeom prst="ellipse">
            <a:avLst/>
          </a:prstGeom>
          <a:solidFill>
            <a:srgbClr val="FDBE17"/>
          </a:solidFill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1049337" name="Oval 1049336"/>
          <p:cNvSpPr/>
          <p:nvPr/>
        </p:nvSpPr>
        <p:spPr>
          <a:xfrm>
            <a:off x="3275804" y="-445294"/>
            <a:ext cx="2743200" cy="2743200"/>
          </a:xfrm>
          <a:prstGeom prst="ellipse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1049339" name="Oval 1049338"/>
          <p:cNvSpPr/>
          <p:nvPr/>
        </p:nvSpPr>
        <p:spPr>
          <a:xfrm>
            <a:off x="9360694" y="1525587"/>
            <a:ext cx="1395412" cy="1395412"/>
          </a:xfrm>
          <a:prstGeom prst="ellipse">
            <a:avLst/>
          </a:prstGeom>
          <a:solidFill>
            <a:srgbClr val="7F7F7F">
              <a:alpha val="9999"/>
            </a:srgbClr>
          </a:solidFill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1049341" name="Oval 1049340"/>
          <p:cNvSpPr/>
          <p:nvPr/>
        </p:nvSpPr>
        <p:spPr>
          <a:xfrm>
            <a:off x="888205" y="0"/>
            <a:ext cx="865187" cy="866775"/>
          </a:xfrm>
          <a:prstGeom prst="ellipse">
            <a:avLst/>
          </a:prstGeom>
          <a:solidFill>
            <a:schemeClr val="dk1">
              <a:alpha val="25000"/>
            </a:schemeClr>
          </a:solidFill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2160" y="1746865"/>
            <a:ext cx="96316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3"/>
                </a:solidFill>
              </a:rPr>
              <a:t>Dari </a:t>
            </a:r>
            <a:r>
              <a:rPr lang="en-US" sz="2400" i="1" dirty="0" smtClean="0">
                <a:solidFill>
                  <a:schemeClr val="accent3"/>
                </a:solidFill>
              </a:rPr>
              <a:t>announcement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</a:rPr>
              <a:t>di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</a:rPr>
              <a:t>atas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</a:rPr>
              <a:t>kita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</a:rPr>
              <a:t>dapat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</a:rPr>
              <a:t>mengetahui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</a:rPr>
              <a:t>beberapa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</a:rPr>
              <a:t>hal</a:t>
            </a:r>
            <a:r>
              <a:rPr lang="en-US" sz="2400" dirty="0" smtClean="0">
                <a:solidFill>
                  <a:schemeClr val="accent3"/>
                </a:solidFill>
              </a:rPr>
              <a:t>:</a:t>
            </a:r>
          </a:p>
          <a:p>
            <a:pPr algn="ctr"/>
            <a:r>
              <a:rPr lang="en-US" sz="2400" b="1" i="1" dirty="0" smtClean="0">
                <a:solidFill>
                  <a:schemeClr val="accent3"/>
                </a:solidFill>
              </a:rPr>
              <a:t>1. Stating Purpose</a:t>
            </a:r>
            <a:endParaRPr lang="en-US" sz="2400" dirty="0" smtClean="0">
              <a:solidFill>
                <a:schemeClr val="accent3"/>
              </a:solidFill>
            </a:endParaRPr>
          </a:p>
          <a:p>
            <a:pPr algn="ctr"/>
            <a:r>
              <a:rPr lang="en-US" sz="2400" dirty="0" err="1" smtClean="0">
                <a:solidFill>
                  <a:schemeClr val="accent3"/>
                </a:solidFill>
              </a:rPr>
              <a:t>Tujuan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</a:rPr>
              <a:t>dari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r>
              <a:rPr lang="en-US" sz="2400" i="1" dirty="0" smtClean="0">
                <a:solidFill>
                  <a:schemeClr val="accent3"/>
                </a:solidFill>
              </a:rPr>
              <a:t>announcement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</a:rPr>
              <a:t>di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</a:rPr>
              <a:t>atas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</a:rPr>
              <a:t>adalah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</a:rPr>
              <a:t>untuk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</a:rPr>
              <a:t>perayaan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r>
              <a:rPr lang="en-US" sz="2400" i="1" dirty="0" smtClean="0">
                <a:solidFill>
                  <a:schemeClr val="accent3"/>
                </a:solidFill>
              </a:rPr>
              <a:t>graduation party</a:t>
            </a:r>
            <a:r>
              <a:rPr lang="en-US" sz="2400" dirty="0" smtClean="0">
                <a:solidFill>
                  <a:schemeClr val="accent3"/>
                </a:solidFill>
              </a:rPr>
              <a:t>.</a:t>
            </a:r>
          </a:p>
          <a:p>
            <a:pPr algn="ctr"/>
            <a:r>
              <a:rPr lang="en-US" sz="2400" b="1" i="1" dirty="0" smtClean="0">
                <a:solidFill>
                  <a:schemeClr val="accent3"/>
                </a:solidFill>
              </a:rPr>
              <a:t>2. Stating day and date</a:t>
            </a:r>
            <a:endParaRPr lang="en-US" sz="2400" dirty="0" smtClean="0">
              <a:solidFill>
                <a:schemeClr val="accent3"/>
              </a:solidFill>
            </a:endParaRPr>
          </a:p>
          <a:p>
            <a:pPr algn="ctr"/>
            <a:r>
              <a:rPr lang="en-US" sz="2400" dirty="0" smtClean="0">
                <a:solidFill>
                  <a:schemeClr val="accent3"/>
                </a:solidFill>
              </a:rPr>
              <a:t>Dari </a:t>
            </a:r>
            <a:r>
              <a:rPr lang="en-US" sz="2400" i="1" dirty="0" smtClean="0">
                <a:solidFill>
                  <a:schemeClr val="accent3"/>
                </a:solidFill>
              </a:rPr>
              <a:t>announcement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</a:rPr>
              <a:t>di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</a:rPr>
              <a:t>atas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</a:rPr>
              <a:t>kita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</a:rPr>
              <a:t>dapat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</a:rPr>
              <a:t>mengetahui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</a:rPr>
              <a:t>bahwa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</a:rPr>
              <a:t>acara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</a:rPr>
              <a:t>tersebut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endParaRPr lang="id-ID" sz="2400" dirty="0" smtClean="0">
              <a:solidFill>
                <a:schemeClr val="accent3"/>
              </a:solidFill>
            </a:endParaRPr>
          </a:p>
          <a:p>
            <a:pPr algn="ctr"/>
            <a:r>
              <a:rPr lang="en-US" sz="2400" dirty="0" err="1" smtClean="0">
                <a:solidFill>
                  <a:schemeClr val="accent3"/>
                </a:solidFill>
              </a:rPr>
              <a:t>diselenggarakan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</a:rPr>
              <a:t>pada</a:t>
            </a:r>
            <a:r>
              <a:rPr lang="en-US" sz="2400" dirty="0" smtClean="0">
                <a:solidFill>
                  <a:schemeClr val="accent3"/>
                </a:solidFill>
              </a:rPr>
              <a:t> Saturday, September 17th   2017, </a:t>
            </a:r>
            <a:r>
              <a:rPr lang="en-US" sz="2400" dirty="0" err="1" smtClean="0">
                <a:solidFill>
                  <a:schemeClr val="accent3"/>
                </a:solidFill>
              </a:rPr>
              <a:t>pukul</a:t>
            </a:r>
            <a:r>
              <a:rPr lang="en-US" sz="2400" dirty="0" smtClean="0">
                <a:solidFill>
                  <a:schemeClr val="accent3"/>
                </a:solidFill>
              </a:rPr>
              <a:t> 5.30 PM.</a:t>
            </a:r>
          </a:p>
          <a:p>
            <a:pPr algn="ctr"/>
            <a:r>
              <a:rPr lang="en-US" sz="2400" b="1" i="1" dirty="0" smtClean="0">
                <a:solidFill>
                  <a:schemeClr val="accent3"/>
                </a:solidFill>
              </a:rPr>
              <a:t>3. Stating place</a:t>
            </a:r>
            <a:endParaRPr lang="en-US" sz="2400" dirty="0" smtClean="0">
              <a:solidFill>
                <a:schemeClr val="accent3"/>
              </a:solidFill>
            </a:endParaRPr>
          </a:p>
          <a:p>
            <a:pPr algn="ctr"/>
            <a:r>
              <a:rPr lang="en-US" sz="2400" dirty="0" smtClean="0">
                <a:solidFill>
                  <a:schemeClr val="accent3"/>
                </a:solidFill>
              </a:rPr>
              <a:t>Dari </a:t>
            </a:r>
            <a:r>
              <a:rPr lang="en-US" sz="2400" i="1" dirty="0" smtClean="0">
                <a:solidFill>
                  <a:schemeClr val="accent3"/>
                </a:solidFill>
              </a:rPr>
              <a:t>announcement </a:t>
            </a:r>
            <a:r>
              <a:rPr lang="en-US" sz="2400" dirty="0" err="1" smtClean="0">
                <a:solidFill>
                  <a:schemeClr val="accent3"/>
                </a:solidFill>
              </a:rPr>
              <a:t>di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</a:rPr>
              <a:t>atas</a:t>
            </a:r>
            <a:r>
              <a:rPr lang="en-US" sz="2400" dirty="0" smtClean="0">
                <a:solidFill>
                  <a:schemeClr val="accent3"/>
                </a:solidFill>
              </a:rPr>
              <a:t>, </a:t>
            </a:r>
            <a:r>
              <a:rPr lang="en-US" sz="2400" dirty="0" err="1" smtClean="0">
                <a:solidFill>
                  <a:schemeClr val="accent3"/>
                </a:solidFill>
              </a:rPr>
              <a:t>dapat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</a:rPr>
              <a:t>diketahui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</a:rPr>
              <a:t>bahwa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</a:rPr>
              <a:t>tempat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</a:rPr>
              <a:t>acara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</a:rPr>
              <a:t>tersebut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endParaRPr lang="id-ID" sz="2400" dirty="0" smtClean="0">
              <a:solidFill>
                <a:schemeClr val="accent3"/>
              </a:solidFill>
            </a:endParaRPr>
          </a:p>
          <a:p>
            <a:pPr algn="ctr"/>
            <a:r>
              <a:rPr lang="en-US" sz="2400" dirty="0" err="1" smtClean="0">
                <a:solidFill>
                  <a:schemeClr val="accent3"/>
                </a:solidFill>
              </a:rPr>
              <a:t>berlangsung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</a:rPr>
              <a:t>di</a:t>
            </a:r>
            <a:r>
              <a:rPr lang="en-US" sz="2400" dirty="0" smtClean="0">
                <a:solidFill>
                  <a:schemeClr val="accent3"/>
                </a:solidFill>
              </a:rPr>
              <a:t> SCBD HALL JL. </a:t>
            </a:r>
            <a:r>
              <a:rPr lang="en-US" sz="2400" dirty="0" err="1" smtClean="0">
                <a:solidFill>
                  <a:schemeClr val="accent3"/>
                </a:solidFill>
              </a:rPr>
              <a:t>Hasanudin</a:t>
            </a:r>
            <a:r>
              <a:rPr lang="en-US" sz="2400" dirty="0" smtClean="0">
                <a:solidFill>
                  <a:schemeClr val="accent3"/>
                </a:solidFill>
              </a:rPr>
              <a:t> No.50 </a:t>
            </a:r>
            <a:r>
              <a:rPr lang="en-US" sz="2400" dirty="0" err="1" smtClean="0">
                <a:solidFill>
                  <a:schemeClr val="accent3"/>
                </a:solidFill>
              </a:rPr>
              <a:t>Tangcity</a:t>
            </a:r>
            <a:r>
              <a:rPr lang="en-US" sz="2400" dirty="0" smtClean="0">
                <a:solidFill>
                  <a:schemeClr val="accent3"/>
                </a:solidFill>
              </a:rPr>
              <a:t>.</a:t>
            </a:r>
          </a:p>
          <a:p>
            <a:pPr algn="ctr"/>
            <a:r>
              <a:rPr lang="en-US" sz="2400" b="1" i="1" dirty="0" smtClean="0">
                <a:solidFill>
                  <a:schemeClr val="accent3"/>
                </a:solidFill>
              </a:rPr>
              <a:t>4. Informing sender</a:t>
            </a:r>
            <a:endParaRPr lang="en-US" sz="2400" dirty="0" smtClean="0">
              <a:solidFill>
                <a:schemeClr val="accent3"/>
              </a:solidFill>
            </a:endParaRPr>
          </a:p>
          <a:p>
            <a:pPr algn="ctr"/>
            <a:r>
              <a:rPr lang="en-US" sz="2400" dirty="0" smtClean="0">
                <a:solidFill>
                  <a:schemeClr val="accent3"/>
                </a:solidFill>
              </a:rPr>
              <a:t>Dari </a:t>
            </a:r>
            <a:r>
              <a:rPr lang="en-US" sz="2400" i="1" dirty="0" smtClean="0">
                <a:solidFill>
                  <a:schemeClr val="accent3"/>
                </a:solidFill>
              </a:rPr>
              <a:t>announcement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</a:rPr>
              <a:t>di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</a:rPr>
              <a:t>atas</a:t>
            </a:r>
            <a:r>
              <a:rPr lang="en-US" sz="2400" dirty="0" smtClean="0">
                <a:solidFill>
                  <a:schemeClr val="accent3"/>
                </a:solidFill>
              </a:rPr>
              <a:t>, </a:t>
            </a:r>
            <a:r>
              <a:rPr lang="en-US" sz="2400" dirty="0" err="1" smtClean="0">
                <a:solidFill>
                  <a:schemeClr val="accent3"/>
                </a:solidFill>
              </a:rPr>
              <a:t>kontak</a:t>
            </a:r>
            <a:r>
              <a:rPr lang="en-US" sz="2400" dirty="0" smtClean="0">
                <a:solidFill>
                  <a:schemeClr val="accent3"/>
                </a:solidFill>
              </a:rPr>
              <a:t> yang </a:t>
            </a:r>
            <a:r>
              <a:rPr lang="en-US" sz="2400" dirty="0" err="1" smtClean="0">
                <a:solidFill>
                  <a:schemeClr val="accent3"/>
                </a:solidFill>
              </a:rPr>
              <a:t>bisa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</a:rPr>
              <a:t>dihubungi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</a:rPr>
              <a:t>adalah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</a:rPr>
              <a:t>Febrina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endParaRPr lang="id-ID" sz="2400" dirty="0" smtClean="0">
              <a:solidFill>
                <a:schemeClr val="accent3"/>
              </a:solidFill>
            </a:endParaRPr>
          </a:p>
          <a:p>
            <a:pPr algn="ctr"/>
            <a:r>
              <a:rPr lang="en-US" sz="2400" dirty="0" smtClean="0">
                <a:solidFill>
                  <a:schemeClr val="accent3"/>
                </a:solidFill>
              </a:rPr>
              <a:t>081414141444</a:t>
            </a:r>
            <a:r>
              <a:rPr lang="en-US" sz="2400" dirty="0" smtClean="0">
                <a:solidFill>
                  <a:schemeClr val="accent3"/>
                </a:solidFill>
              </a:rPr>
              <a:t>.</a:t>
            </a:r>
            <a:endParaRPr lang="en-US" sz="24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Default Color Scheme">
      <a:dk1>
        <a:srgbClr val="000000"/>
      </a:dk1>
      <a:lt1>
        <a:srgbClr val="FFFFFF"/>
      </a:lt1>
      <a:dk2>
        <a:srgbClr val="E7E6E6"/>
      </a:dk2>
      <a:lt2>
        <a:srgbClr val="44546A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6CBE6"/>
      </a:accent5>
      <a:accent6>
        <a:srgbClr val="D4702B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Color Scheme 1">
        <a:dk1>
          <a:srgbClr val="000000"/>
        </a:dk1>
        <a:lt1>
          <a:srgbClr val="FFFFFF"/>
        </a:lt1>
        <a:dk2>
          <a:srgbClr val="E7E6E6"/>
        </a:dk2>
        <a:lt2>
          <a:srgbClr val="44546A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6CBE6"/>
        </a:accent5>
        <a:accent6>
          <a:srgbClr val="D4702B"/>
        </a:accent6>
        <a:hlink>
          <a:srgbClr val="0563C1"/>
        </a:hlink>
        <a:folHlink>
          <a:srgbClr val="954F72"/>
        </a:folHlink>
      </a:clrScheme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E7E6E6"/>
      </a:dk2>
      <a:lt2>
        <a:srgbClr val="44546A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6CBE6"/>
      </a:accent5>
      <a:accent6>
        <a:srgbClr val="D4702B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352</Words>
  <PresentationFormat>Custom</PresentationFormat>
  <Paragraphs>84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主题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AnnAArmy</cp:lastModifiedBy>
  <cp:revision>27</cp:revision>
  <dcterms:created xsi:type="dcterms:W3CDTF">2015-06-22T02:56:00Z</dcterms:created>
  <dcterms:modified xsi:type="dcterms:W3CDTF">2020-08-26T02:11:48Z</dcterms:modified>
</cp:coreProperties>
</file>