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71" r:id="rId3"/>
    <p:sldId id="257" r:id="rId4"/>
    <p:sldId id="258" r:id="rId5"/>
    <p:sldId id="273" r:id="rId6"/>
    <p:sldId id="274" r:id="rId7"/>
    <p:sldId id="266" r:id="rId8"/>
    <p:sldId id="269" r:id="rId9"/>
    <p:sldId id="267" r:id="rId10"/>
    <p:sldId id="270" r:id="rId11"/>
    <p:sldId id="275" r:id="rId12"/>
    <p:sldId id="268" r:id="rId13"/>
    <p:sldId id="276" r:id="rId14"/>
    <p:sldId id="262" r:id="rId15"/>
    <p:sldId id="263" r:id="rId16"/>
  </p:sldIdLst>
  <p:sldSz cx="18288000" cy="10287000"/>
  <p:notesSz cx="18288000" cy="10287000"/>
  <p:defaultTextStyle>
    <a:defPPr>
      <a:defRPr lang="id-ID"/>
    </a:defPPr>
    <a:lvl1pPr marL="0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93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89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85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82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78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74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71" algn="l" defTabSz="9143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3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44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95641"/>
            <a:ext cx="1554480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411961"/>
            <a:ext cx="4114800" cy="8777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11961"/>
            <a:ext cx="12039600" cy="8777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6610354"/>
            <a:ext cx="15544800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4360073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08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1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2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3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04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4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86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27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00304"/>
            <a:ext cx="8077200" cy="67889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2400304"/>
            <a:ext cx="8077200" cy="67889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02671"/>
            <a:ext cx="8080376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08" indent="0">
              <a:buNone/>
              <a:defRPr sz="3600" b="1"/>
            </a:lvl2pPr>
            <a:lvl3pPr marL="1632819" indent="0">
              <a:buNone/>
              <a:defRPr sz="3200" b="1"/>
            </a:lvl3pPr>
            <a:lvl4pPr marL="2449227" indent="0">
              <a:buNone/>
              <a:defRPr sz="2900" b="1"/>
            </a:lvl4pPr>
            <a:lvl5pPr marL="3265635" indent="0">
              <a:buNone/>
              <a:defRPr sz="2900" b="1"/>
            </a:lvl5pPr>
            <a:lvl6pPr marL="4082046" indent="0">
              <a:buNone/>
              <a:defRPr sz="2900" b="1"/>
            </a:lvl6pPr>
            <a:lvl7pPr marL="4898454" indent="0">
              <a:buNone/>
              <a:defRPr sz="2900" b="1"/>
            </a:lvl7pPr>
            <a:lvl8pPr marL="5714861" indent="0">
              <a:buNone/>
              <a:defRPr sz="2900" b="1"/>
            </a:lvl8pPr>
            <a:lvl9pPr marL="6531273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262313"/>
            <a:ext cx="8080376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5" y="2302671"/>
            <a:ext cx="8083550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08" indent="0">
              <a:buNone/>
              <a:defRPr sz="3600" b="1"/>
            </a:lvl2pPr>
            <a:lvl3pPr marL="1632819" indent="0">
              <a:buNone/>
              <a:defRPr sz="3200" b="1"/>
            </a:lvl3pPr>
            <a:lvl4pPr marL="2449227" indent="0">
              <a:buNone/>
              <a:defRPr sz="2900" b="1"/>
            </a:lvl4pPr>
            <a:lvl5pPr marL="3265635" indent="0">
              <a:buNone/>
              <a:defRPr sz="2900" b="1"/>
            </a:lvl5pPr>
            <a:lvl6pPr marL="4082046" indent="0">
              <a:buNone/>
              <a:defRPr sz="2900" b="1"/>
            </a:lvl6pPr>
            <a:lvl7pPr marL="4898454" indent="0">
              <a:buNone/>
              <a:defRPr sz="2900" b="1"/>
            </a:lvl7pPr>
            <a:lvl8pPr marL="5714861" indent="0">
              <a:buNone/>
              <a:defRPr sz="2900" b="1"/>
            </a:lvl8pPr>
            <a:lvl9pPr marL="6531273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5" y="3262313"/>
            <a:ext cx="8083550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409575"/>
            <a:ext cx="6016626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409579"/>
            <a:ext cx="10223500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5" y="2152654"/>
            <a:ext cx="6016626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408" indent="0">
              <a:buNone/>
              <a:defRPr sz="2100"/>
            </a:lvl2pPr>
            <a:lvl3pPr marL="1632819" indent="0">
              <a:buNone/>
              <a:defRPr sz="1800"/>
            </a:lvl3pPr>
            <a:lvl4pPr marL="2449227" indent="0">
              <a:buNone/>
              <a:defRPr sz="1600"/>
            </a:lvl4pPr>
            <a:lvl5pPr marL="3265635" indent="0">
              <a:buNone/>
              <a:defRPr sz="1600"/>
            </a:lvl5pPr>
            <a:lvl6pPr marL="4082046" indent="0">
              <a:buNone/>
              <a:defRPr sz="1600"/>
            </a:lvl6pPr>
            <a:lvl7pPr marL="4898454" indent="0">
              <a:buNone/>
              <a:defRPr sz="1600"/>
            </a:lvl7pPr>
            <a:lvl8pPr marL="5714861" indent="0">
              <a:buNone/>
              <a:defRPr sz="1600"/>
            </a:lvl8pPr>
            <a:lvl9pPr marL="6531273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408" indent="0">
              <a:buNone/>
              <a:defRPr sz="5000"/>
            </a:lvl2pPr>
            <a:lvl3pPr marL="1632819" indent="0">
              <a:buNone/>
              <a:defRPr sz="4300"/>
            </a:lvl3pPr>
            <a:lvl4pPr marL="2449227" indent="0">
              <a:buNone/>
              <a:defRPr sz="3600"/>
            </a:lvl4pPr>
            <a:lvl5pPr marL="3265635" indent="0">
              <a:buNone/>
              <a:defRPr sz="3600"/>
            </a:lvl5pPr>
            <a:lvl6pPr marL="4082046" indent="0">
              <a:buNone/>
              <a:defRPr sz="3600"/>
            </a:lvl6pPr>
            <a:lvl7pPr marL="4898454" indent="0">
              <a:buNone/>
              <a:defRPr sz="3600"/>
            </a:lvl7pPr>
            <a:lvl8pPr marL="5714861" indent="0">
              <a:buNone/>
              <a:defRPr sz="3600"/>
            </a:lvl8pPr>
            <a:lvl9pPr marL="6531273" indent="0">
              <a:buNone/>
              <a:defRPr sz="36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08" indent="0">
              <a:buNone/>
              <a:defRPr sz="2100"/>
            </a:lvl2pPr>
            <a:lvl3pPr marL="1632819" indent="0">
              <a:buNone/>
              <a:defRPr sz="1800"/>
            </a:lvl3pPr>
            <a:lvl4pPr marL="2449227" indent="0">
              <a:buNone/>
              <a:defRPr sz="1600"/>
            </a:lvl4pPr>
            <a:lvl5pPr marL="3265635" indent="0">
              <a:buNone/>
              <a:defRPr sz="1600"/>
            </a:lvl5pPr>
            <a:lvl6pPr marL="4082046" indent="0">
              <a:buNone/>
              <a:defRPr sz="1600"/>
            </a:lvl6pPr>
            <a:lvl7pPr marL="4898454" indent="0">
              <a:buNone/>
              <a:defRPr sz="1600"/>
            </a:lvl7pPr>
            <a:lvl8pPr marL="5714861" indent="0">
              <a:buNone/>
              <a:defRPr sz="1600"/>
            </a:lvl8pPr>
            <a:lvl9pPr marL="6531273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  <a:prstGeom prst="rect">
            <a:avLst/>
          </a:prstGeom>
        </p:spPr>
        <p:txBody>
          <a:bodyPr vert="horz" lIns="163281" tIns="81642" rIns="163281" bIns="8164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00304"/>
            <a:ext cx="16459200" cy="6788945"/>
          </a:xfrm>
          <a:prstGeom prst="rect">
            <a:avLst/>
          </a:prstGeom>
        </p:spPr>
        <p:txBody>
          <a:bodyPr vert="horz" lIns="163281" tIns="81642" rIns="163281" bIns="816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9534529"/>
            <a:ext cx="4267200" cy="547688"/>
          </a:xfrm>
          <a:prstGeom prst="rect">
            <a:avLst/>
          </a:prstGeom>
        </p:spPr>
        <p:txBody>
          <a:bodyPr vert="horz" lIns="163281" tIns="81642" rIns="163281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9534529"/>
            <a:ext cx="5791200" cy="547688"/>
          </a:xfrm>
          <a:prstGeom prst="rect">
            <a:avLst/>
          </a:prstGeom>
        </p:spPr>
        <p:txBody>
          <a:bodyPr vert="horz" lIns="163281" tIns="81642" rIns="163281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9534529"/>
            <a:ext cx="4267200" cy="547688"/>
          </a:xfrm>
          <a:prstGeom prst="rect">
            <a:avLst/>
          </a:prstGeom>
        </p:spPr>
        <p:txBody>
          <a:bodyPr vert="horz" lIns="163281" tIns="81642" rIns="163281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1632819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08" indent="-612308" algn="l" defTabSz="1632819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64" indent="-510257" algn="l" defTabSz="1632819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23" indent="-408204" algn="l" defTabSz="1632819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31" indent="-408204" algn="l" defTabSz="1632819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40" indent="-408204" algn="l" defTabSz="1632819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250" indent="-408204" algn="l" defTabSz="1632819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658" indent="-408204" algn="l" defTabSz="1632819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065" indent="-408204" algn="l" defTabSz="1632819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477" indent="-408204" algn="l" defTabSz="1632819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08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19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27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35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046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454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861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273" algn="l" defTabSz="16328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dnPxA8MzT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lab.belajar.kemdikbud.go.id/Experiments/virtuallab-electromagneticinductio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83252" y="6882254"/>
            <a:ext cx="3404748" cy="3404747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562600" y="7200900"/>
            <a:ext cx="7162800" cy="1676400"/>
            <a:chOff x="1460205" y="8367022"/>
            <a:chExt cx="4899025" cy="131445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object 7"/>
            <p:cNvSpPr/>
            <p:nvPr/>
          </p:nvSpPr>
          <p:spPr>
            <a:xfrm>
              <a:off x="1460205" y="8367022"/>
              <a:ext cx="4899025" cy="1314450"/>
            </a:xfrm>
            <a:custGeom>
              <a:avLst/>
              <a:gdLst/>
              <a:ahLst/>
              <a:cxnLst/>
              <a:rect l="l" t="t" r="r" b="b"/>
              <a:pathLst>
                <a:path w="4899025" h="1314450">
                  <a:moveTo>
                    <a:pt x="1389936" y="1313882"/>
                  </a:moveTo>
                  <a:lnTo>
                    <a:pt x="733934" y="1313441"/>
                  </a:lnTo>
                  <a:lnTo>
                    <a:pt x="683251" y="1312092"/>
                  </a:lnTo>
                  <a:lnTo>
                    <a:pt x="633636" y="1308021"/>
                  </a:lnTo>
                  <a:lnTo>
                    <a:pt x="585120" y="1301192"/>
                  </a:lnTo>
                  <a:lnTo>
                    <a:pt x="537734" y="1291570"/>
                  </a:lnTo>
                  <a:lnTo>
                    <a:pt x="491507" y="1279118"/>
                  </a:lnTo>
                  <a:lnTo>
                    <a:pt x="446471" y="1263801"/>
                  </a:lnTo>
                  <a:lnTo>
                    <a:pt x="402654" y="1245583"/>
                  </a:lnTo>
                  <a:lnTo>
                    <a:pt x="360065" y="1224415"/>
                  </a:lnTo>
                  <a:lnTo>
                    <a:pt x="318803" y="1200301"/>
                  </a:lnTo>
                  <a:lnTo>
                    <a:pt x="278830" y="1173165"/>
                  </a:lnTo>
                  <a:lnTo>
                    <a:pt x="240197" y="1142985"/>
                  </a:lnTo>
                  <a:lnTo>
                    <a:pt x="202937" y="1109725"/>
                  </a:lnTo>
                  <a:lnTo>
                    <a:pt x="167079" y="1073349"/>
                  </a:lnTo>
                  <a:lnTo>
                    <a:pt x="135460" y="1036669"/>
                  </a:lnTo>
                  <a:lnTo>
                    <a:pt x="107170" y="998508"/>
                  </a:lnTo>
                  <a:lnTo>
                    <a:pt x="82203" y="959030"/>
                  </a:lnTo>
                  <a:lnTo>
                    <a:pt x="60553" y="918401"/>
                  </a:lnTo>
                  <a:lnTo>
                    <a:pt x="42214" y="876787"/>
                  </a:lnTo>
                  <a:lnTo>
                    <a:pt x="27180" y="834352"/>
                  </a:lnTo>
                  <a:lnTo>
                    <a:pt x="15446" y="791262"/>
                  </a:lnTo>
                  <a:lnTo>
                    <a:pt x="7006" y="747683"/>
                  </a:lnTo>
                  <a:lnTo>
                    <a:pt x="1853" y="703780"/>
                  </a:lnTo>
                  <a:lnTo>
                    <a:pt x="115" y="662858"/>
                  </a:lnTo>
                  <a:lnTo>
                    <a:pt x="0" y="659151"/>
                  </a:lnTo>
                  <a:lnTo>
                    <a:pt x="1386" y="615663"/>
                  </a:lnTo>
                  <a:lnTo>
                    <a:pt x="6061" y="571779"/>
                  </a:lnTo>
                  <a:lnTo>
                    <a:pt x="13999" y="528233"/>
                  </a:lnTo>
                  <a:lnTo>
                    <a:pt x="25196" y="485189"/>
                  </a:lnTo>
                  <a:lnTo>
                    <a:pt x="39646" y="442813"/>
                  </a:lnTo>
                  <a:lnTo>
                    <a:pt x="57342" y="401271"/>
                  </a:lnTo>
                  <a:lnTo>
                    <a:pt x="78278" y="360727"/>
                  </a:lnTo>
                  <a:lnTo>
                    <a:pt x="102449" y="321347"/>
                  </a:lnTo>
                  <a:lnTo>
                    <a:pt x="129849" y="283296"/>
                  </a:lnTo>
                  <a:lnTo>
                    <a:pt x="160472" y="246741"/>
                  </a:lnTo>
                  <a:lnTo>
                    <a:pt x="194312" y="211845"/>
                  </a:lnTo>
                  <a:lnTo>
                    <a:pt x="234465" y="176038"/>
                  </a:lnTo>
                  <a:lnTo>
                    <a:pt x="276092" y="143740"/>
                  </a:lnTo>
                  <a:lnTo>
                    <a:pt x="319267" y="114817"/>
                  </a:lnTo>
                  <a:lnTo>
                    <a:pt x="363925" y="89241"/>
                  </a:lnTo>
                  <a:lnTo>
                    <a:pt x="410035" y="66958"/>
                  </a:lnTo>
                  <a:lnTo>
                    <a:pt x="457567" y="47913"/>
                  </a:lnTo>
                  <a:lnTo>
                    <a:pt x="506491" y="32052"/>
                  </a:lnTo>
                  <a:lnTo>
                    <a:pt x="556777" y="19320"/>
                  </a:lnTo>
                  <a:lnTo>
                    <a:pt x="608394" y="9663"/>
                  </a:lnTo>
                  <a:lnTo>
                    <a:pt x="661312" y="3026"/>
                  </a:lnTo>
                  <a:lnTo>
                    <a:pt x="708214" y="378"/>
                  </a:lnTo>
                  <a:lnTo>
                    <a:pt x="755116" y="0"/>
                  </a:lnTo>
                  <a:lnTo>
                    <a:pt x="4160286" y="0"/>
                  </a:lnTo>
                  <a:lnTo>
                    <a:pt x="4211797" y="1408"/>
                  </a:lnTo>
                  <a:lnTo>
                    <a:pt x="4262336" y="5669"/>
                  </a:lnTo>
                  <a:lnTo>
                    <a:pt x="4311879" y="12830"/>
                  </a:lnTo>
                  <a:lnTo>
                    <a:pt x="4360404" y="22943"/>
                  </a:lnTo>
                  <a:lnTo>
                    <a:pt x="4407887" y="36057"/>
                  </a:lnTo>
                  <a:lnTo>
                    <a:pt x="4442726" y="48190"/>
                  </a:lnTo>
                  <a:lnTo>
                    <a:pt x="3158555" y="48190"/>
                  </a:lnTo>
                  <a:lnTo>
                    <a:pt x="737969" y="48421"/>
                  </a:lnTo>
                  <a:lnTo>
                    <a:pt x="692580" y="49304"/>
                  </a:lnTo>
                  <a:lnTo>
                    <a:pt x="647191" y="52456"/>
                  </a:lnTo>
                  <a:lnTo>
                    <a:pt x="595387" y="60388"/>
                  </a:lnTo>
                  <a:lnTo>
                    <a:pt x="544911" y="71450"/>
                  </a:lnTo>
                  <a:lnTo>
                    <a:pt x="495821" y="85709"/>
                  </a:lnTo>
                  <a:lnTo>
                    <a:pt x="448175" y="103231"/>
                  </a:lnTo>
                  <a:lnTo>
                    <a:pt x="402032" y="124082"/>
                  </a:lnTo>
                  <a:lnTo>
                    <a:pt x="357340" y="148400"/>
                  </a:lnTo>
                  <a:lnTo>
                    <a:pt x="314452" y="176064"/>
                  </a:lnTo>
                  <a:lnTo>
                    <a:pt x="273200" y="207276"/>
                  </a:lnTo>
                  <a:lnTo>
                    <a:pt x="233649" y="242108"/>
                  </a:lnTo>
                  <a:lnTo>
                    <a:pt x="196185" y="280561"/>
                  </a:lnTo>
                  <a:lnTo>
                    <a:pt x="162587" y="321046"/>
                  </a:lnTo>
                  <a:lnTo>
                    <a:pt x="133031" y="363612"/>
                  </a:lnTo>
                  <a:lnTo>
                    <a:pt x="107695" y="408306"/>
                  </a:lnTo>
                  <a:lnTo>
                    <a:pt x="86756" y="455175"/>
                  </a:lnTo>
                  <a:lnTo>
                    <a:pt x="70391" y="504267"/>
                  </a:lnTo>
                  <a:lnTo>
                    <a:pt x="58778" y="555628"/>
                  </a:lnTo>
                  <a:lnTo>
                    <a:pt x="52094" y="609307"/>
                  </a:lnTo>
                  <a:lnTo>
                    <a:pt x="50254" y="662858"/>
                  </a:lnTo>
                  <a:lnTo>
                    <a:pt x="52929" y="714566"/>
                  </a:lnTo>
                  <a:lnTo>
                    <a:pt x="60032" y="764443"/>
                  </a:lnTo>
                  <a:lnTo>
                    <a:pt x="71478" y="812495"/>
                  </a:lnTo>
                  <a:lnTo>
                    <a:pt x="87180" y="858734"/>
                  </a:lnTo>
                  <a:lnTo>
                    <a:pt x="107051" y="903167"/>
                  </a:lnTo>
                  <a:lnTo>
                    <a:pt x="131047" y="945864"/>
                  </a:lnTo>
                  <a:lnTo>
                    <a:pt x="158956" y="986653"/>
                  </a:lnTo>
                  <a:lnTo>
                    <a:pt x="190818" y="1025724"/>
                  </a:lnTo>
                  <a:lnTo>
                    <a:pt x="226503" y="1063026"/>
                  </a:lnTo>
                  <a:lnTo>
                    <a:pt x="265925" y="1098569"/>
                  </a:lnTo>
                  <a:lnTo>
                    <a:pt x="307796" y="1131147"/>
                  </a:lnTo>
                  <a:lnTo>
                    <a:pt x="351071" y="1159935"/>
                  </a:lnTo>
                  <a:lnTo>
                    <a:pt x="395701" y="1185020"/>
                  </a:lnTo>
                  <a:lnTo>
                    <a:pt x="441639" y="1206485"/>
                  </a:lnTo>
                  <a:lnTo>
                    <a:pt x="488880" y="1224429"/>
                  </a:lnTo>
                  <a:lnTo>
                    <a:pt x="537242" y="1238895"/>
                  </a:lnTo>
                  <a:lnTo>
                    <a:pt x="586810" y="1250010"/>
                  </a:lnTo>
                  <a:lnTo>
                    <a:pt x="637492" y="1257844"/>
                  </a:lnTo>
                  <a:lnTo>
                    <a:pt x="689240" y="1262483"/>
                  </a:lnTo>
                  <a:lnTo>
                    <a:pt x="742004" y="1264010"/>
                  </a:lnTo>
                  <a:lnTo>
                    <a:pt x="4449356" y="1264010"/>
                  </a:lnTo>
                  <a:lnTo>
                    <a:pt x="4418259" y="1275028"/>
                  </a:lnTo>
                  <a:lnTo>
                    <a:pt x="4371285" y="1288457"/>
                  </a:lnTo>
                  <a:lnTo>
                    <a:pt x="4322937" y="1299225"/>
                  </a:lnTo>
                  <a:lnTo>
                    <a:pt x="4273253" y="1307388"/>
                  </a:lnTo>
                  <a:lnTo>
                    <a:pt x="4208700" y="1313188"/>
                  </a:lnTo>
                  <a:lnTo>
                    <a:pt x="4200655" y="1313441"/>
                  </a:lnTo>
                  <a:lnTo>
                    <a:pt x="2449631" y="1313441"/>
                  </a:lnTo>
                  <a:lnTo>
                    <a:pt x="1389936" y="1313882"/>
                  </a:lnTo>
                  <a:close/>
                </a:path>
                <a:path w="4899025" h="1314450">
                  <a:moveTo>
                    <a:pt x="4449356" y="1264010"/>
                  </a:moveTo>
                  <a:lnTo>
                    <a:pt x="4157260" y="1264010"/>
                  </a:lnTo>
                  <a:lnTo>
                    <a:pt x="4210932" y="1262424"/>
                  </a:lnTo>
                  <a:lnTo>
                    <a:pt x="4263650" y="1257600"/>
                  </a:lnTo>
                  <a:lnTo>
                    <a:pt x="4315355" y="1249439"/>
                  </a:lnTo>
                  <a:lnTo>
                    <a:pt x="4365989" y="1237840"/>
                  </a:lnTo>
                  <a:lnTo>
                    <a:pt x="4415494" y="1222704"/>
                  </a:lnTo>
                  <a:lnTo>
                    <a:pt x="4463812" y="1203931"/>
                  </a:lnTo>
                  <a:lnTo>
                    <a:pt x="4510884" y="1181422"/>
                  </a:lnTo>
                  <a:lnTo>
                    <a:pt x="4556654" y="1155078"/>
                  </a:lnTo>
                  <a:lnTo>
                    <a:pt x="4601061" y="1124797"/>
                  </a:lnTo>
                  <a:lnTo>
                    <a:pt x="4641258" y="1092981"/>
                  </a:lnTo>
                  <a:lnTo>
                    <a:pt x="4678259" y="1059234"/>
                  </a:lnTo>
                  <a:lnTo>
                    <a:pt x="4711955" y="1023502"/>
                  </a:lnTo>
                  <a:lnTo>
                    <a:pt x="4742239" y="985730"/>
                  </a:lnTo>
                  <a:lnTo>
                    <a:pt x="4769033" y="945803"/>
                  </a:lnTo>
                  <a:lnTo>
                    <a:pt x="4792130" y="903849"/>
                  </a:lnTo>
                  <a:lnTo>
                    <a:pt x="4811520" y="859631"/>
                  </a:lnTo>
                  <a:lnTo>
                    <a:pt x="4827061" y="813155"/>
                  </a:lnTo>
                  <a:lnTo>
                    <a:pt x="4838645" y="764367"/>
                  </a:lnTo>
                  <a:lnTo>
                    <a:pt x="4846161" y="713212"/>
                  </a:lnTo>
                  <a:lnTo>
                    <a:pt x="4849386" y="659151"/>
                  </a:lnTo>
                  <a:lnTo>
                    <a:pt x="4847680" y="606602"/>
                  </a:lnTo>
                  <a:lnTo>
                    <a:pt x="4841118" y="555580"/>
                  </a:lnTo>
                  <a:lnTo>
                    <a:pt x="4829774" y="506102"/>
                  </a:lnTo>
                  <a:lnTo>
                    <a:pt x="4813723" y="458185"/>
                  </a:lnTo>
                  <a:lnTo>
                    <a:pt x="4793039" y="411846"/>
                  </a:lnTo>
                  <a:lnTo>
                    <a:pt x="4767798" y="367101"/>
                  </a:lnTo>
                  <a:lnTo>
                    <a:pt x="4738074" y="323967"/>
                  </a:lnTo>
                  <a:lnTo>
                    <a:pt x="4703943" y="282460"/>
                  </a:lnTo>
                  <a:lnTo>
                    <a:pt x="4667574" y="244623"/>
                  </a:lnTo>
                  <a:lnTo>
                    <a:pt x="4629602" y="210276"/>
                  </a:lnTo>
                  <a:lnTo>
                    <a:pt x="4590061" y="179374"/>
                  </a:lnTo>
                  <a:lnTo>
                    <a:pt x="4548985" y="151878"/>
                  </a:lnTo>
                  <a:lnTo>
                    <a:pt x="4506411" y="127744"/>
                  </a:lnTo>
                  <a:lnTo>
                    <a:pt x="4462373" y="106931"/>
                  </a:lnTo>
                  <a:lnTo>
                    <a:pt x="4416906" y="89396"/>
                  </a:lnTo>
                  <a:lnTo>
                    <a:pt x="4370045" y="75098"/>
                  </a:lnTo>
                  <a:lnTo>
                    <a:pt x="4321825" y="63994"/>
                  </a:lnTo>
                  <a:lnTo>
                    <a:pt x="4272282" y="56043"/>
                  </a:lnTo>
                  <a:lnTo>
                    <a:pt x="4221449" y="51202"/>
                  </a:lnTo>
                  <a:lnTo>
                    <a:pt x="4169363" y="49430"/>
                  </a:lnTo>
                  <a:lnTo>
                    <a:pt x="3158555" y="48190"/>
                  </a:lnTo>
                  <a:lnTo>
                    <a:pt x="4442741" y="48195"/>
                  </a:lnTo>
                  <a:lnTo>
                    <a:pt x="4499639" y="71490"/>
                  </a:lnTo>
                  <a:lnTo>
                    <a:pt x="4543863" y="93908"/>
                  </a:lnTo>
                  <a:lnTo>
                    <a:pt x="4586954" y="119528"/>
                  </a:lnTo>
                  <a:lnTo>
                    <a:pt x="4628890" y="148400"/>
                  </a:lnTo>
                  <a:lnTo>
                    <a:pt x="4669649" y="180572"/>
                  </a:lnTo>
                  <a:lnTo>
                    <a:pt x="4705766" y="213142"/>
                  </a:lnTo>
                  <a:lnTo>
                    <a:pt x="4739027" y="247322"/>
                  </a:lnTo>
                  <a:lnTo>
                    <a:pt x="4769359" y="283148"/>
                  </a:lnTo>
                  <a:lnTo>
                    <a:pt x="4796689" y="320657"/>
                  </a:lnTo>
                  <a:lnTo>
                    <a:pt x="4820945" y="359884"/>
                  </a:lnTo>
                  <a:lnTo>
                    <a:pt x="4842054" y="400867"/>
                  </a:lnTo>
                  <a:lnTo>
                    <a:pt x="4859943" y="443642"/>
                  </a:lnTo>
                  <a:lnTo>
                    <a:pt x="4874540" y="488245"/>
                  </a:lnTo>
                  <a:lnTo>
                    <a:pt x="4885772" y="534711"/>
                  </a:lnTo>
                  <a:lnTo>
                    <a:pt x="4893567" y="583079"/>
                  </a:lnTo>
                  <a:lnTo>
                    <a:pt x="4897953" y="632599"/>
                  </a:lnTo>
                  <a:lnTo>
                    <a:pt x="4898497" y="681011"/>
                  </a:lnTo>
                  <a:lnTo>
                    <a:pt x="4895258" y="728303"/>
                  </a:lnTo>
                  <a:lnTo>
                    <a:pt x="4888296" y="774468"/>
                  </a:lnTo>
                  <a:lnTo>
                    <a:pt x="4877668" y="819496"/>
                  </a:lnTo>
                  <a:lnTo>
                    <a:pt x="4863435" y="863377"/>
                  </a:lnTo>
                  <a:lnTo>
                    <a:pt x="4845655" y="906104"/>
                  </a:lnTo>
                  <a:lnTo>
                    <a:pt x="4824388" y="947667"/>
                  </a:lnTo>
                  <a:lnTo>
                    <a:pt x="4799693" y="988056"/>
                  </a:lnTo>
                  <a:lnTo>
                    <a:pt x="4771628" y="1027263"/>
                  </a:lnTo>
                  <a:lnTo>
                    <a:pt x="4740254" y="1065279"/>
                  </a:lnTo>
                  <a:lnTo>
                    <a:pt x="4705574" y="1101955"/>
                  </a:lnTo>
                  <a:lnTo>
                    <a:pt x="4669231" y="1135533"/>
                  </a:lnTo>
                  <a:lnTo>
                    <a:pt x="4631259" y="1166070"/>
                  </a:lnTo>
                  <a:lnTo>
                    <a:pt x="4591696" y="1193619"/>
                  </a:lnTo>
                  <a:lnTo>
                    <a:pt x="4550579" y="1218234"/>
                  </a:lnTo>
                  <a:lnTo>
                    <a:pt x="4507942" y="1239971"/>
                  </a:lnTo>
                  <a:lnTo>
                    <a:pt x="4463823" y="1258884"/>
                  </a:lnTo>
                  <a:lnTo>
                    <a:pt x="4449356" y="1264010"/>
                  </a:lnTo>
                  <a:close/>
                </a:path>
                <a:path w="4899025" h="1314450">
                  <a:moveTo>
                    <a:pt x="4144147" y="1314449"/>
                  </a:moveTo>
                  <a:lnTo>
                    <a:pt x="2449631" y="1313441"/>
                  </a:lnTo>
                  <a:lnTo>
                    <a:pt x="4200655" y="1313441"/>
                  </a:lnTo>
                  <a:lnTo>
                    <a:pt x="4176518" y="1314197"/>
                  </a:lnTo>
                  <a:lnTo>
                    <a:pt x="4144147" y="131444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10459" y="8415444"/>
              <a:ext cx="4799965" cy="1214755"/>
            </a:xfrm>
            <a:custGeom>
              <a:avLst/>
              <a:gdLst/>
              <a:ahLst/>
              <a:cxnLst/>
              <a:rect l="l" t="t" r="r" b="b"/>
              <a:pathLst>
                <a:path w="4799965" h="1214754">
                  <a:moveTo>
                    <a:pt x="4107006" y="1214580"/>
                  </a:moveTo>
                  <a:lnTo>
                    <a:pt x="691750" y="1214580"/>
                  </a:lnTo>
                  <a:lnTo>
                    <a:pt x="638986" y="1213052"/>
                  </a:lnTo>
                  <a:lnTo>
                    <a:pt x="587239" y="1208414"/>
                  </a:lnTo>
                  <a:lnTo>
                    <a:pt x="536556" y="1200580"/>
                  </a:lnTo>
                  <a:lnTo>
                    <a:pt x="486988" y="1189465"/>
                  </a:lnTo>
                  <a:lnTo>
                    <a:pt x="438581" y="1174985"/>
                  </a:lnTo>
                  <a:lnTo>
                    <a:pt x="391385" y="1157054"/>
                  </a:lnTo>
                  <a:lnTo>
                    <a:pt x="345447" y="1135590"/>
                  </a:lnTo>
                  <a:lnTo>
                    <a:pt x="300817" y="1110505"/>
                  </a:lnTo>
                  <a:lnTo>
                    <a:pt x="257542" y="1081716"/>
                  </a:lnTo>
                  <a:lnTo>
                    <a:pt x="215672" y="1049138"/>
                  </a:lnTo>
                  <a:lnTo>
                    <a:pt x="176249" y="1013847"/>
                  </a:lnTo>
                  <a:lnTo>
                    <a:pt x="140564" y="976750"/>
                  </a:lnTo>
                  <a:lnTo>
                    <a:pt x="108702" y="937843"/>
                  </a:lnTo>
                  <a:lnTo>
                    <a:pt x="80751" y="897121"/>
                  </a:lnTo>
                  <a:lnTo>
                    <a:pt x="56797" y="854581"/>
                  </a:lnTo>
                  <a:lnTo>
                    <a:pt x="36926" y="810217"/>
                  </a:lnTo>
                  <a:lnTo>
                    <a:pt x="21224" y="764025"/>
                  </a:lnTo>
                  <a:lnTo>
                    <a:pt x="9778" y="716001"/>
                  </a:lnTo>
                  <a:lnTo>
                    <a:pt x="2675" y="666139"/>
                  </a:lnTo>
                  <a:lnTo>
                    <a:pt x="0" y="614435"/>
                  </a:lnTo>
                  <a:lnTo>
                    <a:pt x="1839" y="560885"/>
                  </a:lnTo>
                  <a:lnTo>
                    <a:pt x="8524" y="507540"/>
                  </a:lnTo>
                  <a:lnTo>
                    <a:pt x="20137" y="456428"/>
                  </a:lnTo>
                  <a:lnTo>
                    <a:pt x="36502" y="407516"/>
                  </a:lnTo>
                  <a:lnTo>
                    <a:pt x="57441" y="360767"/>
                  </a:lnTo>
                  <a:lnTo>
                    <a:pt x="82777" y="316146"/>
                  </a:lnTo>
                  <a:lnTo>
                    <a:pt x="112333" y="273617"/>
                  </a:lnTo>
                  <a:lnTo>
                    <a:pt x="145931" y="233146"/>
                  </a:lnTo>
                  <a:lnTo>
                    <a:pt x="183395" y="194695"/>
                  </a:lnTo>
                  <a:lnTo>
                    <a:pt x="222948" y="159564"/>
                  </a:lnTo>
                  <a:lnTo>
                    <a:pt x="264244" y="128102"/>
                  </a:lnTo>
                  <a:lnTo>
                    <a:pt x="307233" y="100243"/>
                  </a:lnTo>
                  <a:lnTo>
                    <a:pt x="351867" y="75921"/>
                  </a:lnTo>
                  <a:lnTo>
                    <a:pt x="398094" y="55070"/>
                  </a:lnTo>
                  <a:lnTo>
                    <a:pt x="445865" y="37624"/>
                  </a:lnTo>
                  <a:lnTo>
                    <a:pt x="495131" y="23514"/>
                  </a:lnTo>
                  <a:lnTo>
                    <a:pt x="545841" y="12676"/>
                  </a:lnTo>
                  <a:lnTo>
                    <a:pt x="597946" y="5043"/>
                  </a:lnTo>
                  <a:lnTo>
                    <a:pt x="643335" y="1513"/>
                  </a:lnTo>
                  <a:lnTo>
                    <a:pt x="2401395" y="0"/>
                  </a:lnTo>
                  <a:lnTo>
                    <a:pt x="4119109" y="0"/>
                  </a:lnTo>
                  <a:lnTo>
                    <a:pt x="4171196" y="1560"/>
                  </a:lnTo>
                  <a:lnTo>
                    <a:pt x="4222028" y="6262"/>
                  </a:lnTo>
                  <a:lnTo>
                    <a:pt x="4271572" y="14138"/>
                  </a:lnTo>
                  <a:lnTo>
                    <a:pt x="4319791" y="25219"/>
                  </a:lnTo>
                  <a:lnTo>
                    <a:pt x="4366652" y="39537"/>
                  </a:lnTo>
                  <a:lnTo>
                    <a:pt x="4412119" y="57122"/>
                  </a:lnTo>
                  <a:lnTo>
                    <a:pt x="4456157" y="78007"/>
                  </a:lnTo>
                  <a:lnTo>
                    <a:pt x="4498732" y="102223"/>
                  </a:lnTo>
                  <a:lnTo>
                    <a:pt x="4539807" y="129802"/>
                  </a:lnTo>
                  <a:lnTo>
                    <a:pt x="4579348" y="160775"/>
                  </a:lnTo>
                  <a:lnTo>
                    <a:pt x="4617320" y="195174"/>
                  </a:lnTo>
                  <a:lnTo>
                    <a:pt x="4653689" y="233029"/>
                  </a:lnTo>
                  <a:lnTo>
                    <a:pt x="4688119" y="274570"/>
                  </a:lnTo>
                  <a:lnTo>
                    <a:pt x="4718067" y="317787"/>
                  </a:lnTo>
                  <a:lnTo>
                    <a:pt x="4743458" y="362640"/>
                  </a:lnTo>
                  <a:lnTo>
                    <a:pt x="4764216" y="409087"/>
                  </a:lnTo>
                  <a:lnTo>
                    <a:pt x="4780267" y="457087"/>
                  </a:lnTo>
                  <a:lnTo>
                    <a:pt x="4791536" y="506598"/>
                  </a:lnTo>
                  <a:lnTo>
                    <a:pt x="4797949" y="557578"/>
                  </a:lnTo>
                  <a:lnTo>
                    <a:pt x="4799431" y="609987"/>
                  </a:lnTo>
                  <a:lnTo>
                    <a:pt x="4795907" y="663782"/>
                  </a:lnTo>
                  <a:lnTo>
                    <a:pt x="4788363" y="714691"/>
                  </a:lnTo>
                  <a:lnTo>
                    <a:pt x="4776711" y="763337"/>
                  </a:lnTo>
                  <a:lnTo>
                    <a:pt x="4761076" y="809755"/>
                  </a:lnTo>
                  <a:lnTo>
                    <a:pt x="4741586" y="853982"/>
                  </a:lnTo>
                  <a:lnTo>
                    <a:pt x="4718368" y="896055"/>
                  </a:lnTo>
                  <a:lnTo>
                    <a:pt x="4691549" y="936009"/>
                  </a:lnTo>
                  <a:lnTo>
                    <a:pt x="4661257" y="973881"/>
                  </a:lnTo>
                  <a:lnTo>
                    <a:pt x="4627617" y="1009707"/>
                  </a:lnTo>
                  <a:lnTo>
                    <a:pt x="4590759" y="1043524"/>
                  </a:lnTo>
                  <a:lnTo>
                    <a:pt x="4550808" y="1075367"/>
                  </a:lnTo>
                  <a:lnTo>
                    <a:pt x="4506400" y="1105647"/>
                  </a:lnTo>
                  <a:lnTo>
                    <a:pt x="4460630" y="1131992"/>
                  </a:lnTo>
                  <a:lnTo>
                    <a:pt x="4413558" y="1154501"/>
                  </a:lnTo>
                  <a:lnTo>
                    <a:pt x="4365240" y="1173273"/>
                  </a:lnTo>
                  <a:lnTo>
                    <a:pt x="4315735" y="1188409"/>
                  </a:lnTo>
                  <a:lnTo>
                    <a:pt x="4265101" y="1200008"/>
                  </a:lnTo>
                  <a:lnTo>
                    <a:pt x="4213396" y="1208170"/>
                  </a:lnTo>
                  <a:lnTo>
                    <a:pt x="4160678" y="1212994"/>
                  </a:lnTo>
                  <a:lnTo>
                    <a:pt x="4107006" y="1214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Title 1"/>
          <p:cNvSpPr txBox="1">
            <a:spLocks/>
          </p:cNvSpPr>
          <p:nvPr/>
        </p:nvSpPr>
        <p:spPr>
          <a:xfrm>
            <a:off x="7239000" y="7429500"/>
            <a:ext cx="3810000" cy="685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3900" b="1" kern="0" dirty="0" smtClean="0">
                <a:solidFill>
                  <a:srgbClr val="3B261A"/>
                </a:solidFill>
                <a:latin typeface="Baskerville Old Face" pitchFamily="18" charset="0"/>
                <a:ea typeface="+mj-ea"/>
                <a:cs typeface="Microsoft Sans Serif"/>
              </a:rPr>
              <a:t>Nurdiana</a:t>
            </a:r>
            <a:r>
              <a:rPr lang="id-ID" sz="3900" b="1" kern="0" dirty="0" smtClean="0">
                <a:solidFill>
                  <a:srgbClr val="3B261A"/>
                </a:solidFill>
                <a:latin typeface="Baskerville Old Face" pitchFamily="18" charset="0"/>
                <a:ea typeface="+mj-ea"/>
                <a:cs typeface="Microsoft Sans Serif"/>
              </a:rPr>
              <a:t>, </a:t>
            </a:r>
            <a:r>
              <a:rPr lang="id-ID" sz="3900" b="1" kern="0" dirty="0" smtClean="0">
                <a:solidFill>
                  <a:srgbClr val="3B261A"/>
                </a:solidFill>
                <a:latin typeface="Baskerville Old Face" pitchFamily="18" charset="0"/>
                <a:ea typeface="+mj-ea"/>
                <a:cs typeface="Microsoft Sans Serif"/>
              </a:rPr>
              <a:t>S.Pd.</a:t>
            </a:r>
            <a:endParaRPr lang="id-ID" sz="39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895600" y="1943100"/>
            <a:ext cx="12420600" cy="1752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  <a:t>GAYA GERAK LISTRIK (GGL) INDUKSI</a:t>
            </a:r>
            <a:b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</a:br>
            <a: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  <a:t>HUKUM FARADAY</a:t>
            </a:r>
            <a:endParaRPr lang="id-ID" sz="54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7924800" y="5372102"/>
            <a:ext cx="2743200" cy="990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4800" b="1" kern="0" dirty="0" smtClean="0">
                <a:solidFill>
                  <a:srgbClr val="3B261A"/>
                </a:solidFill>
                <a:latin typeface="Baskerville Old Face" pitchFamily="18" charset="0"/>
                <a:ea typeface="+mj-ea"/>
                <a:cs typeface="Microsoft Sans Serif"/>
              </a:rPr>
              <a:t>Oleh :</a:t>
            </a:r>
            <a:endParaRPr lang="id-ID" sz="48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019800" y="8115300"/>
            <a:ext cx="6248400" cy="685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endParaRPr lang="id-ID" sz="39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1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build="p"/>
      <p:bldP spid="16" grpId="0" build="p"/>
      <p:bldP spid="1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3" y="6867683"/>
            <a:ext cx="3419318" cy="341931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667000" y="4762500"/>
            <a:ext cx="129540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endParaRPr lang="id-ID" sz="45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743200" y="1028700"/>
            <a:ext cx="12801600" cy="8229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id-ID" sz="3900" dirty="0" smtClean="0">
                <a:latin typeface="Baskerville Old Face" pitchFamily="18" charset="0"/>
                <a:cs typeface="Arial" pitchFamily="34" charset="0"/>
              </a:rPr>
              <a:t>Tanda (</a:t>
            </a:r>
            <a:r>
              <a:rPr lang="id-ID" sz="3900" dirty="0" smtClean="0">
                <a:solidFill>
                  <a:srgbClr val="000000"/>
                </a:solidFill>
                <a:latin typeface="Baskerville Old Face" pitchFamily="18" charset="0"/>
                <a:cs typeface="Arial" pitchFamily="34" charset="0"/>
              </a:rPr>
              <a:t>–</a:t>
            </a:r>
            <a:r>
              <a:rPr lang="id-ID" sz="3900" dirty="0" smtClean="0">
                <a:latin typeface="Baskerville Old Face" pitchFamily="18" charset="0"/>
                <a:cs typeface="Arial" pitchFamily="34" charset="0"/>
              </a:rPr>
              <a:t>) menyatakan arah arus induksi seperti yang dijelaskan oleh Hukum Lenz.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id-ID" sz="3900" dirty="0" smtClean="0">
              <a:latin typeface="Baskerville Old Face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id-ID" sz="3900" dirty="0" smtClean="0">
                <a:latin typeface="Baskerville Old Face" pitchFamily="18" charset="0"/>
                <a:cs typeface="Arial" pitchFamily="34" charset="0"/>
              </a:rPr>
              <a:t>Hukum Lenz berbunyi : </a:t>
            </a:r>
            <a:r>
              <a:rPr lang="en-US" sz="3900" dirty="0" smtClean="0">
                <a:latin typeface="Baskerville Old Face" pitchFamily="18" charset="0"/>
              </a:rPr>
              <a:t>“</a:t>
            </a:r>
            <a:r>
              <a:rPr lang="en-US" sz="3900" i="1" dirty="0" err="1" smtClean="0">
                <a:latin typeface="Baskerville Old Face" pitchFamily="18" charset="0"/>
              </a:rPr>
              <a:t>arah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arus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induksi</a:t>
            </a:r>
            <a:r>
              <a:rPr lang="en-US" sz="3900" i="1" dirty="0" smtClean="0">
                <a:latin typeface="Baskerville Old Face" pitchFamily="18" charset="0"/>
              </a:rPr>
              <a:t> yang </a:t>
            </a:r>
            <a:r>
              <a:rPr lang="en-US" sz="3900" i="1" dirty="0" err="1" smtClean="0">
                <a:latin typeface="Baskerville Old Face" pitchFamily="18" charset="0"/>
              </a:rPr>
              <a:t>dihasilkan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sedemikian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rupa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sehingga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menimbulkan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medan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magnetik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induksi</a:t>
            </a:r>
            <a:r>
              <a:rPr lang="en-US" sz="3900" i="1" dirty="0" smtClean="0">
                <a:latin typeface="Baskerville Old Face" pitchFamily="18" charset="0"/>
              </a:rPr>
              <a:t> yang </a:t>
            </a:r>
            <a:r>
              <a:rPr lang="en-US" sz="3900" i="1" dirty="0" err="1" smtClean="0">
                <a:latin typeface="Baskerville Old Face" pitchFamily="18" charset="0"/>
              </a:rPr>
              <a:t>berlawanan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dengan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perubahan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medan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magnetik</a:t>
            </a:r>
            <a:r>
              <a:rPr lang="en-US" sz="3900" i="1" dirty="0" smtClean="0">
                <a:latin typeface="Baskerville Old Face" pitchFamily="18" charset="0"/>
              </a:rPr>
              <a:t> </a:t>
            </a:r>
            <a:r>
              <a:rPr lang="en-US" sz="3900" i="1" dirty="0" err="1" smtClean="0">
                <a:latin typeface="Baskerville Old Face" pitchFamily="18" charset="0"/>
              </a:rPr>
              <a:t>penyebabnya</a:t>
            </a:r>
            <a:r>
              <a:rPr lang="en-US" sz="3900" dirty="0" smtClean="0">
                <a:latin typeface="Baskerville Old Face" pitchFamily="18" charset="0"/>
              </a:rPr>
              <a:t>”</a:t>
            </a:r>
            <a:endParaRPr lang="id-ID" sz="3900" dirty="0" smtClean="0">
              <a:latin typeface="Baskerville Old Face" pitchFamily="18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1" y="5448300"/>
            <a:ext cx="379916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9448800" y="6896100"/>
            <a:ext cx="3200400" cy="30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r>
              <a:rPr lang="id-ID" sz="3200" dirty="0" smtClean="0">
                <a:latin typeface="Baskerville Old Face" pitchFamily="18" charset="0"/>
              </a:rPr>
              <a:t>Arah  GGL induksi</a:t>
            </a:r>
            <a:endParaRPr lang="id-ID" sz="32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372600" y="8724900"/>
            <a:ext cx="3200400" cy="30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r>
              <a:rPr lang="id-ID" sz="3200" dirty="0" smtClean="0">
                <a:latin typeface="Baskerville Old Face" pitchFamily="18" charset="0"/>
              </a:rPr>
              <a:t>Arah  gerak magnet</a:t>
            </a:r>
            <a:endParaRPr lang="id-ID" sz="32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10744200" y="8343900"/>
            <a:ext cx="16002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id-ID"/>
          </a:p>
        </p:txBody>
      </p:sp>
      <p:sp>
        <p:nvSpPr>
          <p:cNvPr id="14" name="Right Arrow 13"/>
          <p:cNvSpPr/>
          <p:nvPr/>
        </p:nvSpPr>
        <p:spPr>
          <a:xfrm>
            <a:off x="9448800" y="7277100"/>
            <a:ext cx="1524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id-ID"/>
          </a:p>
        </p:txBody>
      </p:sp>
      <p:sp>
        <p:nvSpPr>
          <p:cNvPr id="16" name="Freeform 15"/>
          <p:cNvSpPr/>
          <p:nvPr/>
        </p:nvSpPr>
        <p:spPr>
          <a:xfrm>
            <a:off x="9185564" y="5811983"/>
            <a:ext cx="297872" cy="339437"/>
          </a:xfrm>
          <a:custGeom>
            <a:avLst/>
            <a:gdLst>
              <a:gd name="connsiteX0" fmla="*/ 0 w 297872"/>
              <a:gd name="connsiteY0" fmla="*/ 48491 h 339436"/>
              <a:gd name="connsiteX1" fmla="*/ 249381 w 297872"/>
              <a:gd name="connsiteY1" fmla="*/ 48491 h 339436"/>
              <a:gd name="connsiteX2" fmla="*/ 290945 w 297872"/>
              <a:gd name="connsiteY2" fmla="*/ 339436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872" h="339436">
                <a:moveTo>
                  <a:pt x="0" y="48491"/>
                </a:moveTo>
                <a:cubicBezTo>
                  <a:pt x="100445" y="24245"/>
                  <a:pt x="200890" y="0"/>
                  <a:pt x="249381" y="48491"/>
                </a:cubicBezTo>
                <a:cubicBezTo>
                  <a:pt x="297872" y="96982"/>
                  <a:pt x="294408" y="218209"/>
                  <a:pt x="290945" y="33943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9" tIns="45719" rIns="91439" bIns="45719" rtlCol="0" anchor="ctr"/>
          <a:lstStyle/>
          <a:p>
            <a:pPr algn="ctr"/>
            <a:endParaRPr lang="id-ID"/>
          </a:p>
        </p:txBody>
      </p:sp>
      <p:sp>
        <p:nvSpPr>
          <p:cNvPr id="17" name="Freeform 16"/>
          <p:cNvSpPr/>
          <p:nvPr/>
        </p:nvSpPr>
        <p:spPr>
          <a:xfrm>
            <a:off x="9337964" y="6483928"/>
            <a:ext cx="387928" cy="318656"/>
          </a:xfrm>
          <a:custGeom>
            <a:avLst/>
            <a:gdLst>
              <a:gd name="connsiteX0" fmla="*/ 55418 w 387927"/>
              <a:gd name="connsiteY0" fmla="*/ 0 h 318655"/>
              <a:gd name="connsiteX1" fmla="*/ 55418 w 387927"/>
              <a:gd name="connsiteY1" fmla="*/ 290946 h 318655"/>
              <a:gd name="connsiteX2" fmla="*/ 387927 w 387927"/>
              <a:gd name="connsiteY2" fmla="*/ 166255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927" h="318655">
                <a:moveTo>
                  <a:pt x="55418" y="0"/>
                </a:moveTo>
                <a:cubicBezTo>
                  <a:pt x="27709" y="131618"/>
                  <a:pt x="0" y="263237"/>
                  <a:pt x="55418" y="290946"/>
                </a:cubicBezTo>
                <a:cubicBezTo>
                  <a:pt x="110836" y="318655"/>
                  <a:pt x="249381" y="242455"/>
                  <a:pt x="387927" y="16625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9" tIns="45719" rIns="91439" bIns="45719" rtlCol="0" anchor="ctr"/>
          <a:lstStyle/>
          <a:p>
            <a:pPr algn="ctr"/>
            <a:endParaRPr lang="id-ID"/>
          </a:p>
        </p:txBody>
      </p:sp>
      <p:pic>
        <p:nvPicPr>
          <p:cNvPr id="1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3" y="6867683"/>
            <a:ext cx="3419318" cy="3419318"/>
          </a:xfrm>
          <a:prstGeom prst="rect">
            <a:avLst/>
          </a:prstGeom>
        </p:spPr>
      </p:pic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1" y="0"/>
            <a:ext cx="3419318" cy="341931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971800" y="1638300"/>
            <a:ext cx="12496800" cy="1066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r>
              <a:rPr lang="id-ID" sz="4800" b="1" dirty="0" smtClean="0">
                <a:latin typeface="Baskerville Old Face" pitchFamily="18" charset="0"/>
              </a:rPr>
              <a:t>KAIDAH TANGAN KANAN HUKUM LENZ :</a:t>
            </a:r>
          </a:p>
          <a:p>
            <a:pPr lvl="0"/>
            <a:endParaRPr lang="id-ID" sz="54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467100"/>
            <a:ext cx="10287000" cy="5579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286000" y="2171700"/>
            <a:ext cx="136398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r>
              <a:rPr lang="id-ID" sz="5400" dirty="0" smtClean="0">
                <a:latin typeface="Baskerville Old Face" pitchFamily="18" charset="0"/>
              </a:rPr>
              <a:t>Faktor-faktor yang mempengaruhi GGL Induksi :</a:t>
            </a:r>
            <a:endParaRPr lang="id-ID" sz="54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905000" y="4000500"/>
            <a:ext cx="14097000" cy="449580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0" y="4838700"/>
            <a:ext cx="11201400" cy="3200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50000"/>
              </a:lnSpc>
            </a:pPr>
            <a:r>
              <a:rPr lang="id-ID" sz="6100" b="1" dirty="0" smtClean="0">
                <a:solidFill>
                  <a:srgbClr val="453DDB"/>
                </a:solidFill>
                <a:latin typeface="Baskerville Old Face" pitchFamily="18" charset="0"/>
              </a:rPr>
              <a:t>1.  Jumlah lilitan kumparan</a:t>
            </a:r>
          </a:p>
          <a:p>
            <a:pPr lvl="0">
              <a:lnSpc>
                <a:spcPct val="150000"/>
              </a:lnSpc>
            </a:pPr>
            <a:r>
              <a:rPr lang="id-ID" sz="6100" b="1" kern="0" dirty="0" smtClean="0">
                <a:solidFill>
                  <a:srgbClr val="453DDB"/>
                </a:solidFill>
                <a:latin typeface="Baskerville Old Face" pitchFamily="18" charset="0"/>
                <a:ea typeface="+mj-ea"/>
                <a:cs typeface="Microsoft Sans Serif"/>
              </a:rPr>
              <a:t>2.  Laju perubahan fluks magnetik</a:t>
            </a:r>
            <a:endParaRPr lang="id-ID" sz="6100" b="1" kern="0" dirty="0">
              <a:solidFill>
                <a:srgbClr val="453DDB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90700"/>
            <a:ext cx="4671469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715000" y="1181100"/>
            <a:ext cx="11506200" cy="7010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r>
              <a:rPr lang="id-ID" sz="4000" dirty="0" smtClean="0">
                <a:latin typeface="Baskerville Old Face" pitchFamily="18" charset="0"/>
              </a:rPr>
              <a:t>Eric sedang melakukan percobaan GGL induksi seperti pada gambar di samping. Agar nilai GGL yang dihasilkan maksimum, langkah yang tepat dilakukan oleh Eric yaitu ....</a:t>
            </a:r>
          </a:p>
          <a:p>
            <a:pPr marL="742950" lvl="0" indent="-742950">
              <a:buFont typeface="+mj-lt"/>
              <a:buAutoNum type="alphaUcPeriod"/>
            </a:pPr>
            <a:r>
              <a:rPr lang="id-ID" sz="4000" dirty="0" smtClean="0">
                <a:latin typeface="Baskerville Old Face" pitchFamily="18" charset="0"/>
              </a:rPr>
              <a:t>Memutar magnet dalam kumparan </a:t>
            </a:r>
          </a:p>
          <a:p>
            <a:pPr marL="742950" lvl="0" indent="-742950">
              <a:buFont typeface="+mj-lt"/>
              <a:buAutoNum type="alphaUcPeriod"/>
            </a:pPr>
            <a:r>
              <a:rPr lang="id-ID" sz="4000" dirty="0" smtClean="0">
                <a:latin typeface="Baskerville Old Face" pitchFamily="18" charset="0"/>
              </a:rPr>
              <a:t>Menggerakkan magnet dalam kumparan dengan gerakan naik turun</a:t>
            </a:r>
          </a:p>
          <a:p>
            <a:pPr marL="742950" lvl="0" indent="-742950">
              <a:buFont typeface="+mj-lt"/>
              <a:buAutoNum type="alphaUcPeriod"/>
            </a:pPr>
            <a:r>
              <a:rPr lang="id-ID" sz="4000" dirty="0" smtClean="0">
                <a:latin typeface="Baskerville Old Face" pitchFamily="18" charset="0"/>
              </a:rPr>
              <a:t>Menggunakan kumparan dengan lilitan yang sedikit</a:t>
            </a:r>
          </a:p>
          <a:p>
            <a:pPr marL="742950" lvl="0" indent="-742950">
              <a:buFont typeface="+mj-lt"/>
              <a:buAutoNum type="alphaUcPeriod"/>
            </a:pPr>
            <a:r>
              <a:rPr lang="id-ID" sz="4000" dirty="0" smtClean="0">
                <a:latin typeface="Baskerville Old Face" pitchFamily="18" charset="0"/>
              </a:rPr>
              <a:t>Menggerakkan magnet dalam kumparan dengan kecepatan maksimal</a:t>
            </a:r>
          </a:p>
          <a:p>
            <a:pPr marL="742950" lvl="0" indent="-742950">
              <a:buFont typeface="+mj-lt"/>
              <a:buAutoNum type="alphaUcPeriod"/>
            </a:pPr>
            <a:r>
              <a:rPr lang="id-ID" sz="4000" dirty="0" smtClean="0">
                <a:latin typeface="Baskerville Old Face" pitchFamily="18" charset="0"/>
              </a:rPr>
              <a:t>Mengganti magnet dengan jenis magnet berbentuk U</a:t>
            </a:r>
            <a:endParaRPr lang="id-ID" sz="6000" dirty="0" smtClean="0">
              <a:latin typeface="Baskerville Old Face" pitchFamily="18" charset="0"/>
            </a:endParaRPr>
          </a:p>
        </p:txBody>
      </p:sp>
      <p:pic>
        <p:nvPicPr>
          <p:cNvPr id="6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868683" y="6867683"/>
            <a:ext cx="3419318" cy="3419318"/>
          </a:xfrm>
          <a:prstGeom prst="rect">
            <a:avLst/>
          </a:prstGeom>
        </p:spPr>
      </p:pic>
      <p:pic>
        <p:nvPicPr>
          <p:cNvPr id="7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6235831" y="0"/>
            <a:ext cx="2046606" cy="2576195"/>
          </a:xfrm>
          <a:custGeom>
            <a:avLst/>
            <a:gdLst/>
            <a:ahLst/>
            <a:cxnLst/>
            <a:rect l="l" t="t" r="r" b="b"/>
            <a:pathLst>
              <a:path w="2046605" h="2576195">
                <a:moveTo>
                  <a:pt x="1513294" y="2146993"/>
                </a:moveTo>
                <a:lnTo>
                  <a:pt x="1237915" y="2354928"/>
                </a:lnTo>
                <a:lnTo>
                  <a:pt x="1210768" y="2359513"/>
                </a:lnTo>
                <a:lnTo>
                  <a:pt x="1191557" y="2374019"/>
                </a:lnTo>
                <a:lnTo>
                  <a:pt x="1143380" y="2394482"/>
                </a:lnTo>
                <a:lnTo>
                  <a:pt x="1091237" y="2402027"/>
                </a:lnTo>
                <a:lnTo>
                  <a:pt x="1042629" y="2406903"/>
                </a:lnTo>
                <a:lnTo>
                  <a:pt x="989751" y="2399089"/>
                </a:lnTo>
                <a:lnTo>
                  <a:pt x="940105" y="2388835"/>
                </a:lnTo>
                <a:lnTo>
                  <a:pt x="893538" y="2376255"/>
                </a:lnTo>
                <a:lnTo>
                  <a:pt x="842661" y="2351016"/>
                </a:lnTo>
                <a:lnTo>
                  <a:pt x="802774" y="2333393"/>
                </a:lnTo>
                <a:lnTo>
                  <a:pt x="758474" y="2303188"/>
                </a:lnTo>
                <a:lnTo>
                  <a:pt x="717318" y="2270610"/>
                </a:lnTo>
                <a:lnTo>
                  <a:pt x="686861" y="2245866"/>
                </a:lnTo>
                <a:lnTo>
                  <a:pt x="651701" y="2208759"/>
                </a:lnTo>
                <a:lnTo>
                  <a:pt x="619394" y="2169498"/>
                </a:lnTo>
                <a:lnTo>
                  <a:pt x="589843" y="2128156"/>
                </a:lnTo>
                <a:lnTo>
                  <a:pt x="570605" y="2094941"/>
                </a:lnTo>
                <a:lnTo>
                  <a:pt x="546276" y="2049656"/>
                </a:lnTo>
                <a:lnTo>
                  <a:pt x="524413" y="2002509"/>
                </a:lnTo>
                <a:lnTo>
                  <a:pt x="504920" y="1953573"/>
                </a:lnTo>
                <a:lnTo>
                  <a:pt x="487089" y="1903382"/>
                </a:lnTo>
                <a:lnTo>
                  <a:pt x="470539" y="1852223"/>
                </a:lnTo>
                <a:lnTo>
                  <a:pt x="462998" y="1810175"/>
                </a:lnTo>
                <a:lnTo>
                  <a:pt x="449238" y="1756909"/>
                </a:lnTo>
                <a:lnTo>
                  <a:pt x="444641" y="1712640"/>
                </a:lnTo>
                <a:lnTo>
                  <a:pt x="441628" y="1667173"/>
                </a:lnTo>
                <a:lnTo>
                  <a:pt x="432624" y="1610316"/>
                </a:lnTo>
                <a:lnTo>
                  <a:pt x="433011" y="1562283"/>
                </a:lnTo>
                <a:lnTo>
                  <a:pt x="435211" y="1512880"/>
                </a:lnTo>
                <a:lnTo>
                  <a:pt x="439301" y="1462050"/>
                </a:lnTo>
                <a:lnTo>
                  <a:pt x="453010" y="1419870"/>
                </a:lnTo>
                <a:lnTo>
                  <a:pt x="461109" y="1366014"/>
                </a:lnTo>
                <a:lnTo>
                  <a:pt x="478978" y="1320693"/>
                </a:lnTo>
                <a:lnTo>
                  <a:pt x="489738" y="1280741"/>
                </a:lnTo>
                <a:lnTo>
                  <a:pt x="520767" y="1161827"/>
                </a:lnTo>
                <a:lnTo>
                  <a:pt x="518312" y="1147767"/>
                </a:lnTo>
                <a:lnTo>
                  <a:pt x="521068" y="1145687"/>
                </a:lnTo>
                <a:lnTo>
                  <a:pt x="513557" y="1135444"/>
                </a:lnTo>
                <a:lnTo>
                  <a:pt x="503262" y="1127304"/>
                </a:lnTo>
                <a:lnTo>
                  <a:pt x="460470" y="1111874"/>
                </a:lnTo>
                <a:lnTo>
                  <a:pt x="412243" y="1084634"/>
                </a:lnTo>
                <a:lnTo>
                  <a:pt x="366343" y="1055638"/>
                </a:lnTo>
                <a:lnTo>
                  <a:pt x="330532" y="1034937"/>
                </a:lnTo>
                <a:lnTo>
                  <a:pt x="289612" y="1002179"/>
                </a:lnTo>
                <a:lnTo>
                  <a:pt x="251347" y="967417"/>
                </a:lnTo>
                <a:lnTo>
                  <a:pt x="215845" y="930569"/>
                </a:lnTo>
                <a:lnTo>
                  <a:pt x="190868" y="901687"/>
                </a:lnTo>
                <a:lnTo>
                  <a:pt x="161220" y="860419"/>
                </a:lnTo>
                <a:lnTo>
                  <a:pt x="134662" y="816817"/>
                </a:lnTo>
                <a:lnTo>
                  <a:pt x="110383" y="771494"/>
                </a:lnTo>
                <a:lnTo>
                  <a:pt x="87472" y="725139"/>
                </a:lnTo>
                <a:lnTo>
                  <a:pt x="66066" y="677647"/>
                </a:lnTo>
                <a:lnTo>
                  <a:pt x="46305" y="628912"/>
                </a:lnTo>
                <a:lnTo>
                  <a:pt x="28329" y="578831"/>
                </a:lnTo>
                <a:lnTo>
                  <a:pt x="19928" y="537432"/>
                </a:lnTo>
                <a:lnTo>
                  <a:pt x="13589" y="494477"/>
                </a:lnTo>
                <a:lnTo>
                  <a:pt x="1798" y="439725"/>
                </a:lnTo>
                <a:lnTo>
                  <a:pt x="0" y="393342"/>
                </a:lnTo>
                <a:lnTo>
                  <a:pt x="680" y="345086"/>
                </a:lnTo>
                <a:lnTo>
                  <a:pt x="3978" y="294854"/>
                </a:lnTo>
                <a:lnTo>
                  <a:pt x="10033" y="242541"/>
                </a:lnTo>
                <a:lnTo>
                  <a:pt x="26637" y="198176"/>
                </a:lnTo>
                <a:lnTo>
                  <a:pt x="38622" y="141384"/>
                </a:lnTo>
                <a:lnTo>
                  <a:pt x="61434" y="92332"/>
                </a:lnTo>
                <a:lnTo>
                  <a:pt x="98995" y="314"/>
                </a:lnTo>
                <a:lnTo>
                  <a:pt x="310166" y="0"/>
                </a:lnTo>
                <a:lnTo>
                  <a:pt x="283158" y="52220"/>
                </a:lnTo>
                <a:lnTo>
                  <a:pt x="264114" y="98429"/>
                </a:lnTo>
                <a:lnTo>
                  <a:pt x="245708" y="144154"/>
                </a:lnTo>
                <a:lnTo>
                  <a:pt x="227942" y="189397"/>
                </a:lnTo>
                <a:lnTo>
                  <a:pt x="210819" y="234154"/>
                </a:lnTo>
                <a:lnTo>
                  <a:pt x="201992" y="288561"/>
                </a:lnTo>
                <a:lnTo>
                  <a:pt x="191202" y="328536"/>
                </a:lnTo>
                <a:lnTo>
                  <a:pt x="190439" y="376854"/>
                </a:lnTo>
                <a:lnTo>
                  <a:pt x="192098" y="423343"/>
                </a:lnTo>
                <a:lnTo>
                  <a:pt x="196227" y="467967"/>
                </a:lnTo>
                <a:lnTo>
                  <a:pt x="202872" y="510690"/>
                </a:lnTo>
                <a:lnTo>
                  <a:pt x="219735" y="561613"/>
                </a:lnTo>
                <a:lnTo>
                  <a:pt x="231556" y="600428"/>
                </a:lnTo>
                <a:lnTo>
                  <a:pt x="253689" y="647371"/>
                </a:lnTo>
                <a:lnTo>
                  <a:pt x="278529" y="692271"/>
                </a:lnTo>
                <a:lnTo>
                  <a:pt x="306122" y="735091"/>
                </a:lnTo>
                <a:lnTo>
                  <a:pt x="336516" y="775796"/>
                </a:lnTo>
                <a:lnTo>
                  <a:pt x="369758" y="814351"/>
                </a:lnTo>
                <a:lnTo>
                  <a:pt x="398243" y="840584"/>
                </a:lnTo>
                <a:lnTo>
                  <a:pt x="437325" y="874729"/>
                </a:lnTo>
                <a:lnTo>
                  <a:pt x="479396" y="906617"/>
                </a:lnTo>
                <a:lnTo>
                  <a:pt x="516853" y="926075"/>
                </a:lnTo>
                <a:lnTo>
                  <a:pt x="557395" y="943204"/>
                </a:lnTo>
                <a:lnTo>
                  <a:pt x="562394" y="939430"/>
                </a:lnTo>
                <a:lnTo>
                  <a:pt x="576409" y="944760"/>
                </a:lnTo>
                <a:lnTo>
                  <a:pt x="1048301" y="588440"/>
                </a:lnTo>
                <a:lnTo>
                  <a:pt x="1016377" y="628459"/>
                </a:lnTo>
                <a:lnTo>
                  <a:pt x="977451" y="657852"/>
                </a:lnTo>
                <a:lnTo>
                  <a:pt x="946731" y="696962"/>
                </a:lnTo>
                <a:lnTo>
                  <a:pt x="924118" y="745865"/>
                </a:lnTo>
                <a:lnTo>
                  <a:pt x="894208" y="784363"/>
                </a:lnTo>
                <a:lnTo>
                  <a:pt x="872209" y="832802"/>
                </a:lnTo>
                <a:lnTo>
                  <a:pt x="842718" y="870985"/>
                </a:lnTo>
                <a:lnTo>
                  <a:pt x="820941" y="919256"/>
                </a:lnTo>
                <a:lnTo>
                  <a:pt x="931413" y="883581"/>
                </a:lnTo>
                <a:lnTo>
                  <a:pt x="960849" y="861354"/>
                </a:lnTo>
                <a:lnTo>
                  <a:pt x="1006523" y="842780"/>
                </a:lnTo>
                <a:lnTo>
                  <a:pt x="1398904" y="546498"/>
                </a:lnTo>
                <a:lnTo>
                  <a:pt x="1397453" y="595335"/>
                </a:lnTo>
                <a:lnTo>
                  <a:pt x="1391854" y="647304"/>
                </a:lnTo>
                <a:lnTo>
                  <a:pt x="1384426" y="668827"/>
                </a:lnTo>
                <a:lnTo>
                  <a:pt x="710336" y="1177825"/>
                </a:lnTo>
                <a:lnTo>
                  <a:pt x="701297" y="1200564"/>
                </a:lnTo>
                <a:lnTo>
                  <a:pt x="690303" y="1256607"/>
                </a:lnTo>
                <a:lnTo>
                  <a:pt x="678742" y="1313078"/>
                </a:lnTo>
                <a:lnTo>
                  <a:pt x="659072" y="1359758"/>
                </a:lnTo>
                <a:lnTo>
                  <a:pt x="646715" y="1416830"/>
                </a:lnTo>
                <a:lnTo>
                  <a:pt x="629464" y="1461684"/>
                </a:lnTo>
                <a:lnTo>
                  <a:pt x="622640" y="1514579"/>
                </a:lnTo>
                <a:lnTo>
                  <a:pt x="618479" y="1565462"/>
                </a:lnTo>
                <a:lnTo>
                  <a:pt x="616874" y="1614416"/>
                </a:lnTo>
                <a:lnTo>
                  <a:pt x="617715" y="1661522"/>
                </a:lnTo>
                <a:lnTo>
                  <a:pt x="620892" y="1706865"/>
                </a:lnTo>
                <a:lnTo>
                  <a:pt x="633950" y="1760660"/>
                </a:lnTo>
                <a:lnTo>
                  <a:pt x="641473" y="1802721"/>
                </a:lnTo>
                <a:lnTo>
                  <a:pt x="658658" y="1853401"/>
                </a:lnTo>
                <a:lnTo>
                  <a:pt x="670090" y="1892510"/>
                </a:lnTo>
                <a:lnTo>
                  <a:pt x="690966" y="1940403"/>
                </a:lnTo>
                <a:lnTo>
                  <a:pt x="713523" y="1987026"/>
                </a:lnTo>
                <a:lnTo>
                  <a:pt x="737652" y="2032462"/>
                </a:lnTo>
                <a:lnTo>
                  <a:pt x="765433" y="2075140"/>
                </a:lnTo>
                <a:lnTo>
                  <a:pt x="799863" y="2112798"/>
                </a:lnTo>
                <a:lnTo>
                  <a:pt x="840319" y="2145905"/>
                </a:lnTo>
                <a:lnTo>
                  <a:pt x="886178" y="2174933"/>
                </a:lnTo>
                <a:lnTo>
                  <a:pt x="936817" y="2200351"/>
                </a:lnTo>
                <a:lnTo>
                  <a:pt x="983961" y="2212495"/>
                </a:lnTo>
                <a:lnTo>
                  <a:pt x="1036709" y="2220407"/>
                </a:lnTo>
                <a:lnTo>
                  <a:pt x="1086603" y="2214560"/>
                </a:lnTo>
                <a:lnTo>
                  <a:pt x="1132189" y="2196053"/>
                </a:lnTo>
                <a:lnTo>
                  <a:pt x="1179665" y="2176118"/>
                </a:lnTo>
                <a:lnTo>
                  <a:pt x="1713087" y="1773337"/>
                </a:lnTo>
                <a:lnTo>
                  <a:pt x="1662061" y="1907350"/>
                </a:lnTo>
                <a:lnTo>
                  <a:pt x="1644230" y="1952641"/>
                </a:lnTo>
                <a:lnTo>
                  <a:pt x="1618148" y="1988249"/>
                </a:lnTo>
                <a:lnTo>
                  <a:pt x="1599011" y="2034527"/>
                </a:lnTo>
                <a:lnTo>
                  <a:pt x="1542867" y="2108748"/>
                </a:lnTo>
                <a:lnTo>
                  <a:pt x="1513294" y="2146993"/>
                </a:lnTo>
                <a:close/>
              </a:path>
              <a:path w="2046605" h="2576195">
                <a:moveTo>
                  <a:pt x="1398904" y="546498"/>
                </a:moveTo>
                <a:lnTo>
                  <a:pt x="1118098" y="758531"/>
                </a:lnTo>
                <a:lnTo>
                  <a:pt x="1201347" y="647929"/>
                </a:lnTo>
                <a:lnTo>
                  <a:pt x="1219886" y="602103"/>
                </a:lnTo>
                <a:lnTo>
                  <a:pt x="1224733" y="598443"/>
                </a:lnTo>
                <a:lnTo>
                  <a:pt x="1221322" y="585105"/>
                </a:lnTo>
                <a:lnTo>
                  <a:pt x="1224352" y="582817"/>
                </a:lnTo>
                <a:lnTo>
                  <a:pt x="1210141" y="545805"/>
                </a:lnTo>
                <a:lnTo>
                  <a:pt x="1191995" y="527680"/>
                </a:lnTo>
                <a:lnTo>
                  <a:pt x="1163623" y="517275"/>
                </a:lnTo>
                <a:lnTo>
                  <a:pt x="1134042" y="523698"/>
                </a:lnTo>
                <a:lnTo>
                  <a:pt x="590498" y="934122"/>
                </a:lnTo>
                <a:lnTo>
                  <a:pt x="642847" y="846852"/>
                </a:lnTo>
                <a:lnTo>
                  <a:pt x="664883" y="798386"/>
                </a:lnTo>
                <a:lnTo>
                  <a:pt x="694433" y="760158"/>
                </a:lnTo>
                <a:lnTo>
                  <a:pt x="716246" y="711860"/>
                </a:lnTo>
                <a:lnTo>
                  <a:pt x="745681" y="673721"/>
                </a:lnTo>
                <a:lnTo>
                  <a:pt x="767483" y="625430"/>
                </a:lnTo>
                <a:lnTo>
                  <a:pt x="859125" y="508491"/>
                </a:lnTo>
                <a:lnTo>
                  <a:pt x="1055381" y="360300"/>
                </a:lnTo>
                <a:lnTo>
                  <a:pt x="1104670" y="338996"/>
                </a:lnTo>
                <a:lnTo>
                  <a:pt x="1156493" y="331693"/>
                </a:lnTo>
                <a:lnTo>
                  <a:pt x="1202587" y="328716"/>
                </a:lnTo>
                <a:lnTo>
                  <a:pt x="1249993" y="340662"/>
                </a:lnTo>
                <a:lnTo>
                  <a:pt x="1298100" y="367992"/>
                </a:lnTo>
                <a:lnTo>
                  <a:pt x="1329724" y="391854"/>
                </a:lnTo>
                <a:lnTo>
                  <a:pt x="1362623" y="430669"/>
                </a:lnTo>
                <a:lnTo>
                  <a:pt x="1381371" y="464254"/>
                </a:lnTo>
                <a:lnTo>
                  <a:pt x="1393504" y="502834"/>
                </a:lnTo>
                <a:lnTo>
                  <a:pt x="1398904" y="546498"/>
                </a:lnTo>
                <a:close/>
              </a:path>
              <a:path w="2046605" h="2576195">
                <a:moveTo>
                  <a:pt x="1288203" y="852881"/>
                </a:moveTo>
                <a:lnTo>
                  <a:pt x="1050834" y="1032116"/>
                </a:lnTo>
                <a:lnTo>
                  <a:pt x="817366" y="1128836"/>
                </a:lnTo>
                <a:lnTo>
                  <a:pt x="763935" y="1137353"/>
                </a:lnTo>
                <a:lnTo>
                  <a:pt x="1384426" y="668827"/>
                </a:lnTo>
                <a:lnTo>
                  <a:pt x="1376997" y="690350"/>
                </a:lnTo>
                <a:lnTo>
                  <a:pt x="1360635" y="734533"/>
                </a:lnTo>
                <a:lnTo>
                  <a:pt x="1335213" y="769642"/>
                </a:lnTo>
                <a:lnTo>
                  <a:pt x="1316138" y="815874"/>
                </a:lnTo>
                <a:lnTo>
                  <a:pt x="1288203" y="852881"/>
                </a:lnTo>
                <a:close/>
              </a:path>
              <a:path w="2046605" h="2576195">
                <a:moveTo>
                  <a:pt x="1221455" y="919195"/>
                </a:moveTo>
                <a:lnTo>
                  <a:pt x="1139113" y="981371"/>
                </a:lnTo>
                <a:lnTo>
                  <a:pt x="1090943" y="1001829"/>
                </a:lnTo>
                <a:lnTo>
                  <a:pt x="1251507" y="880590"/>
                </a:lnTo>
                <a:lnTo>
                  <a:pt x="1221455" y="919195"/>
                </a:lnTo>
                <a:close/>
              </a:path>
              <a:path w="2046605" h="2576195">
                <a:moveTo>
                  <a:pt x="1713087" y="1773337"/>
                </a:moveTo>
                <a:lnTo>
                  <a:pt x="1225294" y="2141664"/>
                </a:lnTo>
                <a:lnTo>
                  <a:pt x="1223407" y="2127175"/>
                </a:lnTo>
                <a:lnTo>
                  <a:pt x="1221406" y="2112772"/>
                </a:lnTo>
                <a:lnTo>
                  <a:pt x="1226434" y="2108976"/>
                </a:lnTo>
                <a:lnTo>
                  <a:pt x="1226423" y="2061243"/>
                </a:lnTo>
                <a:lnTo>
                  <a:pt x="1218287" y="2003730"/>
                </a:lnTo>
                <a:lnTo>
                  <a:pt x="1217771" y="1956378"/>
                </a:lnTo>
                <a:lnTo>
                  <a:pt x="1217659" y="1908721"/>
                </a:lnTo>
                <a:lnTo>
                  <a:pt x="1218389" y="1860429"/>
                </a:lnTo>
                <a:lnTo>
                  <a:pt x="1220398" y="1811170"/>
                </a:lnTo>
                <a:lnTo>
                  <a:pt x="1226810" y="1758587"/>
                </a:lnTo>
                <a:lnTo>
                  <a:pt x="1242945" y="1714576"/>
                </a:lnTo>
                <a:lnTo>
                  <a:pt x="1260975" y="1669134"/>
                </a:lnTo>
                <a:lnTo>
                  <a:pt x="1280725" y="1622392"/>
                </a:lnTo>
                <a:lnTo>
                  <a:pt x="1309675" y="1584619"/>
                </a:lnTo>
                <a:lnTo>
                  <a:pt x="1371515" y="1506097"/>
                </a:lnTo>
                <a:lnTo>
                  <a:pt x="1494331" y="1413360"/>
                </a:lnTo>
                <a:lnTo>
                  <a:pt x="1535115" y="1398478"/>
                </a:lnTo>
                <a:lnTo>
                  <a:pt x="1574934" y="1400239"/>
                </a:lnTo>
                <a:lnTo>
                  <a:pt x="1613620" y="1418769"/>
                </a:lnTo>
                <a:lnTo>
                  <a:pt x="1651004" y="1454196"/>
                </a:lnTo>
                <a:lnTo>
                  <a:pt x="1672200" y="1485933"/>
                </a:lnTo>
                <a:lnTo>
                  <a:pt x="1491642" y="1622270"/>
                </a:lnTo>
                <a:lnTo>
                  <a:pt x="1460540" y="1661669"/>
                </a:lnTo>
                <a:lnTo>
                  <a:pt x="1431185" y="1699749"/>
                </a:lnTo>
                <a:lnTo>
                  <a:pt x="1411499" y="1746441"/>
                </a:lnTo>
                <a:lnTo>
                  <a:pt x="1394100" y="1791407"/>
                </a:lnTo>
                <a:lnTo>
                  <a:pt x="1379257" y="1834442"/>
                </a:lnTo>
                <a:lnTo>
                  <a:pt x="1382546" y="1895614"/>
                </a:lnTo>
                <a:lnTo>
                  <a:pt x="1381278" y="1944313"/>
                </a:lnTo>
                <a:lnTo>
                  <a:pt x="1391030" y="2000605"/>
                </a:lnTo>
                <a:lnTo>
                  <a:pt x="1714919" y="1756040"/>
                </a:lnTo>
                <a:lnTo>
                  <a:pt x="1713087" y="1773337"/>
                </a:lnTo>
                <a:close/>
              </a:path>
              <a:path w="2046605" h="2576195">
                <a:moveTo>
                  <a:pt x="1714919" y="1756040"/>
                </a:moveTo>
                <a:lnTo>
                  <a:pt x="1430064" y="1971130"/>
                </a:lnTo>
                <a:lnTo>
                  <a:pt x="1462397" y="1930802"/>
                </a:lnTo>
                <a:lnTo>
                  <a:pt x="1486879" y="1880489"/>
                </a:lnTo>
                <a:lnTo>
                  <a:pt x="1510011" y="1831194"/>
                </a:lnTo>
                <a:lnTo>
                  <a:pt x="1530644" y="1783787"/>
                </a:lnTo>
                <a:lnTo>
                  <a:pt x="1547626" y="1739136"/>
                </a:lnTo>
                <a:lnTo>
                  <a:pt x="1552156" y="1687974"/>
                </a:lnTo>
                <a:lnTo>
                  <a:pt x="1558387" y="1651441"/>
                </a:lnTo>
                <a:lnTo>
                  <a:pt x="1553111" y="1639511"/>
                </a:lnTo>
                <a:lnTo>
                  <a:pt x="1554749" y="1638275"/>
                </a:lnTo>
                <a:lnTo>
                  <a:pt x="1547938" y="1627503"/>
                </a:lnTo>
                <a:lnTo>
                  <a:pt x="1536602" y="1620149"/>
                </a:lnTo>
                <a:lnTo>
                  <a:pt x="1521413" y="1615705"/>
                </a:lnTo>
                <a:lnTo>
                  <a:pt x="1503496" y="1613319"/>
                </a:lnTo>
                <a:lnTo>
                  <a:pt x="1672200" y="1485933"/>
                </a:lnTo>
                <a:lnTo>
                  <a:pt x="1694014" y="1533117"/>
                </a:lnTo>
                <a:lnTo>
                  <a:pt x="1712049" y="1583154"/>
                </a:lnTo>
                <a:lnTo>
                  <a:pt x="1718223" y="1626234"/>
                </a:lnTo>
                <a:lnTo>
                  <a:pt x="1720348" y="1672371"/>
                </a:lnTo>
                <a:lnTo>
                  <a:pt x="1718583" y="1721445"/>
                </a:lnTo>
                <a:lnTo>
                  <a:pt x="1714919" y="1756040"/>
                </a:lnTo>
                <a:close/>
              </a:path>
              <a:path w="2046605" h="2576195">
                <a:moveTo>
                  <a:pt x="2044907" y="2461701"/>
                </a:moveTo>
                <a:lnTo>
                  <a:pt x="1986038" y="2506153"/>
                </a:lnTo>
                <a:lnTo>
                  <a:pt x="1940114" y="2524915"/>
                </a:lnTo>
                <a:lnTo>
                  <a:pt x="1905268" y="2551227"/>
                </a:lnTo>
                <a:lnTo>
                  <a:pt x="1863864" y="2566577"/>
                </a:lnTo>
                <a:lnTo>
                  <a:pt x="1816124" y="2570797"/>
                </a:lnTo>
                <a:lnTo>
                  <a:pt x="1769924" y="2573855"/>
                </a:lnTo>
                <a:lnTo>
                  <a:pt x="1725485" y="2575582"/>
                </a:lnTo>
                <a:lnTo>
                  <a:pt x="1683032" y="2575810"/>
                </a:lnTo>
                <a:lnTo>
                  <a:pt x="1635133" y="2564237"/>
                </a:lnTo>
                <a:lnTo>
                  <a:pt x="1589664" y="2550828"/>
                </a:lnTo>
                <a:lnTo>
                  <a:pt x="1546847" y="2535417"/>
                </a:lnTo>
                <a:lnTo>
                  <a:pt x="1506906" y="2517835"/>
                </a:lnTo>
                <a:lnTo>
                  <a:pt x="1462410" y="2487778"/>
                </a:lnTo>
                <a:lnTo>
                  <a:pt x="1428887" y="2465349"/>
                </a:lnTo>
                <a:lnTo>
                  <a:pt x="1391254" y="2430110"/>
                </a:lnTo>
                <a:lnTo>
                  <a:pt x="1357387" y="2392027"/>
                </a:lnTo>
                <a:lnTo>
                  <a:pt x="1349128" y="2382349"/>
                </a:lnTo>
                <a:lnTo>
                  <a:pt x="1333671" y="2362193"/>
                </a:lnTo>
                <a:lnTo>
                  <a:pt x="1318516" y="2341809"/>
                </a:lnTo>
                <a:lnTo>
                  <a:pt x="1309566" y="2332653"/>
                </a:lnTo>
                <a:lnTo>
                  <a:pt x="1298287" y="2325256"/>
                </a:lnTo>
                <a:lnTo>
                  <a:pt x="1292729" y="2329453"/>
                </a:lnTo>
                <a:lnTo>
                  <a:pt x="1277984" y="2324672"/>
                </a:lnTo>
                <a:lnTo>
                  <a:pt x="1474920" y="2175968"/>
                </a:lnTo>
                <a:lnTo>
                  <a:pt x="1472578" y="2209564"/>
                </a:lnTo>
                <a:lnTo>
                  <a:pt x="1465430" y="2214962"/>
                </a:lnTo>
                <a:lnTo>
                  <a:pt x="1469399" y="2227878"/>
                </a:lnTo>
                <a:lnTo>
                  <a:pt x="1497049" y="2270656"/>
                </a:lnTo>
                <a:lnTo>
                  <a:pt x="1523484" y="2298437"/>
                </a:lnTo>
                <a:lnTo>
                  <a:pt x="1563469" y="2331900"/>
                </a:lnTo>
                <a:lnTo>
                  <a:pt x="1601157" y="2351183"/>
                </a:lnTo>
                <a:lnTo>
                  <a:pt x="1651312" y="2376968"/>
                </a:lnTo>
                <a:lnTo>
                  <a:pt x="1690433" y="2379256"/>
                </a:lnTo>
                <a:lnTo>
                  <a:pt x="1740937" y="2388862"/>
                </a:lnTo>
                <a:lnTo>
                  <a:pt x="1786976" y="2385926"/>
                </a:lnTo>
                <a:lnTo>
                  <a:pt x="1828010" y="2370856"/>
                </a:lnTo>
                <a:lnTo>
                  <a:pt x="1871148" y="2354197"/>
                </a:lnTo>
                <a:lnTo>
                  <a:pt x="1918889" y="2334062"/>
                </a:lnTo>
                <a:lnTo>
                  <a:pt x="1959090" y="2303706"/>
                </a:lnTo>
                <a:lnTo>
                  <a:pt x="2006945" y="2283486"/>
                </a:lnTo>
                <a:lnTo>
                  <a:pt x="2046288" y="2253778"/>
                </a:lnTo>
                <a:lnTo>
                  <a:pt x="2044907" y="2461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495800" y="1562100"/>
            <a:ext cx="91440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  <a:t>PEMECAHAN MASALAH</a:t>
            </a:r>
            <a:endParaRPr lang="id-ID" sz="54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667000" y="2933700"/>
            <a:ext cx="12877800" cy="6172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id-ID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276600" y="3314700"/>
            <a:ext cx="11658600" cy="5638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just"/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Lampu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pada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gambar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terlihat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menyala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padahal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tidak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dihubungkan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dengan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sumber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tegangan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,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ini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sebabkan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karena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ketika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magnet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batang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dikeluar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/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masukkan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ke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dalam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kumparan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sehingga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id-ID" sz="4500" b="1" dirty="0" smtClean="0">
                <a:solidFill>
                  <a:srgbClr val="453DDB"/>
                </a:solidFill>
                <a:latin typeface="Baskerville Old Face" pitchFamily="18" charset="0"/>
              </a:rPr>
              <a:t>terjadinya perubahan jumlah fluks magnetik di dalam kumparan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,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maka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pada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ujung-ujung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kumparan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akan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timbul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GGL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induksi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id-ID" sz="4500" b="1" dirty="0" smtClean="0">
                <a:solidFill>
                  <a:srgbClr val="453DDB"/>
                </a:solidFill>
                <a:latin typeface="Baskerville Old Face" pitchFamily="18" charset="0"/>
              </a:rPr>
              <a:t>yang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menyebabkan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lampu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4500" b="1" dirty="0" err="1" smtClean="0">
                <a:solidFill>
                  <a:srgbClr val="453DDB"/>
                </a:solidFill>
                <a:latin typeface="Baskerville Old Face" pitchFamily="18" charset="0"/>
              </a:rPr>
              <a:t>menyala</a:t>
            </a:r>
            <a:r>
              <a:rPr lang="en-US" sz="4500" b="1" dirty="0" smtClean="0">
                <a:solidFill>
                  <a:srgbClr val="453DDB"/>
                </a:solidFill>
                <a:latin typeface="Baskerville Old Face" pitchFamily="18" charset="0"/>
              </a:rPr>
              <a:t>.</a:t>
            </a:r>
            <a:endParaRPr lang="id-ID" sz="4500" b="1" dirty="0" smtClean="0">
              <a:solidFill>
                <a:srgbClr val="453DDB"/>
              </a:solidFill>
              <a:latin typeface="Baskerville Old Face" pitchFamily="18" charset="0"/>
            </a:endParaRPr>
          </a:p>
          <a:p>
            <a:pPr algn="just">
              <a:defRPr/>
            </a:pPr>
            <a:endParaRPr lang="id-ID" sz="45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7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pic>
        <p:nvPicPr>
          <p:cNvPr id="8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animBg="1"/>
      <p:bldP spid="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21079" y="6220074"/>
            <a:ext cx="4066922" cy="4066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" y="6220074"/>
            <a:ext cx="4104978" cy="406692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6235831" y="0"/>
            <a:ext cx="2046606" cy="2576195"/>
          </a:xfrm>
          <a:custGeom>
            <a:avLst/>
            <a:gdLst/>
            <a:ahLst/>
            <a:cxnLst/>
            <a:rect l="l" t="t" r="r" b="b"/>
            <a:pathLst>
              <a:path w="2046605" h="2576195">
                <a:moveTo>
                  <a:pt x="1513294" y="2146993"/>
                </a:moveTo>
                <a:lnTo>
                  <a:pt x="1237915" y="2354928"/>
                </a:lnTo>
                <a:lnTo>
                  <a:pt x="1210768" y="2359513"/>
                </a:lnTo>
                <a:lnTo>
                  <a:pt x="1191557" y="2374019"/>
                </a:lnTo>
                <a:lnTo>
                  <a:pt x="1143380" y="2394482"/>
                </a:lnTo>
                <a:lnTo>
                  <a:pt x="1091237" y="2402027"/>
                </a:lnTo>
                <a:lnTo>
                  <a:pt x="1042629" y="2406903"/>
                </a:lnTo>
                <a:lnTo>
                  <a:pt x="989751" y="2399089"/>
                </a:lnTo>
                <a:lnTo>
                  <a:pt x="940105" y="2388835"/>
                </a:lnTo>
                <a:lnTo>
                  <a:pt x="893538" y="2376255"/>
                </a:lnTo>
                <a:lnTo>
                  <a:pt x="842661" y="2351016"/>
                </a:lnTo>
                <a:lnTo>
                  <a:pt x="802774" y="2333393"/>
                </a:lnTo>
                <a:lnTo>
                  <a:pt x="758474" y="2303188"/>
                </a:lnTo>
                <a:lnTo>
                  <a:pt x="717318" y="2270610"/>
                </a:lnTo>
                <a:lnTo>
                  <a:pt x="686861" y="2245866"/>
                </a:lnTo>
                <a:lnTo>
                  <a:pt x="651701" y="2208759"/>
                </a:lnTo>
                <a:lnTo>
                  <a:pt x="619394" y="2169498"/>
                </a:lnTo>
                <a:lnTo>
                  <a:pt x="589843" y="2128156"/>
                </a:lnTo>
                <a:lnTo>
                  <a:pt x="570605" y="2094941"/>
                </a:lnTo>
                <a:lnTo>
                  <a:pt x="546276" y="2049656"/>
                </a:lnTo>
                <a:lnTo>
                  <a:pt x="524413" y="2002509"/>
                </a:lnTo>
                <a:lnTo>
                  <a:pt x="504920" y="1953573"/>
                </a:lnTo>
                <a:lnTo>
                  <a:pt x="487089" y="1903382"/>
                </a:lnTo>
                <a:lnTo>
                  <a:pt x="470539" y="1852223"/>
                </a:lnTo>
                <a:lnTo>
                  <a:pt x="462998" y="1810175"/>
                </a:lnTo>
                <a:lnTo>
                  <a:pt x="449238" y="1756909"/>
                </a:lnTo>
                <a:lnTo>
                  <a:pt x="444641" y="1712640"/>
                </a:lnTo>
                <a:lnTo>
                  <a:pt x="441628" y="1667173"/>
                </a:lnTo>
                <a:lnTo>
                  <a:pt x="432624" y="1610316"/>
                </a:lnTo>
                <a:lnTo>
                  <a:pt x="433011" y="1562283"/>
                </a:lnTo>
                <a:lnTo>
                  <a:pt x="435211" y="1512880"/>
                </a:lnTo>
                <a:lnTo>
                  <a:pt x="439301" y="1462050"/>
                </a:lnTo>
                <a:lnTo>
                  <a:pt x="453010" y="1419870"/>
                </a:lnTo>
                <a:lnTo>
                  <a:pt x="461109" y="1366014"/>
                </a:lnTo>
                <a:lnTo>
                  <a:pt x="478978" y="1320693"/>
                </a:lnTo>
                <a:lnTo>
                  <a:pt x="489738" y="1280741"/>
                </a:lnTo>
                <a:lnTo>
                  <a:pt x="520767" y="1161827"/>
                </a:lnTo>
                <a:lnTo>
                  <a:pt x="518312" y="1147767"/>
                </a:lnTo>
                <a:lnTo>
                  <a:pt x="521068" y="1145687"/>
                </a:lnTo>
                <a:lnTo>
                  <a:pt x="513557" y="1135444"/>
                </a:lnTo>
                <a:lnTo>
                  <a:pt x="503262" y="1127304"/>
                </a:lnTo>
                <a:lnTo>
                  <a:pt x="460470" y="1111874"/>
                </a:lnTo>
                <a:lnTo>
                  <a:pt x="412243" y="1084634"/>
                </a:lnTo>
                <a:lnTo>
                  <a:pt x="366343" y="1055638"/>
                </a:lnTo>
                <a:lnTo>
                  <a:pt x="330532" y="1034937"/>
                </a:lnTo>
                <a:lnTo>
                  <a:pt x="289612" y="1002179"/>
                </a:lnTo>
                <a:lnTo>
                  <a:pt x="251347" y="967417"/>
                </a:lnTo>
                <a:lnTo>
                  <a:pt x="215845" y="930569"/>
                </a:lnTo>
                <a:lnTo>
                  <a:pt x="190868" y="901687"/>
                </a:lnTo>
                <a:lnTo>
                  <a:pt x="161220" y="860419"/>
                </a:lnTo>
                <a:lnTo>
                  <a:pt x="134662" y="816817"/>
                </a:lnTo>
                <a:lnTo>
                  <a:pt x="110383" y="771494"/>
                </a:lnTo>
                <a:lnTo>
                  <a:pt x="87472" y="725139"/>
                </a:lnTo>
                <a:lnTo>
                  <a:pt x="66066" y="677647"/>
                </a:lnTo>
                <a:lnTo>
                  <a:pt x="46305" y="628912"/>
                </a:lnTo>
                <a:lnTo>
                  <a:pt x="28329" y="578831"/>
                </a:lnTo>
                <a:lnTo>
                  <a:pt x="19928" y="537432"/>
                </a:lnTo>
                <a:lnTo>
                  <a:pt x="13589" y="494477"/>
                </a:lnTo>
                <a:lnTo>
                  <a:pt x="1798" y="439725"/>
                </a:lnTo>
                <a:lnTo>
                  <a:pt x="0" y="393342"/>
                </a:lnTo>
                <a:lnTo>
                  <a:pt x="680" y="345086"/>
                </a:lnTo>
                <a:lnTo>
                  <a:pt x="3978" y="294854"/>
                </a:lnTo>
                <a:lnTo>
                  <a:pt x="10033" y="242541"/>
                </a:lnTo>
                <a:lnTo>
                  <a:pt x="26637" y="198176"/>
                </a:lnTo>
                <a:lnTo>
                  <a:pt x="38622" y="141384"/>
                </a:lnTo>
                <a:lnTo>
                  <a:pt x="61434" y="92332"/>
                </a:lnTo>
                <a:lnTo>
                  <a:pt x="98995" y="314"/>
                </a:lnTo>
                <a:lnTo>
                  <a:pt x="310166" y="0"/>
                </a:lnTo>
                <a:lnTo>
                  <a:pt x="283158" y="52220"/>
                </a:lnTo>
                <a:lnTo>
                  <a:pt x="264114" y="98429"/>
                </a:lnTo>
                <a:lnTo>
                  <a:pt x="245708" y="144154"/>
                </a:lnTo>
                <a:lnTo>
                  <a:pt x="227942" y="189397"/>
                </a:lnTo>
                <a:lnTo>
                  <a:pt x="210819" y="234154"/>
                </a:lnTo>
                <a:lnTo>
                  <a:pt x="201992" y="288561"/>
                </a:lnTo>
                <a:lnTo>
                  <a:pt x="191202" y="328536"/>
                </a:lnTo>
                <a:lnTo>
                  <a:pt x="190439" y="376854"/>
                </a:lnTo>
                <a:lnTo>
                  <a:pt x="192098" y="423343"/>
                </a:lnTo>
                <a:lnTo>
                  <a:pt x="196227" y="467967"/>
                </a:lnTo>
                <a:lnTo>
                  <a:pt x="202872" y="510690"/>
                </a:lnTo>
                <a:lnTo>
                  <a:pt x="219735" y="561613"/>
                </a:lnTo>
                <a:lnTo>
                  <a:pt x="231556" y="600428"/>
                </a:lnTo>
                <a:lnTo>
                  <a:pt x="253689" y="647371"/>
                </a:lnTo>
                <a:lnTo>
                  <a:pt x="278529" y="692271"/>
                </a:lnTo>
                <a:lnTo>
                  <a:pt x="306122" y="735091"/>
                </a:lnTo>
                <a:lnTo>
                  <a:pt x="336516" y="775796"/>
                </a:lnTo>
                <a:lnTo>
                  <a:pt x="369758" y="814351"/>
                </a:lnTo>
                <a:lnTo>
                  <a:pt x="398243" y="840584"/>
                </a:lnTo>
                <a:lnTo>
                  <a:pt x="437325" y="874729"/>
                </a:lnTo>
                <a:lnTo>
                  <a:pt x="479396" y="906617"/>
                </a:lnTo>
                <a:lnTo>
                  <a:pt x="516853" y="926075"/>
                </a:lnTo>
                <a:lnTo>
                  <a:pt x="557395" y="943204"/>
                </a:lnTo>
                <a:lnTo>
                  <a:pt x="562394" y="939430"/>
                </a:lnTo>
                <a:lnTo>
                  <a:pt x="576409" y="944760"/>
                </a:lnTo>
                <a:lnTo>
                  <a:pt x="1048301" y="588440"/>
                </a:lnTo>
                <a:lnTo>
                  <a:pt x="1016377" y="628459"/>
                </a:lnTo>
                <a:lnTo>
                  <a:pt x="977451" y="657852"/>
                </a:lnTo>
                <a:lnTo>
                  <a:pt x="946731" y="696962"/>
                </a:lnTo>
                <a:lnTo>
                  <a:pt x="924118" y="745865"/>
                </a:lnTo>
                <a:lnTo>
                  <a:pt x="894208" y="784363"/>
                </a:lnTo>
                <a:lnTo>
                  <a:pt x="872209" y="832802"/>
                </a:lnTo>
                <a:lnTo>
                  <a:pt x="842718" y="870985"/>
                </a:lnTo>
                <a:lnTo>
                  <a:pt x="820941" y="919256"/>
                </a:lnTo>
                <a:lnTo>
                  <a:pt x="931413" y="883581"/>
                </a:lnTo>
                <a:lnTo>
                  <a:pt x="960849" y="861354"/>
                </a:lnTo>
                <a:lnTo>
                  <a:pt x="1006523" y="842780"/>
                </a:lnTo>
                <a:lnTo>
                  <a:pt x="1398904" y="546498"/>
                </a:lnTo>
                <a:lnTo>
                  <a:pt x="1397453" y="595335"/>
                </a:lnTo>
                <a:lnTo>
                  <a:pt x="1391854" y="647304"/>
                </a:lnTo>
                <a:lnTo>
                  <a:pt x="1384426" y="668827"/>
                </a:lnTo>
                <a:lnTo>
                  <a:pt x="710336" y="1177825"/>
                </a:lnTo>
                <a:lnTo>
                  <a:pt x="701297" y="1200564"/>
                </a:lnTo>
                <a:lnTo>
                  <a:pt x="690303" y="1256607"/>
                </a:lnTo>
                <a:lnTo>
                  <a:pt x="678742" y="1313078"/>
                </a:lnTo>
                <a:lnTo>
                  <a:pt x="659072" y="1359758"/>
                </a:lnTo>
                <a:lnTo>
                  <a:pt x="646715" y="1416830"/>
                </a:lnTo>
                <a:lnTo>
                  <a:pt x="629464" y="1461684"/>
                </a:lnTo>
                <a:lnTo>
                  <a:pt x="622640" y="1514579"/>
                </a:lnTo>
                <a:lnTo>
                  <a:pt x="618479" y="1565462"/>
                </a:lnTo>
                <a:lnTo>
                  <a:pt x="616874" y="1614416"/>
                </a:lnTo>
                <a:lnTo>
                  <a:pt x="617715" y="1661522"/>
                </a:lnTo>
                <a:lnTo>
                  <a:pt x="620892" y="1706865"/>
                </a:lnTo>
                <a:lnTo>
                  <a:pt x="633950" y="1760660"/>
                </a:lnTo>
                <a:lnTo>
                  <a:pt x="641473" y="1802721"/>
                </a:lnTo>
                <a:lnTo>
                  <a:pt x="658658" y="1853401"/>
                </a:lnTo>
                <a:lnTo>
                  <a:pt x="670090" y="1892510"/>
                </a:lnTo>
                <a:lnTo>
                  <a:pt x="690966" y="1940403"/>
                </a:lnTo>
                <a:lnTo>
                  <a:pt x="713523" y="1987026"/>
                </a:lnTo>
                <a:lnTo>
                  <a:pt x="737652" y="2032462"/>
                </a:lnTo>
                <a:lnTo>
                  <a:pt x="765433" y="2075140"/>
                </a:lnTo>
                <a:lnTo>
                  <a:pt x="799863" y="2112798"/>
                </a:lnTo>
                <a:lnTo>
                  <a:pt x="840319" y="2145905"/>
                </a:lnTo>
                <a:lnTo>
                  <a:pt x="886178" y="2174933"/>
                </a:lnTo>
                <a:lnTo>
                  <a:pt x="936817" y="2200351"/>
                </a:lnTo>
                <a:lnTo>
                  <a:pt x="983961" y="2212495"/>
                </a:lnTo>
                <a:lnTo>
                  <a:pt x="1036709" y="2220407"/>
                </a:lnTo>
                <a:lnTo>
                  <a:pt x="1086603" y="2214560"/>
                </a:lnTo>
                <a:lnTo>
                  <a:pt x="1132189" y="2196053"/>
                </a:lnTo>
                <a:lnTo>
                  <a:pt x="1179665" y="2176118"/>
                </a:lnTo>
                <a:lnTo>
                  <a:pt x="1713087" y="1773337"/>
                </a:lnTo>
                <a:lnTo>
                  <a:pt x="1662061" y="1907350"/>
                </a:lnTo>
                <a:lnTo>
                  <a:pt x="1644230" y="1952641"/>
                </a:lnTo>
                <a:lnTo>
                  <a:pt x="1618148" y="1988249"/>
                </a:lnTo>
                <a:lnTo>
                  <a:pt x="1599011" y="2034527"/>
                </a:lnTo>
                <a:lnTo>
                  <a:pt x="1542867" y="2108748"/>
                </a:lnTo>
                <a:lnTo>
                  <a:pt x="1513294" y="2146993"/>
                </a:lnTo>
                <a:close/>
              </a:path>
              <a:path w="2046605" h="2576195">
                <a:moveTo>
                  <a:pt x="1398904" y="546498"/>
                </a:moveTo>
                <a:lnTo>
                  <a:pt x="1118098" y="758531"/>
                </a:lnTo>
                <a:lnTo>
                  <a:pt x="1201347" y="647929"/>
                </a:lnTo>
                <a:lnTo>
                  <a:pt x="1219886" y="602103"/>
                </a:lnTo>
                <a:lnTo>
                  <a:pt x="1224733" y="598443"/>
                </a:lnTo>
                <a:lnTo>
                  <a:pt x="1221322" y="585105"/>
                </a:lnTo>
                <a:lnTo>
                  <a:pt x="1224352" y="582817"/>
                </a:lnTo>
                <a:lnTo>
                  <a:pt x="1210141" y="545805"/>
                </a:lnTo>
                <a:lnTo>
                  <a:pt x="1191995" y="527680"/>
                </a:lnTo>
                <a:lnTo>
                  <a:pt x="1163623" y="517275"/>
                </a:lnTo>
                <a:lnTo>
                  <a:pt x="1134042" y="523698"/>
                </a:lnTo>
                <a:lnTo>
                  <a:pt x="590498" y="934122"/>
                </a:lnTo>
                <a:lnTo>
                  <a:pt x="642847" y="846852"/>
                </a:lnTo>
                <a:lnTo>
                  <a:pt x="664883" y="798386"/>
                </a:lnTo>
                <a:lnTo>
                  <a:pt x="694433" y="760158"/>
                </a:lnTo>
                <a:lnTo>
                  <a:pt x="716246" y="711860"/>
                </a:lnTo>
                <a:lnTo>
                  <a:pt x="745681" y="673721"/>
                </a:lnTo>
                <a:lnTo>
                  <a:pt x="767483" y="625430"/>
                </a:lnTo>
                <a:lnTo>
                  <a:pt x="859125" y="508491"/>
                </a:lnTo>
                <a:lnTo>
                  <a:pt x="1055381" y="360300"/>
                </a:lnTo>
                <a:lnTo>
                  <a:pt x="1104670" y="338996"/>
                </a:lnTo>
                <a:lnTo>
                  <a:pt x="1156493" y="331693"/>
                </a:lnTo>
                <a:lnTo>
                  <a:pt x="1202587" y="328716"/>
                </a:lnTo>
                <a:lnTo>
                  <a:pt x="1249993" y="340662"/>
                </a:lnTo>
                <a:lnTo>
                  <a:pt x="1298100" y="367992"/>
                </a:lnTo>
                <a:lnTo>
                  <a:pt x="1329724" y="391854"/>
                </a:lnTo>
                <a:lnTo>
                  <a:pt x="1362623" y="430669"/>
                </a:lnTo>
                <a:lnTo>
                  <a:pt x="1381371" y="464254"/>
                </a:lnTo>
                <a:lnTo>
                  <a:pt x="1393504" y="502834"/>
                </a:lnTo>
                <a:lnTo>
                  <a:pt x="1398904" y="546498"/>
                </a:lnTo>
                <a:close/>
              </a:path>
              <a:path w="2046605" h="2576195">
                <a:moveTo>
                  <a:pt x="1288203" y="852881"/>
                </a:moveTo>
                <a:lnTo>
                  <a:pt x="1050834" y="1032116"/>
                </a:lnTo>
                <a:lnTo>
                  <a:pt x="817366" y="1128836"/>
                </a:lnTo>
                <a:lnTo>
                  <a:pt x="763935" y="1137353"/>
                </a:lnTo>
                <a:lnTo>
                  <a:pt x="1384426" y="668827"/>
                </a:lnTo>
                <a:lnTo>
                  <a:pt x="1376997" y="690350"/>
                </a:lnTo>
                <a:lnTo>
                  <a:pt x="1360635" y="734533"/>
                </a:lnTo>
                <a:lnTo>
                  <a:pt x="1335213" y="769642"/>
                </a:lnTo>
                <a:lnTo>
                  <a:pt x="1316138" y="815874"/>
                </a:lnTo>
                <a:lnTo>
                  <a:pt x="1288203" y="852881"/>
                </a:lnTo>
                <a:close/>
              </a:path>
              <a:path w="2046605" h="2576195">
                <a:moveTo>
                  <a:pt x="1221455" y="919195"/>
                </a:moveTo>
                <a:lnTo>
                  <a:pt x="1139113" y="981371"/>
                </a:lnTo>
                <a:lnTo>
                  <a:pt x="1090943" y="1001829"/>
                </a:lnTo>
                <a:lnTo>
                  <a:pt x="1251507" y="880590"/>
                </a:lnTo>
                <a:lnTo>
                  <a:pt x="1221455" y="919195"/>
                </a:lnTo>
                <a:close/>
              </a:path>
              <a:path w="2046605" h="2576195">
                <a:moveTo>
                  <a:pt x="1713087" y="1773337"/>
                </a:moveTo>
                <a:lnTo>
                  <a:pt x="1225294" y="2141664"/>
                </a:lnTo>
                <a:lnTo>
                  <a:pt x="1223407" y="2127175"/>
                </a:lnTo>
                <a:lnTo>
                  <a:pt x="1221406" y="2112772"/>
                </a:lnTo>
                <a:lnTo>
                  <a:pt x="1226434" y="2108976"/>
                </a:lnTo>
                <a:lnTo>
                  <a:pt x="1226423" y="2061243"/>
                </a:lnTo>
                <a:lnTo>
                  <a:pt x="1218287" y="2003730"/>
                </a:lnTo>
                <a:lnTo>
                  <a:pt x="1217771" y="1956378"/>
                </a:lnTo>
                <a:lnTo>
                  <a:pt x="1217659" y="1908721"/>
                </a:lnTo>
                <a:lnTo>
                  <a:pt x="1218389" y="1860429"/>
                </a:lnTo>
                <a:lnTo>
                  <a:pt x="1220398" y="1811170"/>
                </a:lnTo>
                <a:lnTo>
                  <a:pt x="1226810" y="1758587"/>
                </a:lnTo>
                <a:lnTo>
                  <a:pt x="1242945" y="1714576"/>
                </a:lnTo>
                <a:lnTo>
                  <a:pt x="1260975" y="1669134"/>
                </a:lnTo>
                <a:lnTo>
                  <a:pt x="1280725" y="1622392"/>
                </a:lnTo>
                <a:lnTo>
                  <a:pt x="1309675" y="1584619"/>
                </a:lnTo>
                <a:lnTo>
                  <a:pt x="1371515" y="1506097"/>
                </a:lnTo>
                <a:lnTo>
                  <a:pt x="1494331" y="1413360"/>
                </a:lnTo>
                <a:lnTo>
                  <a:pt x="1535115" y="1398478"/>
                </a:lnTo>
                <a:lnTo>
                  <a:pt x="1574934" y="1400239"/>
                </a:lnTo>
                <a:lnTo>
                  <a:pt x="1613620" y="1418769"/>
                </a:lnTo>
                <a:lnTo>
                  <a:pt x="1651004" y="1454196"/>
                </a:lnTo>
                <a:lnTo>
                  <a:pt x="1672200" y="1485933"/>
                </a:lnTo>
                <a:lnTo>
                  <a:pt x="1491642" y="1622270"/>
                </a:lnTo>
                <a:lnTo>
                  <a:pt x="1460540" y="1661669"/>
                </a:lnTo>
                <a:lnTo>
                  <a:pt x="1431185" y="1699749"/>
                </a:lnTo>
                <a:lnTo>
                  <a:pt x="1411499" y="1746441"/>
                </a:lnTo>
                <a:lnTo>
                  <a:pt x="1394100" y="1791407"/>
                </a:lnTo>
                <a:lnTo>
                  <a:pt x="1379257" y="1834442"/>
                </a:lnTo>
                <a:lnTo>
                  <a:pt x="1382546" y="1895614"/>
                </a:lnTo>
                <a:lnTo>
                  <a:pt x="1381278" y="1944313"/>
                </a:lnTo>
                <a:lnTo>
                  <a:pt x="1391030" y="2000605"/>
                </a:lnTo>
                <a:lnTo>
                  <a:pt x="1714919" y="1756040"/>
                </a:lnTo>
                <a:lnTo>
                  <a:pt x="1713087" y="1773337"/>
                </a:lnTo>
                <a:close/>
              </a:path>
              <a:path w="2046605" h="2576195">
                <a:moveTo>
                  <a:pt x="1714919" y="1756040"/>
                </a:moveTo>
                <a:lnTo>
                  <a:pt x="1430064" y="1971130"/>
                </a:lnTo>
                <a:lnTo>
                  <a:pt x="1462397" y="1930802"/>
                </a:lnTo>
                <a:lnTo>
                  <a:pt x="1486879" y="1880489"/>
                </a:lnTo>
                <a:lnTo>
                  <a:pt x="1510011" y="1831194"/>
                </a:lnTo>
                <a:lnTo>
                  <a:pt x="1530644" y="1783787"/>
                </a:lnTo>
                <a:lnTo>
                  <a:pt x="1547626" y="1739136"/>
                </a:lnTo>
                <a:lnTo>
                  <a:pt x="1552156" y="1687974"/>
                </a:lnTo>
                <a:lnTo>
                  <a:pt x="1558387" y="1651441"/>
                </a:lnTo>
                <a:lnTo>
                  <a:pt x="1553111" y="1639511"/>
                </a:lnTo>
                <a:lnTo>
                  <a:pt x="1554749" y="1638275"/>
                </a:lnTo>
                <a:lnTo>
                  <a:pt x="1547938" y="1627503"/>
                </a:lnTo>
                <a:lnTo>
                  <a:pt x="1536602" y="1620149"/>
                </a:lnTo>
                <a:lnTo>
                  <a:pt x="1521413" y="1615705"/>
                </a:lnTo>
                <a:lnTo>
                  <a:pt x="1503496" y="1613319"/>
                </a:lnTo>
                <a:lnTo>
                  <a:pt x="1672200" y="1485933"/>
                </a:lnTo>
                <a:lnTo>
                  <a:pt x="1694014" y="1533117"/>
                </a:lnTo>
                <a:lnTo>
                  <a:pt x="1712049" y="1583154"/>
                </a:lnTo>
                <a:lnTo>
                  <a:pt x="1718223" y="1626234"/>
                </a:lnTo>
                <a:lnTo>
                  <a:pt x="1720348" y="1672371"/>
                </a:lnTo>
                <a:lnTo>
                  <a:pt x="1718583" y="1721445"/>
                </a:lnTo>
                <a:lnTo>
                  <a:pt x="1714919" y="1756040"/>
                </a:lnTo>
                <a:close/>
              </a:path>
              <a:path w="2046605" h="2576195">
                <a:moveTo>
                  <a:pt x="2044907" y="2461701"/>
                </a:moveTo>
                <a:lnTo>
                  <a:pt x="1986038" y="2506153"/>
                </a:lnTo>
                <a:lnTo>
                  <a:pt x="1940114" y="2524915"/>
                </a:lnTo>
                <a:lnTo>
                  <a:pt x="1905268" y="2551227"/>
                </a:lnTo>
                <a:lnTo>
                  <a:pt x="1863864" y="2566577"/>
                </a:lnTo>
                <a:lnTo>
                  <a:pt x="1816124" y="2570797"/>
                </a:lnTo>
                <a:lnTo>
                  <a:pt x="1769924" y="2573855"/>
                </a:lnTo>
                <a:lnTo>
                  <a:pt x="1725485" y="2575582"/>
                </a:lnTo>
                <a:lnTo>
                  <a:pt x="1683032" y="2575810"/>
                </a:lnTo>
                <a:lnTo>
                  <a:pt x="1635133" y="2564237"/>
                </a:lnTo>
                <a:lnTo>
                  <a:pt x="1589664" y="2550828"/>
                </a:lnTo>
                <a:lnTo>
                  <a:pt x="1546847" y="2535417"/>
                </a:lnTo>
                <a:lnTo>
                  <a:pt x="1506906" y="2517835"/>
                </a:lnTo>
                <a:lnTo>
                  <a:pt x="1462410" y="2487778"/>
                </a:lnTo>
                <a:lnTo>
                  <a:pt x="1428887" y="2465349"/>
                </a:lnTo>
                <a:lnTo>
                  <a:pt x="1391254" y="2430110"/>
                </a:lnTo>
                <a:lnTo>
                  <a:pt x="1357387" y="2392027"/>
                </a:lnTo>
                <a:lnTo>
                  <a:pt x="1349128" y="2382349"/>
                </a:lnTo>
                <a:lnTo>
                  <a:pt x="1333671" y="2362193"/>
                </a:lnTo>
                <a:lnTo>
                  <a:pt x="1318516" y="2341809"/>
                </a:lnTo>
                <a:lnTo>
                  <a:pt x="1309566" y="2332653"/>
                </a:lnTo>
                <a:lnTo>
                  <a:pt x="1298287" y="2325256"/>
                </a:lnTo>
                <a:lnTo>
                  <a:pt x="1292729" y="2329453"/>
                </a:lnTo>
                <a:lnTo>
                  <a:pt x="1277984" y="2324672"/>
                </a:lnTo>
                <a:lnTo>
                  <a:pt x="1474920" y="2175968"/>
                </a:lnTo>
                <a:lnTo>
                  <a:pt x="1472578" y="2209564"/>
                </a:lnTo>
                <a:lnTo>
                  <a:pt x="1465430" y="2214962"/>
                </a:lnTo>
                <a:lnTo>
                  <a:pt x="1469399" y="2227878"/>
                </a:lnTo>
                <a:lnTo>
                  <a:pt x="1497049" y="2270656"/>
                </a:lnTo>
                <a:lnTo>
                  <a:pt x="1523484" y="2298437"/>
                </a:lnTo>
                <a:lnTo>
                  <a:pt x="1563469" y="2331900"/>
                </a:lnTo>
                <a:lnTo>
                  <a:pt x="1601157" y="2351183"/>
                </a:lnTo>
                <a:lnTo>
                  <a:pt x="1651312" y="2376968"/>
                </a:lnTo>
                <a:lnTo>
                  <a:pt x="1690433" y="2379256"/>
                </a:lnTo>
                <a:lnTo>
                  <a:pt x="1740937" y="2388862"/>
                </a:lnTo>
                <a:lnTo>
                  <a:pt x="1786976" y="2385926"/>
                </a:lnTo>
                <a:lnTo>
                  <a:pt x="1828010" y="2370856"/>
                </a:lnTo>
                <a:lnTo>
                  <a:pt x="1871148" y="2354197"/>
                </a:lnTo>
                <a:lnTo>
                  <a:pt x="1918889" y="2334062"/>
                </a:lnTo>
                <a:lnTo>
                  <a:pt x="1959090" y="2303706"/>
                </a:lnTo>
                <a:lnTo>
                  <a:pt x="2006945" y="2283486"/>
                </a:lnTo>
                <a:lnTo>
                  <a:pt x="2046288" y="2253778"/>
                </a:lnTo>
                <a:lnTo>
                  <a:pt x="2044907" y="2461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0" y="3543300"/>
            <a:ext cx="104394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5400" b="1" kern="0" dirty="0" smtClean="0">
                <a:solidFill>
                  <a:srgbClr val="3B261A"/>
                </a:solidFill>
                <a:latin typeface="Baskerville Old Face" pitchFamily="18" charset="0"/>
                <a:ea typeface="+mj-ea"/>
                <a:cs typeface="Microsoft Sans Serif"/>
              </a:rPr>
              <a:t>DEMIKIAN DAN TERIMA KASIH</a:t>
            </a:r>
            <a:endParaRPr lang="id-ID" sz="54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33800" y="2019300"/>
            <a:ext cx="104394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6600" b="1" kern="0" dirty="0" smtClean="0">
                <a:solidFill>
                  <a:srgbClr val="3B261A"/>
                </a:solidFill>
                <a:latin typeface="Baskerville Old Face" pitchFamily="18" charset="0"/>
                <a:ea typeface="+mj-ea"/>
                <a:cs typeface="Microsoft Sans Serif"/>
              </a:rPr>
              <a:t>Salam Sehat dan Berprestasi</a:t>
            </a:r>
            <a:endParaRPr lang="id-ID" sz="54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4686301"/>
            <a:ext cx="3376612" cy="4379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16235831" y="0"/>
            <a:ext cx="2046606" cy="2576195"/>
          </a:xfrm>
          <a:custGeom>
            <a:avLst/>
            <a:gdLst/>
            <a:ahLst/>
            <a:cxnLst/>
            <a:rect l="l" t="t" r="r" b="b"/>
            <a:pathLst>
              <a:path w="2046605" h="2576195">
                <a:moveTo>
                  <a:pt x="1513294" y="2146992"/>
                </a:moveTo>
                <a:lnTo>
                  <a:pt x="1237915" y="2354927"/>
                </a:lnTo>
                <a:lnTo>
                  <a:pt x="1210768" y="2359512"/>
                </a:lnTo>
                <a:lnTo>
                  <a:pt x="1191557" y="2374018"/>
                </a:lnTo>
                <a:lnTo>
                  <a:pt x="1143380" y="2394482"/>
                </a:lnTo>
                <a:lnTo>
                  <a:pt x="1091237" y="2402027"/>
                </a:lnTo>
                <a:lnTo>
                  <a:pt x="1042629" y="2406903"/>
                </a:lnTo>
                <a:lnTo>
                  <a:pt x="989751" y="2399089"/>
                </a:lnTo>
                <a:lnTo>
                  <a:pt x="940105" y="2388835"/>
                </a:lnTo>
                <a:lnTo>
                  <a:pt x="893538" y="2376255"/>
                </a:lnTo>
                <a:lnTo>
                  <a:pt x="842661" y="2351016"/>
                </a:lnTo>
                <a:lnTo>
                  <a:pt x="802774" y="2333393"/>
                </a:lnTo>
                <a:lnTo>
                  <a:pt x="758474" y="2303188"/>
                </a:lnTo>
                <a:lnTo>
                  <a:pt x="717318" y="2270609"/>
                </a:lnTo>
                <a:lnTo>
                  <a:pt x="686861" y="2245865"/>
                </a:lnTo>
                <a:lnTo>
                  <a:pt x="651701" y="2208759"/>
                </a:lnTo>
                <a:lnTo>
                  <a:pt x="619394" y="2169498"/>
                </a:lnTo>
                <a:lnTo>
                  <a:pt x="589843" y="2128156"/>
                </a:lnTo>
                <a:lnTo>
                  <a:pt x="570605" y="2094941"/>
                </a:lnTo>
                <a:lnTo>
                  <a:pt x="546276" y="2049656"/>
                </a:lnTo>
                <a:lnTo>
                  <a:pt x="524413" y="2002509"/>
                </a:lnTo>
                <a:lnTo>
                  <a:pt x="504920" y="1953572"/>
                </a:lnTo>
                <a:lnTo>
                  <a:pt x="487089" y="1903381"/>
                </a:lnTo>
                <a:lnTo>
                  <a:pt x="470539" y="1852222"/>
                </a:lnTo>
                <a:lnTo>
                  <a:pt x="462998" y="1810174"/>
                </a:lnTo>
                <a:lnTo>
                  <a:pt x="449238" y="1756909"/>
                </a:lnTo>
                <a:lnTo>
                  <a:pt x="444641" y="1712639"/>
                </a:lnTo>
                <a:lnTo>
                  <a:pt x="441628" y="1667172"/>
                </a:lnTo>
                <a:lnTo>
                  <a:pt x="432624" y="1610316"/>
                </a:lnTo>
                <a:lnTo>
                  <a:pt x="433011" y="1562282"/>
                </a:lnTo>
                <a:lnTo>
                  <a:pt x="435211" y="1512879"/>
                </a:lnTo>
                <a:lnTo>
                  <a:pt x="439301" y="1462049"/>
                </a:lnTo>
                <a:lnTo>
                  <a:pt x="453010" y="1419870"/>
                </a:lnTo>
                <a:lnTo>
                  <a:pt x="461109" y="1366013"/>
                </a:lnTo>
                <a:lnTo>
                  <a:pt x="478978" y="1320692"/>
                </a:lnTo>
                <a:lnTo>
                  <a:pt x="489738" y="1280740"/>
                </a:lnTo>
                <a:lnTo>
                  <a:pt x="520767" y="1161827"/>
                </a:lnTo>
                <a:lnTo>
                  <a:pt x="518312" y="1147767"/>
                </a:lnTo>
                <a:lnTo>
                  <a:pt x="521068" y="1145686"/>
                </a:lnTo>
                <a:lnTo>
                  <a:pt x="513557" y="1135444"/>
                </a:lnTo>
                <a:lnTo>
                  <a:pt x="503262" y="1127303"/>
                </a:lnTo>
                <a:lnTo>
                  <a:pt x="460470" y="1111874"/>
                </a:lnTo>
                <a:lnTo>
                  <a:pt x="412243" y="1084634"/>
                </a:lnTo>
                <a:lnTo>
                  <a:pt x="366343" y="1055637"/>
                </a:lnTo>
                <a:lnTo>
                  <a:pt x="330532" y="1034936"/>
                </a:lnTo>
                <a:lnTo>
                  <a:pt x="289612" y="1002179"/>
                </a:lnTo>
                <a:lnTo>
                  <a:pt x="251347" y="967417"/>
                </a:lnTo>
                <a:lnTo>
                  <a:pt x="215845" y="930568"/>
                </a:lnTo>
                <a:lnTo>
                  <a:pt x="190868" y="901686"/>
                </a:lnTo>
                <a:lnTo>
                  <a:pt x="161220" y="860418"/>
                </a:lnTo>
                <a:lnTo>
                  <a:pt x="134662" y="816816"/>
                </a:lnTo>
                <a:lnTo>
                  <a:pt x="110383" y="771493"/>
                </a:lnTo>
                <a:lnTo>
                  <a:pt x="87472" y="725138"/>
                </a:lnTo>
                <a:lnTo>
                  <a:pt x="66066" y="677646"/>
                </a:lnTo>
                <a:lnTo>
                  <a:pt x="46305" y="628912"/>
                </a:lnTo>
                <a:lnTo>
                  <a:pt x="28329" y="578830"/>
                </a:lnTo>
                <a:lnTo>
                  <a:pt x="19928" y="537432"/>
                </a:lnTo>
                <a:lnTo>
                  <a:pt x="13589" y="494477"/>
                </a:lnTo>
                <a:lnTo>
                  <a:pt x="1798" y="439725"/>
                </a:lnTo>
                <a:lnTo>
                  <a:pt x="0" y="393341"/>
                </a:lnTo>
                <a:lnTo>
                  <a:pt x="680" y="345086"/>
                </a:lnTo>
                <a:lnTo>
                  <a:pt x="3978" y="294854"/>
                </a:lnTo>
                <a:lnTo>
                  <a:pt x="10033" y="242540"/>
                </a:lnTo>
                <a:lnTo>
                  <a:pt x="26637" y="198175"/>
                </a:lnTo>
                <a:lnTo>
                  <a:pt x="38622" y="141384"/>
                </a:lnTo>
                <a:lnTo>
                  <a:pt x="61434" y="92331"/>
                </a:lnTo>
                <a:lnTo>
                  <a:pt x="98995" y="314"/>
                </a:lnTo>
                <a:lnTo>
                  <a:pt x="310166" y="0"/>
                </a:lnTo>
                <a:lnTo>
                  <a:pt x="283158" y="52220"/>
                </a:lnTo>
                <a:lnTo>
                  <a:pt x="264114" y="98428"/>
                </a:lnTo>
                <a:lnTo>
                  <a:pt x="245708" y="144154"/>
                </a:lnTo>
                <a:lnTo>
                  <a:pt x="227942" y="189396"/>
                </a:lnTo>
                <a:lnTo>
                  <a:pt x="210819" y="234154"/>
                </a:lnTo>
                <a:lnTo>
                  <a:pt x="201992" y="288560"/>
                </a:lnTo>
                <a:lnTo>
                  <a:pt x="191202" y="328536"/>
                </a:lnTo>
                <a:lnTo>
                  <a:pt x="190439" y="376854"/>
                </a:lnTo>
                <a:lnTo>
                  <a:pt x="192098" y="423342"/>
                </a:lnTo>
                <a:lnTo>
                  <a:pt x="196227" y="467966"/>
                </a:lnTo>
                <a:lnTo>
                  <a:pt x="202872" y="510690"/>
                </a:lnTo>
                <a:lnTo>
                  <a:pt x="219735" y="561613"/>
                </a:lnTo>
                <a:lnTo>
                  <a:pt x="231556" y="600428"/>
                </a:lnTo>
                <a:lnTo>
                  <a:pt x="253689" y="647371"/>
                </a:lnTo>
                <a:lnTo>
                  <a:pt x="278529" y="692270"/>
                </a:lnTo>
                <a:lnTo>
                  <a:pt x="306122" y="735091"/>
                </a:lnTo>
                <a:lnTo>
                  <a:pt x="336516" y="775796"/>
                </a:lnTo>
                <a:lnTo>
                  <a:pt x="369758" y="814350"/>
                </a:lnTo>
                <a:lnTo>
                  <a:pt x="398243" y="840583"/>
                </a:lnTo>
                <a:lnTo>
                  <a:pt x="437325" y="874729"/>
                </a:lnTo>
                <a:lnTo>
                  <a:pt x="479396" y="906616"/>
                </a:lnTo>
                <a:lnTo>
                  <a:pt x="516853" y="926075"/>
                </a:lnTo>
                <a:lnTo>
                  <a:pt x="557395" y="943204"/>
                </a:lnTo>
                <a:lnTo>
                  <a:pt x="562394" y="939429"/>
                </a:lnTo>
                <a:lnTo>
                  <a:pt x="576409" y="944760"/>
                </a:lnTo>
                <a:lnTo>
                  <a:pt x="1048301" y="588439"/>
                </a:lnTo>
                <a:lnTo>
                  <a:pt x="1016377" y="628459"/>
                </a:lnTo>
                <a:lnTo>
                  <a:pt x="977451" y="657851"/>
                </a:lnTo>
                <a:lnTo>
                  <a:pt x="946731" y="696962"/>
                </a:lnTo>
                <a:lnTo>
                  <a:pt x="924118" y="745865"/>
                </a:lnTo>
                <a:lnTo>
                  <a:pt x="894208" y="784363"/>
                </a:lnTo>
                <a:lnTo>
                  <a:pt x="872209" y="832802"/>
                </a:lnTo>
                <a:lnTo>
                  <a:pt x="842718" y="870984"/>
                </a:lnTo>
                <a:lnTo>
                  <a:pt x="820941" y="919256"/>
                </a:lnTo>
                <a:lnTo>
                  <a:pt x="931413" y="883581"/>
                </a:lnTo>
                <a:lnTo>
                  <a:pt x="960849" y="861353"/>
                </a:lnTo>
                <a:lnTo>
                  <a:pt x="1006523" y="842780"/>
                </a:lnTo>
                <a:lnTo>
                  <a:pt x="1398904" y="546497"/>
                </a:lnTo>
                <a:lnTo>
                  <a:pt x="1397453" y="595334"/>
                </a:lnTo>
                <a:lnTo>
                  <a:pt x="1391854" y="647304"/>
                </a:lnTo>
                <a:lnTo>
                  <a:pt x="1384426" y="668827"/>
                </a:lnTo>
                <a:lnTo>
                  <a:pt x="710336" y="1177824"/>
                </a:lnTo>
                <a:lnTo>
                  <a:pt x="701297" y="1200563"/>
                </a:lnTo>
                <a:lnTo>
                  <a:pt x="690303" y="1256606"/>
                </a:lnTo>
                <a:lnTo>
                  <a:pt x="678742" y="1313078"/>
                </a:lnTo>
                <a:lnTo>
                  <a:pt x="659072" y="1359758"/>
                </a:lnTo>
                <a:lnTo>
                  <a:pt x="646715" y="1416830"/>
                </a:lnTo>
                <a:lnTo>
                  <a:pt x="629464" y="1461684"/>
                </a:lnTo>
                <a:lnTo>
                  <a:pt x="622640" y="1514579"/>
                </a:lnTo>
                <a:lnTo>
                  <a:pt x="618479" y="1565462"/>
                </a:lnTo>
                <a:lnTo>
                  <a:pt x="616874" y="1614415"/>
                </a:lnTo>
                <a:lnTo>
                  <a:pt x="617715" y="1661522"/>
                </a:lnTo>
                <a:lnTo>
                  <a:pt x="620892" y="1706864"/>
                </a:lnTo>
                <a:lnTo>
                  <a:pt x="633950" y="1760660"/>
                </a:lnTo>
                <a:lnTo>
                  <a:pt x="641473" y="1802721"/>
                </a:lnTo>
                <a:lnTo>
                  <a:pt x="658658" y="1853400"/>
                </a:lnTo>
                <a:lnTo>
                  <a:pt x="670090" y="1892510"/>
                </a:lnTo>
                <a:lnTo>
                  <a:pt x="690966" y="1940402"/>
                </a:lnTo>
                <a:lnTo>
                  <a:pt x="713523" y="1987025"/>
                </a:lnTo>
                <a:lnTo>
                  <a:pt x="737652" y="2032461"/>
                </a:lnTo>
                <a:lnTo>
                  <a:pt x="765433" y="2075139"/>
                </a:lnTo>
                <a:lnTo>
                  <a:pt x="799863" y="2112797"/>
                </a:lnTo>
                <a:lnTo>
                  <a:pt x="840319" y="2145905"/>
                </a:lnTo>
                <a:lnTo>
                  <a:pt x="886178" y="2174932"/>
                </a:lnTo>
                <a:lnTo>
                  <a:pt x="936817" y="2200351"/>
                </a:lnTo>
                <a:lnTo>
                  <a:pt x="983961" y="2212494"/>
                </a:lnTo>
                <a:lnTo>
                  <a:pt x="1036709" y="2220407"/>
                </a:lnTo>
                <a:lnTo>
                  <a:pt x="1086603" y="2214560"/>
                </a:lnTo>
                <a:lnTo>
                  <a:pt x="1132189" y="2196052"/>
                </a:lnTo>
                <a:lnTo>
                  <a:pt x="1179665" y="2176117"/>
                </a:lnTo>
                <a:lnTo>
                  <a:pt x="1713087" y="1773337"/>
                </a:lnTo>
                <a:lnTo>
                  <a:pt x="1662061" y="1907349"/>
                </a:lnTo>
                <a:lnTo>
                  <a:pt x="1644230" y="1952640"/>
                </a:lnTo>
                <a:lnTo>
                  <a:pt x="1618148" y="1988249"/>
                </a:lnTo>
                <a:lnTo>
                  <a:pt x="1599011" y="2034527"/>
                </a:lnTo>
                <a:lnTo>
                  <a:pt x="1542867" y="2108748"/>
                </a:lnTo>
                <a:lnTo>
                  <a:pt x="1513294" y="2146992"/>
                </a:lnTo>
                <a:close/>
              </a:path>
              <a:path w="2046605" h="2576195">
                <a:moveTo>
                  <a:pt x="1398904" y="546497"/>
                </a:moveTo>
                <a:lnTo>
                  <a:pt x="1118098" y="758530"/>
                </a:lnTo>
                <a:lnTo>
                  <a:pt x="1201347" y="647929"/>
                </a:lnTo>
                <a:lnTo>
                  <a:pt x="1219886" y="602103"/>
                </a:lnTo>
                <a:lnTo>
                  <a:pt x="1224733" y="598442"/>
                </a:lnTo>
                <a:lnTo>
                  <a:pt x="1221322" y="585104"/>
                </a:lnTo>
                <a:lnTo>
                  <a:pt x="1224352" y="582816"/>
                </a:lnTo>
                <a:lnTo>
                  <a:pt x="1210141" y="545805"/>
                </a:lnTo>
                <a:lnTo>
                  <a:pt x="1191995" y="527679"/>
                </a:lnTo>
                <a:lnTo>
                  <a:pt x="1163623" y="517275"/>
                </a:lnTo>
                <a:lnTo>
                  <a:pt x="1134042" y="523698"/>
                </a:lnTo>
                <a:lnTo>
                  <a:pt x="590498" y="934122"/>
                </a:lnTo>
                <a:lnTo>
                  <a:pt x="642847" y="846852"/>
                </a:lnTo>
                <a:lnTo>
                  <a:pt x="664883" y="798385"/>
                </a:lnTo>
                <a:lnTo>
                  <a:pt x="694433" y="760158"/>
                </a:lnTo>
                <a:lnTo>
                  <a:pt x="716246" y="711859"/>
                </a:lnTo>
                <a:lnTo>
                  <a:pt x="745681" y="673720"/>
                </a:lnTo>
                <a:lnTo>
                  <a:pt x="767483" y="625430"/>
                </a:lnTo>
                <a:lnTo>
                  <a:pt x="859125" y="508490"/>
                </a:lnTo>
                <a:lnTo>
                  <a:pt x="1055381" y="360300"/>
                </a:lnTo>
                <a:lnTo>
                  <a:pt x="1104670" y="338996"/>
                </a:lnTo>
                <a:lnTo>
                  <a:pt x="1156493" y="331692"/>
                </a:lnTo>
                <a:lnTo>
                  <a:pt x="1202587" y="328715"/>
                </a:lnTo>
                <a:lnTo>
                  <a:pt x="1249993" y="340661"/>
                </a:lnTo>
                <a:lnTo>
                  <a:pt x="1298100" y="367992"/>
                </a:lnTo>
                <a:lnTo>
                  <a:pt x="1329724" y="391854"/>
                </a:lnTo>
                <a:lnTo>
                  <a:pt x="1362623" y="430668"/>
                </a:lnTo>
                <a:lnTo>
                  <a:pt x="1381371" y="464253"/>
                </a:lnTo>
                <a:lnTo>
                  <a:pt x="1393504" y="502833"/>
                </a:lnTo>
                <a:lnTo>
                  <a:pt x="1398904" y="546497"/>
                </a:lnTo>
                <a:close/>
              </a:path>
              <a:path w="2046605" h="2576195">
                <a:moveTo>
                  <a:pt x="1288203" y="852881"/>
                </a:moveTo>
                <a:lnTo>
                  <a:pt x="1050834" y="1032115"/>
                </a:lnTo>
                <a:lnTo>
                  <a:pt x="817366" y="1128835"/>
                </a:lnTo>
                <a:lnTo>
                  <a:pt x="763935" y="1137352"/>
                </a:lnTo>
                <a:lnTo>
                  <a:pt x="1384426" y="668827"/>
                </a:lnTo>
                <a:lnTo>
                  <a:pt x="1376997" y="690350"/>
                </a:lnTo>
                <a:lnTo>
                  <a:pt x="1360635" y="734533"/>
                </a:lnTo>
                <a:lnTo>
                  <a:pt x="1335213" y="769642"/>
                </a:lnTo>
                <a:lnTo>
                  <a:pt x="1316138" y="815873"/>
                </a:lnTo>
                <a:lnTo>
                  <a:pt x="1288203" y="852881"/>
                </a:lnTo>
                <a:close/>
              </a:path>
              <a:path w="2046605" h="2576195">
                <a:moveTo>
                  <a:pt x="1221455" y="919195"/>
                </a:moveTo>
                <a:lnTo>
                  <a:pt x="1139113" y="981370"/>
                </a:lnTo>
                <a:lnTo>
                  <a:pt x="1090943" y="1001829"/>
                </a:lnTo>
                <a:lnTo>
                  <a:pt x="1251507" y="880589"/>
                </a:lnTo>
                <a:lnTo>
                  <a:pt x="1221455" y="919195"/>
                </a:lnTo>
                <a:close/>
              </a:path>
              <a:path w="2046605" h="2576195">
                <a:moveTo>
                  <a:pt x="1713087" y="1773337"/>
                </a:moveTo>
                <a:lnTo>
                  <a:pt x="1225294" y="2141664"/>
                </a:lnTo>
                <a:lnTo>
                  <a:pt x="1223407" y="2127175"/>
                </a:lnTo>
                <a:lnTo>
                  <a:pt x="1221406" y="2112772"/>
                </a:lnTo>
                <a:lnTo>
                  <a:pt x="1226434" y="2108975"/>
                </a:lnTo>
                <a:lnTo>
                  <a:pt x="1226423" y="2061242"/>
                </a:lnTo>
                <a:lnTo>
                  <a:pt x="1218287" y="2003729"/>
                </a:lnTo>
                <a:lnTo>
                  <a:pt x="1217771" y="1956378"/>
                </a:lnTo>
                <a:lnTo>
                  <a:pt x="1217659" y="1908721"/>
                </a:lnTo>
                <a:lnTo>
                  <a:pt x="1218389" y="1860428"/>
                </a:lnTo>
                <a:lnTo>
                  <a:pt x="1220398" y="1811170"/>
                </a:lnTo>
                <a:lnTo>
                  <a:pt x="1226810" y="1758586"/>
                </a:lnTo>
                <a:lnTo>
                  <a:pt x="1242945" y="1714575"/>
                </a:lnTo>
                <a:lnTo>
                  <a:pt x="1260975" y="1669133"/>
                </a:lnTo>
                <a:lnTo>
                  <a:pt x="1280725" y="1622392"/>
                </a:lnTo>
                <a:lnTo>
                  <a:pt x="1309675" y="1584619"/>
                </a:lnTo>
                <a:lnTo>
                  <a:pt x="1371515" y="1506097"/>
                </a:lnTo>
                <a:lnTo>
                  <a:pt x="1494331" y="1413360"/>
                </a:lnTo>
                <a:lnTo>
                  <a:pt x="1535115" y="1398478"/>
                </a:lnTo>
                <a:lnTo>
                  <a:pt x="1574934" y="1400238"/>
                </a:lnTo>
                <a:lnTo>
                  <a:pt x="1613620" y="1418769"/>
                </a:lnTo>
                <a:lnTo>
                  <a:pt x="1651004" y="1454196"/>
                </a:lnTo>
                <a:lnTo>
                  <a:pt x="1672200" y="1485933"/>
                </a:lnTo>
                <a:lnTo>
                  <a:pt x="1491642" y="1622270"/>
                </a:lnTo>
                <a:lnTo>
                  <a:pt x="1460540" y="1661669"/>
                </a:lnTo>
                <a:lnTo>
                  <a:pt x="1431185" y="1699748"/>
                </a:lnTo>
                <a:lnTo>
                  <a:pt x="1411499" y="1746441"/>
                </a:lnTo>
                <a:lnTo>
                  <a:pt x="1394100" y="1791406"/>
                </a:lnTo>
                <a:lnTo>
                  <a:pt x="1379257" y="1834442"/>
                </a:lnTo>
                <a:lnTo>
                  <a:pt x="1382546" y="1895613"/>
                </a:lnTo>
                <a:lnTo>
                  <a:pt x="1381278" y="1944312"/>
                </a:lnTo>
                <a:lnTo>
                  <a:pt x="1391030" y="2000604"/>
                </a:lnTo>
                <a:lnTo>
                  <a:pt x="1714919" y="1756039"/>
                </a:lnTo>
                <a:lnTo>
                  <a:pt x="1713087" y="1773337"/>
                </a:lnTo>
                <a:close/>
              </a:path>
              <a:path w="2046605" h="2576195">
                <a:moveTo>
                  <a:pt x="1714919" y="1756039"/>
                </a:moveTo>
                <a:lnTo>
                  <a:pt x="1430064" y="1971130"/>
                </a:lnTo>
                <a:lnTo>
                  <a:pt x="1462397" y="1930802"/>
                </a:lnTo>
                <a:lnTo>
                  <a:pt x="1486879" y="1880488"/>
                </a:lnTo>
                <a:lnTo>
                  <a:pt x="1510011" y="1831194"/>
                </a:lnTo>
                <a:lnTo>
                  <a:pt x="1530644" y="1783787"/>
                </a:lnTo>
                <a:lnTo>
                  <a:pt x="1547626" y="1739135"/>
                </a:lnTo>
                <a:lnTo>
                  <a:pt x="1552156" y="1687974"/>
                </a:lnTo>
                <a:lnTo>
                  <a:pt x="1558387" y="1651441"/>
                </a:lnTo>
                <a:lnTo>
                  <a:pt x="1553111" y="1639511"/>
                </a:lnTo>
                <a:lnTo>
                  <a:pt x="1554749" y="1638274"/>
                </a:lnTo>
                <a:lnTo>
                  <a:pt x="1547938" y="1627503"/>
                </a:lnTo>
                <a:lnTo>
                  <a:pt x="1536602" y="1620149"/>
                </a:lnTo>
                <a:lnTo>
                  <a:pt x="1521413" y="1615704"/>
                </a:lnTo>
                <a:lnTo>
                  <a:pt x="1503496" y="1613319"/>
                </a:lnTo>
                <a:lnTo>
                  <a:pt x="1672200" y="1485933"/>
                </a:lnTo>
                <a:lnTo>
                  <a:pt x="1694014" y="1533116"/>
                </a:lnTo>
                <a:lnTo>
                  <a:pt x="1712049" y="1583154"/>
                </a:lnTo>
                <a:lnTo>
                  <a:pt x="1718223" y="1626233"/>
                </a:lnTo>
                <a:lnTo>
                  <a:pt x="1720348" y="1672370"/>
                </a:lnTo>
                <a:lnTo>
                  <a:pt x="1718583" y="1721445"/>
                </a:lnTo>
                <a:lnTo>
                  <a:pt x="1714919" y="1756039"/>
                </a:lnTo>
                <a:close/>
              </a:path>
              <a:path w="2046605" h="2576195">
                <a:moveTo>
                  <a:pt x="2044907" y="2461701"/>
                </a:moveTo>
                <a:lnTo>
                  <a:pt x="1986038" y="2506152"/>
                </a:lnTo>
                <a:lnTo>
                  <a:pt x="1940114" y="2524915"/>
                </a:lnTo>
                <a:lnTo>
                  <a:pt x="1905268" y="2551226"/>
                </a:lnTo>
                <a:lnTo>
                  <a:pt x="1863864" y="2566576"/>
                </a:lnTo>
                <a:lnTo>
                  <a:pt x="1816124" y="2570797"/>
                </a:lnTo>
                <a:lnTo>
                  <a:pt x="1769924" y="2573854"/>
                </a:lnTo>
                <a:lnTo>
                  <a:pt x="1725485" y="2575582"/>
                </a:lnTo>
                <a:lnTo>
                  <a:pt x="1683032" y="2575810"/>
                </a:lnTo>
                <a:lnTo>
                  <a:pt x="1635133" y="2564236"/>
                </a:lnTo>
                <a:lnTo>
                  <a:pt x="1589664" y="2550828"/>
                </a:lnTo>
                <a:lnTo>
                  <a:pt x="1546847" y="2535417"/>
                </a:lnTo>
                <a:lnTo>
                  <a:pt x="1506906" y="2517834"/>
                </a:lnTo>
                <a:lnTo>
                  <a:pt x="1462410" y="2487777"/>
                </a:lnTo>
                <a:lnTo>
                  <a:pt x="1428887" y="2465349"/>
                </a:lnTo>
                <a:lnTo>
                  <a:pt x="1391254" y="2430109"/>
                </a:lnTo>
                <a:lnTo>
                  <a:pt x="1357387" y="2392027"/>
                </a:lnTo>
                <a:lnTo>
                  <a:pt x="1349128" y="2382349"/>
                </a:lnTo>
                <a:lnTo>
                  <a:pt x="1333671" y="2362193"/>
                </a:lnTo>
                <a:lnTo>
                  <a:pt x="1318516" y="2341808"/>
                </a:lnTo>
                <a:lnTo>
                  <a:pt x="1309566" y="2332653"/>
                </a:lnTo>
                <a:lnTo>
                  <a:pt x="1298287" y="2325255"/>
                </a:lnTo>
                <a:lnTo>
                  <a:pt x="1292729" y="2329452"/>
                </a:lnTo>
                <a:lnTo>
                  <a:pt x="1277984" y="2324672"/>
                </a:lnTo>
                <a:lnTo>
                  <a:pt x="1474920" y="2175967"/>
                </a:lnTo>
                <a:lnTo>
                  <a:pt x="1472578" y="2209564"/>
                </a:lnTo>
                <a:lnTo>
                  <a:pt x="1465430" y="2214962"/>
                </a:lnTo>
                <a:lnTo>
                  <a:pt x="1469399" y="2227878"/>
                </a:lnTo>
                <a:lnTo>
                  <a:pt x="1497049" y="2270656"/>
                </a:lnTo>
                <a:lnTo>
                  <a:pt x="1523484" y="2298436"/>
                </a:lnTo>
                <a:lnTo>
                  <a:pt x="1563469" y="2331899"/>
                </a:lnTo>
                <a:lnTo>
                  <a:pt x="1601157" y="2351183"/>
                </a:lnTo>
                <a:lnTo>
                  <a:pt x="1651312" y="2376967"/>
                </a:lnTo>
                <a:lnTo>
                  <a:pt x="1690433" y="2379255"/>
                </a:lnTo>
                <a:lnTo>
                  <a:pt x="1740937" y="2388862"/>
                </a:lnTo>
                <a:lnTo>
                  <a:pt x="1786976" y="2385926"/>
                </a:lnTo>
                <a:lnTo>
                  <a:pt x="1828010" y="2370856"/>
                </a:lnTo>
                <a:lnTo>
                  <a:pt x="1871148" y="2354196"/>
                </a:lnTo>
                <a:lnTo>
                  <a:pt x="1918889" y="2334061"/>
                </a:lnTo>
                <a:lnTo>
                  <a:pt x="1959090" y="2303706"/>
                </a:lnTo>
                <a:lnTo>
                  <a:pt x="2006945" y="2283485"/>
                </a:lnTo>
                <a:lnTo>
                  <a:pt x="2046288" y="2253777"/>
                </a:lnTo>
                <a:lnTo>
                  <a:pt x="2044907" y="2461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562600" y="1485900"/>
            <a:ext cx="7315200" cy="1295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8000" b="1" kern="0" dirty="0" smtClean="0">
                <a:latin typeface="Baskerville Old Face" pitchFamily="18" charset="0"/>
                <a:ea typeface="+mj-ea"/>
                <a:cs typeface="Microsoft Sans Serif"/>
              </a:rPr>
              <a:t>MOTIVASI</a:t>
            </a:r>
            <a:endParaRPr lang="id-ID" sz="80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67000" y="3771900"/>
            <a:ext cx="13030200" cy="426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6600" b="1" kern="0" dirty="0" smtClean="0">
                <a:latin typeface="Baskerville Old Face" pitchFamily="18" charset="0"/>
                <a:ea typeface="+mj-ea"/>
                <a:cs typeface="Microsoft Sans Serif"/>
              </a:rPr>
              <a:t>Mari kita amati video berikut </a:t>
            </a:r>
          </a:p>
          <a:p>
            <a:pPr algn="ctr">
              <a:defRPr/>
            </a:pPr>
            <a:endParaRPr lang="id-ID" sz="6600" b="1" kern="0" dirty="0" smtClean="0">
              <a:latin typeface="Baskerville Old Face" pitchFamily="18" charset="0"/>
              <a:ea typeface="+mj-ea"/>
              <a:cs typeface="Microsoft Sans Serif"/>
            </a:endParaRPr>
          </a:p>
          <a:p>
            <a:pPr lvl="0" algn="ctr">
              <a:defRPr/>
            </a:pPr>
            <a:r>
              <a:rPr lang="id-ID" sz="6600" b="1" kern="0" dirty="0" smtClean="0">
                <a:latin typeface="Baskerville Old Face" pitchFamily="18" charset="0"/>
                <a:ea typeface="+mj-ea"/>
                <a:cs typeface="Microsoft Sans Serif"/>
                <a:hlinkClick r:id="rId3"/>
              </a:rPr>
              <a:t>https://www.youtube.com/watch?v=JdnPxA8MzTo</a:t>
            </a:r>
            <a:r>
              <a:rPr lang="id-ID" sz="6600" b="1" kern="0" dirty="0" smtClean="0">
                <a:latin typeface="Baskerville Old Face" pitchFamily="18" charset="0"/>
                <a:ea typeface="+mj-ea"/>
                <a:cs typeface="Microsoft Sans Serif"/>
              </a:rPr>
              <a:t> </a:t>
            </a:r>
          </a:p>
        </p:txBody>
      </p:sp>
      <p:pic>
        <p:nvPicPr>
          <p:cNvPr id="8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6235831" y="0"/>
            <a:ext cx="2046606" cy="2576195"/>
          </a:xfrm>
          <a:custGeom>
            <a:avLst/>
            <a:gdLst/>
            <a:ahLst/>
            <a:cxnLst/>
            <a:rect l="l" t="t" r="r" b="b"/>
            <a:pathLst>
              <a:path w="2046605" h="2576195">
                <a:moveTo>
                  <a:pt x="1513294" y="2146992"/>
                </a:moveTo>
                <a:lnTo>
                  <a:pt x="1237915" y="2354927"/>
                </a:lnTo>
                <a:lnTo>
                  <a:pt x="1210768" y="2359512"/>
                </a:lnTo>
                <a:lnTo>
                  <a:pt x="1191557" y="2374018"/>
                </a:lnTo>
                <a:lnTo>
                  <a:pt x="1143380" y="2394482"/>
                </a:lnTo>
                <a:lnTo>
                  <a:pt x="1091237" y="2402027"/>
                </a:lnTo>
                <a:lnTo>
                  <a:pt x="1042629" y="2406903"/>
                </a:lnTo>
                <a:lnTo>
                  <a:pt x="989751" y="2399089"/>
                </a:lnTo>
                <a:lnTo>
                  <a:pt x="940105" y="2388835"/>
                </a:lnTo>
                <a:lnTo>
                  <a:pt x="893538" y="2376255"/>
                </a:lnTo>
                <a:lnTo>
                  <a:pt x="842661" y="2351016"/>
                </a:lnTo>
                <a:lnTo>
                  <a:pt x="802774" y="2333393"/>
                </a:lnTo>
                <a:lnTo>
                  <a:pt x="758474" y="2303188"/>
                </a:lnTo>
                <a:lnTo>
                  <a:pt x="717318" y="2270609"/>
                </a:lnTo>
                <a:lnTo>
                  <a:pt x="686861" y="2245865"/>
                </a:lnTo>
                <a:lnTo>
                  <a:pt x="651701" y="2208759"/>
                </a:lnTo>
                <a:lnTo>
                  <a:pt x="619394" y="2169498"/>
                </a:lnTo>
                <a:lnTo>
                  <a:pt x="589843" y="2128156"/>
                </a:lnTo>
                <a:lnTo>
                  <a:pt x="570605" y="2094941"/>
                </a:lnTo>
                <a:lnTo>
                  <a:pt x="546276" y="2049656"/>
                </a:lnTo>
                <a:lnTo>
                  <a:pt x="524413" y="2002509"/>
                </a:lnTo>
                <a:lnTo>
                  <a:pt x="504920" y="1953572"/>
                </a:lnTo>
                <a:lnTo>
                  <a:pt x="487089" y="1903381"/>
                </a:lnTo>
                <a:lnTo>
                  <a:pt x="470539" y="1852222"/>
                </a:lnTo>
                <a:lnTo>
                  <a:pt x="462998" y="1810174"/>
                </a:lnTo>
                <a:lnTo>
                  <a:pt x="449238" y="1756909"/>
                </a:lnTo>
                <a:lnTo>
                  <a:pt x="444641" y="1712639"/>
                </a:lnTo>
                <a:lnTo>
                  <a:pt x="441628" y="1667172"/>
                </a:lnTo>
                <a:lnTo>
                  <a:pt x="432624" y="1610316"/>
                </a:lnTo>
                <a:lnTo>
                  <a:pt x="433011" y="1562282"/>
                </a:lnTo>
                <a:lnTo>
                  <a:pt x="435211" y="1512879"/>
                </a:lnTo>
                <a:lnTo>
                  <a:pt x="439301" y="1462049"/>
                </a:lnTo>
                <a:lnTo>
                  <a:pt x="453010" y="1419870"/>
                </a:lnTo>
                <a:lnTo>
                  <a:pt x="461109" y="1366013"/>
                </a:lnTo>
                <a:lnTo>
                  <a:pt x="478978" y="1320692"/>
                </a:lnTo>
                <a:lnTo>
                  <a:pt x="489738" y="1280740"/>
                </a:lnTo>
                <a:lnTo>
                  <a:pt x="520767" y="1161827"/>
                </a:lnTo>
                <a:lnTo>
                  <a:pt x="518312" y="1147767"/>
                </a:lnTo>
                <a:lnTo>
                  <a:pt x="521068" y="1145686"/>
                </a:lnTo>
                <a:lnTo>
                  <a:pt x="513557" y="1135444"/>
                </a:lnTo>
                <a:lnTo>
                  <a:pt x="503262" y="1127303"/>
                </a:lnTo>
                <a:lnTo>
                  <a:pt x="460470" y="1111874"/>
                </a:lnTo>
                <a:lnTo>
                  <a:pt x="412243" y="1084634"/>
                </a:lnTo>
                <a:lnTo>
                  <a:pt x="366343" y="1055637"/>
                </a:lnTo>
                <a:lnTo>
                  <a:pt x="330532" y="1034936"/>
                </a:lnTo>
                <a:lnTo>
                  <a:pt x="289612" y="1002179"/>
                </a:lnTo>
                <a:lnTo>
                  <a:pt x="251347" y="967417"/>
                </a:lnTo>
                <a:lnTo>
                  <a:pt x="215845" y="930568"/>
                </a:lnTo>
                <a:lnTo>
                  <a:pt x="190868" y="901686"/>
                </a:lnTo>
                <a:lnTo>
                  <a:pt x="161220" y="860418"/>
                </a:lnTo>
                <a:lnTo>
                  <a:pt x="134662" y="816816"/>
                </a:lnTo>
                <a:lnTo>
                  <a:pt x="110383" y="771493"/>
                </a:lnTo>
                <a:lnTo>
                  <a:pt x="87472" y="725138"/>
                </a:lnTo>
                <a:lnTo>
                  <a:pt x="66066" y="677646"/>
                </a:lnTo>
                <a:lnTo>
                  <a:pt x="46305" y="628912"/>
                </a:lnTo>
                <a:lnTo>
                  <a:pt x="28329" y="578830"/>
                </a:lnTo>
                <a:lnTo>
                  <a:pt x="19928" y="537432"/>
                </a:lnTo>
                <a:lnTo>
                  <a:pt x="13589" y="494477"/>
                </a:lnTo>
                <a:lnTo>
                  <a:pt x="1798" y="439725"/>
                </a:lnTo>
                <a:lnTo>
                  <a:pt x="0" y="393341"/>
                </a:lnTo>
                <a:lnTo>
                  <a:pt x="680" y="345086"/>
                </a:lnTo>
                <a:lnTo>
                  <a:pt x="3978" y="294854"/>
                </a:lnTo>
                <a:lnTo>
                  <a:pt x="10033" y="242540"/>
                </a:lnTo>
                <a:lnTo>
                  <a:pt x="26637" y="198175"/>
                </a:lnTo>
                <a:lnTo>
                  <a:pt x="38622" y="141384"/>
                </a:lnTo>
                <a:lnTo>
                  <a:pt x="61434" y="92331"/>
                </a:lnTo>
                <a:lnTo>
                  <a:pt x="98995" y="314"/>
                </a:lnTo>
                <a:lnTo>
                  <a:pt x="310166" y="0"/>
                </a:lnTo>
                <a:lnTo>
                  <a:pt x="283158" y="52220"/>
                </a:lnTo>
                <a:lnTo>
                  <a:pt x="264114" y="98428"/>
                </a:lnTo>
                <a:lnTo>
                  <a:pt x="245708" y="144154"/>
                </a:lnTo>
                <a:lnTo>
                  <a:pt x="227942" y="189396"/>
                </a:lnTo>
                <a:lnTo>
                  <a:pt x="210819" y="234154"/>
                </a:lnTo>
                <a:lnTo>
                  <a:pt x="201992" y="288560"/>
                </a:lnTo>
                <a:lnTo>
                  <a:pt x="191202" y="328536"/>
                </a:lnTo>
                <a:lnTo>
                  <a:pt x="190439" y="376854"/>
                </a:lnTo>
                <a:lnTo>
                  <a:pt x="192098" y="423342"/>
                </a:lnTo>
                <a:lnTo>
                  <a:pt x="196227" y="467966"/>
                </a:lnTo>
                <a:lnTo>
                  <a:pt x="202872" y="510690"/>
                </a:lnTo>
                <a:lnTo>
                  <a:pt x="219735" y="561613"/>
                </a:lnTo>
                <a:lnTo>
                  <a:pt x="231556" y="600428"/>
                </a:lnTo>
                <a:lnTo>
                  <a:pt x="253689" y="647371"/>
                </a:lnTo>
                <a:lnTo>
                  <a:pt x="278529" y="692270"/>
                </a:lnTo>
                <a:lnTo>
                  <a:pt x="306122" y="735091"/>
                </a:lnTo>
                <a:lnTo>
                  <a:pt x="336516" y="775796"/>
                </a:lnTo>
                <a:lnTo>
                  <a:pt x="369758" y="814350"/>
                </a:lnTo>
                <a:lnTo>
                  <a:pt x="398243" y="840583"/>
                </a:lnTo>
                <a:lnTo>
                  <a:pt x="437325" y="874729"/>
                </a:lnTo>
                <a:lnTo>
                  <a:pt x="479396" y="906616"/>
                </a:lnTo>
                <a:lnTo>
                  <a:pt x="516853" y="926075"/>
                </a:lnTo>
                <a:lnTo>
                  <a:pt x="557395" y="943204"/>
                </a:lnTo>
                <a:lnTo>
                  <a:pt x="562394" y="939429"/>
                </a:lnTo>
                <a:lnTo>
                  <a:pt x="576409" y="944760"/>
                </a:lnTo>
                <a:lnTo>
                  <a:pt x="1048301" y="588439"/>
                </a:lnTo>
                <a:lnTo>
                  <a:pt x="1016377" y="628459"/>
                </a:lnTo>
                <a:lnTo>
                  <a:pt x="977451" y="657851"/>
                </a:lnTo>
                <a:lnTo>
                  <a:pt x="946731" y="696962"/>
                </a:lnTo>
                <a:lnTo>
                  <a:pt x="924118" y="745865"/>
                </a:lnTo>
                <a:lnTo>
                  <a:pt x="894208" y="784363"/>
                </a:lnTo>
                <a:lnTo>
                  <a:pt x="872209" y="832802"/>
                </a:lnTo>
                <a:lnTo>
                  <a:pt x="842718" y="870984"/>
                </a:lnTo>
                <a:lnTo>
                  <a:pt x="820941" y="919256"/>
                </a:lnTo>
                <a:lnTo>
                  <a:pt x="931413" y="883581"/>
                </a:lnTo>
                <a:lnTo>
                  <a:pt x="960849" y="861353"/>
                </a:lnTo>
                <a:lnTo>
                  <a:pt x="1006523" y="842780"/>
                </a:lnTo>
                <a:lnTo>
                  <a:pt x="1398904" y="546497"/>
                </a:lnTo>
                <a:lnTo>
                  <a:pt x="1397453" y="595334"/>
                </a:lnTo>
                <a:lnTo>
                  <a:pt x="1391854" y="647304"/>
                </a:lnTo>
                <a:lnTo>
                  <a:pt x="1384426" y="668827"/>
                </a:lnTo>
                <a:lnTo>
                  <a:pt x="710336" y="1177824"/>
                </a:lnTo>
                <a:lnTo>
                  <a:pt x="701297" y="1200563"/>
                </a:lnTo>
                <a:lnTo>
                  <a:pt x="690303" y="1256606"/>
                </a:lnTo>
                <a:lnTo>
                  <a:pt x="678742" y="1313078"/>
                </a:lnTo>
                <a:lnTo>
                  <a:pt x="659072" y="1359758"/>
                </a:lnTo>
                <a:lnTo>
                  <a:pt x="646715" y="1416830"/>
                </a:lnTo>
                <a:lnTo>
                  <a:pt x="629464" y="1461684"/>
                </a:lnTo>
                <a:lnTo>
                  <a:pt x="622640" y="1514579"/>
                </a:lnTo>
                <a:lnTo>
                  <a:pt x="618479" y="1565462"/>
                </a:lnTo>
                <a:lnTo>
                  <a:pt x="616874" y="1614415"/>
                </a:lnTo>
                <a:lnTo>
                  <a:pt x="617715" y="1661522"/>
                </a:lnTo>
                <a:lnTo>
                  <a:pt x="620892" y="1706864"/>
                </a:lnTo>
                <a:lnTo>
                  <a:pt x="633950" y="1760660"/>
                </a:lnTo>
                <a:lnTo>
                  <a:pt x="641473" y="1802721"/>
                </a:lnTo>
                <a:lnTo>
                  <a:pt x="658658" y="1853400"/>
                </a:lnTo>
                <a:lnTo>
                  <a:pt x="670090" y="1892510"/>
                </a:lnTo>
                <a:lnTo>
                  <a:pt x="690966" y="1940402"/>
                </a:lnTo>
                <a:lnTo>
                  <a:pt x="713523" y="1987025"/>
                </a:lnTo>
                <a:lnTo>
                  <a:pt x="737652" y="2032461"/>
                </a:lnTo>
                <a:lnTo>
                  <a:pt x="765433" y="2075139"/>
                </a:lnTo>
                <a:lnTo>
                  <a:pt x="799863" y="2112797"/>
                </a:lnTo>
                <a:lnTo>
                  <a:pt x="840319" y="2145905"/>
                </a:lnTo>
                <a:lnTo>
                  <a:pt x="886178" y="2174932"/>
                </a:lnTo>
                <a:lnTo>
                  <a:pt x="936817" y="2200351"/>
                </a:lnTo>
                <a:lnTo>
                  <a:pt x="983961" y="2212494"/>
                </a:lnTo>
                <a:lnTo>
                  <a:pt x="1036709" y="2220407"/>
                </a:lnTo>
                <a:lnTo>
                  <a:pt x="1086603" y="2214560"/>
                </a:lnTo>
                <a:lnTo>
                  <a:pt x="1132189" y="2196052"/>
                </a:lnTo>
                <a:lnTo>
                  <a:pt x="1179665" y="2176117"/>
                </a:lnTo>
                <a:lnTo>
                  <a:pt x="1713087" y="1773337"/>
                </a:lnTo>
                <a:lnTo>
                  <a:pt x="1662061" y="1907349"/>
                </a:lnTo>
                <a:lnTo>
                  <a:pt x="1644230" y="1952640"/>
                </a:lnTo>
                <a:lnTo>
                  <a:pt x="1618148" y="1988249"/>
                </a:lnTo>
                <a:lnTo>
                  <a:pt x="1599011" y="2034527"/>
                </a:lnTo>
                <a:lnTo>
                  <a:pt x="1542867" y="2108748"/>
                </a:lnTo>
                <a:lnTo>
                  <a:pt x="1513294" y="2146992"/>
                </a:lnTo>
                <a:close/>
              </a:path>
              <a:path w="2046605" h="2576195">
                <a:moveTo>
                  <a:pt x="1398904" y="546497"/>
                </a:moveTo>
                <a:lnTo>
                  <a:pt x="1118098" y="758530"/>
                </a:lnTo>
                <a:lnTo>
                  <a:pt x="1201347" y="647929"/>
                </a:lnTo>
                <a:lnTo>
                  <a:pt x="1219886" y="602103"/>
                </a:lnTo>
                <a:lnTo>
                  <a:pt x="1224733" y="598442"/>
                </a:lnTo>
                <a:lnTo>
                  <a:pt x="1221322" y="585104"/>
                </a:lnTo>
                <a:lnTo>
                  <a:pt x="1224352" y="582816"/>
                </a:lnTo>
                <a:lnTo>
                  <a:pt x="1210141" y="545805"/>
                </a:lnTo>
                <a:lnTo>
                  <a:pt x="1191995" y="527679"/>
                </a:lnTo>
                <a:lnTo>
                  <a:pt x="1163623" y="517275"/>
                </a:lnTo>
                <a:lnTo>
                  <a:pt x="1134042" y="523698"/>
                </a:lnTo>
                <a:lnTo>
                  <a:pt x="590498" y="934122"/>
                </a:lnTo>
                <a:lnTo>
                  <a:pt x="642847" y="846852"/>
                </a:lnTo>
                <a:lnTo>
                  <a:pt x="664883" y="798385"/>
                </a:lnTo>
                <a:lnTo>
                  <a:pt x="694433" y="760158"/>
                </a:lnTo>
                <a:lnTo>
                  <a:pt x="716246" y="711859"/>
                </a:lnTo>
                <a:lnTo>
                  <a:pt x="745681" y="673720"/>
                </a:lnTo>
                <a:lnTo>
                  <a:pt x="767483" y="625430"/>
                </a:lnTo>
                <a:lnTo>
                  <a:pt x="859125" y="508490"/>
                </a:lnTo>
                <a:lnTo>
                  <a:pt x="1055381" y="360300"/>
                </a:lnTo>
                <a:lnTo>
                  <a:pt x="1104670" y="338996"/>
                </a:lnTo>
                <a:lnTo>
                  <a:pt x="1156493" y="331692"/>
                </a:lnTo>
                <a:lnTo>
                  <a:pt x="1202587" y="328715"/>
                </a:lnTo>
                <a:lnTo>
                  <a:pt x="1249993" y="340661"/>
                </a:lnTo>
                <a:lnTo>
                  <a:pt x="1298100" y="367992"/>
                </a:lnTo>
                <a:lnTo>
                  <a:pt x="1329724" y="391854"/>
                </a:lnTo>
                <a:lnTo>
                  <a:pt x="1362623" y="430668"/>
                </a:lnTo>
                <a:lnTo>
                  <a:pt x="1381371" y="464253"/>
                </a:lnTo>
                <a:lnTo>
                  <a:pt x="1393504" y="502833"/>
                </a:lnTo>
                <a:lnTo>
                  <a:pt x="1398904" y="546497"/>
                </a:lnTo>
                <a:close/>
              </a:path>
              <a:path w="2046605" h="2576195">
                <a:moveTo>
                  <a:pt x="1288203" y="852881"/>
                </a:moveTo>
                <a:lnTo>
                  <a:pt x="1050834" y="1032115"/>
                </a:lnTo>
                <a:lnTo>
                  <a:pt x="817366" y="1128835"/>
                </a:lnTo>
                <a:lnTo>
                  <a:pt x="763935" y="1137352"/>
                </a:lnTo>
                <a:lnTo>
                  <a:pt x="1384426" y="668827"/>
                </a:lnTo>
                <a:lnTo>
                  <a:pt x="1376997" y="690350"/>
                </a:lnTo>
                <a:lnTo>
                  <a:pt x="1360635" y="734533"/>
                </a:lnTo>
                <a:lnTo>
                  <a:pt x="1335213" y="769642"/>
                </a:lnTo>
                <a:lnTo>
                  <a:pt x="1316138" y="815873"/>
                </a:lnTo>
                <a:lnTo>
                  <a:pt x="1288203" y="852881"/>
                </a:lnTo>
                <a:close/>
              </a:path>
              <a:path w="2046605" h="2576195">
                <a:moveTo>
                  <a:pt x="1221455" y="919195"/>
                </a:moveTo>
                <a:lnTo>
                  <a:pt x="1139113" y="981370"/>
                </a:lnTo>
                <a:lnTo>
                  <a:pt x="1090943" y="1001829"/>
                </a:lnTo>
                <a:lnTo>
                  <a:pt x="1251507" y="880589"/>
                </a:lnTo>
                <a:lnTo>
                  <a:pt x="1221455" y="919195"/>
                </a:lnTo>
                <a:close/>
              </a:path>
              <a:path w="2046605" h="2576195">
                <a:moveTo>
                  <a:pt x="1713087" y="1773337"/>
                </a:moveTo>
                <a:lnTo>
                  <a:pt x="1225294" y="2141664"/>
                </a:lnTo>
                <a:lnTo>
                  <a:pt x="1223407" y="2127175"/>
                </a:lnTo>
                <a:lnTo>
                  <a:pt x="1221406" y="2112772"/>
                </a:lnTo>
                <a:lnTo>
                  <a:pt x="1226434" y="2108975"/>
                </a:lnTo>
                <a:lnTo>
                  <a:pt x="1226423" y="2061242"/>
                </a:lnTo>
                <a:lnTo>
                  <a:pt x="1218287" y="2003729"/>
                </a:lnTo>
                <a:lnTo>
                  <a:pt x="1217771" y="1956378"/>
                </a:lnTo>
                <a:lnTo>
                  <a:pt x="1217659" y="1908721"/>
                </a:lnTo>
                <a:lnTo>
                  <a:pt x="1218389" y="1860428"/>
                </a:lnTo>
                <a:lnTo>
                  <a:pt x="1220398" y="1811170"/>
                </a:lnTo>
                <a:lnTo>
                  <a:pt x="1226810" y="1758586"/>
                </a:lnTo>
                <a:lnTo>
                  <a:pt x="1242945" y="1714575"/>
                </a:lnTo>
                <a:lnTo>
                  <a:pt x="1260975" y="1669133"/>
                </a:lnTo>
                <a:lnTo>
                  <a:pt x="1280725" y="1622392"/>
                </a:lnTo>
                <a:lnTo>
                  <a:pt x="1309675" y="1584619"/>
                </a:lnTo>
                <a:lnTo>
                  <a:pt x="1371515" y="1506097"/>
                </a:lnTo>
                <a:lnTo>
                  <a:pt x="1494331" y="1413360"/>
                </a:lnTo>
                <a:lnTo>
                  <a:pt x="1535115" y="1398478"/>
                </a:lnTo>
                <a:lnTo>
                  <a:pt x="1574934" y="1400238"/>
                </a:lnTo>
                <a:lnTo>
                  <a:pt x="1613620" y="1418769"/>
                </a:lnTo>
                <a:lnTo>
                  <a:pt x="1651004" y="1454196"/>
                </a:lnTo>
                <a:lnTo>
                  <a:pt x="1672200" y="1485933"/>
                </a:lnTo>
                <a:lnTo>
                  <a:pt x="1491642" y="1622270"/>
                </a:lnTo>
                <a:lnTo>
                  <a:pt x="1460540" y="1661669"/>
                </a:lnTo>
                <a:lnTo>
                  <a:pt x="1431185" y="1699748"/>
                </a:lnTo>
                <a:lnTo>
                  <a:pt x="1411499" y="1746441"/>
                </a:lnTo>
                <a:lnTo>
                  <a:pt x="1394100" y="1791406"/>
                </a:lnTo>
                <a:lnTo>
                  <a:pt x="1379257" y="1834442"/>
                </a:lnTo>
                <a:lnTo>
                  <a:pt x="1382546" y="1895613"/>
                </a:lnTo>
                <a:lnTo>
                  <a:pt x="1381278" y="1944312"/>
                </a:lnTo>
                <a:lnTo>
                  <a:pt x="1391030" y="2000604"/>
                </a:lnTo>
                <a:lnTo>
                  <a:pt x="1714919" y="1756039"/>
                </a:lnTo>
                <a:lnTo>
                  <a:pt x="1713087" y="1773337"/>
                </a:lnTo>
                <a:close/>
              </a:path>
              <a:path w="2046605" h="2576195">
                <a:moveTo>
                  <a:pt x="1714919" y="1756039"/>
                </a:moveTo>
                <a:lnTo>
                  <a:pt x="1430064" y="1971130"/>
                </a:lnTo>
                <a:lnTo>
                  <a:pt x="1462397" y="1930802"/>
                </a:lnTo>
                <a:lnTo>
                  <a:pt x="1486879" y="1880488"/>
                </a:lnTo>
                <a:lnTo>
                  <a:pt x="1510011" y="1831194"/>
                </a:lnTo>
                <a:lnTo>
                  <a:pt x="1530644" y="1783787"/>
                </a:lnTo>
                <a:lnTo>
                  <a:pt x="1547626" y="1739135"/>
                </a:lnTo>
                <a:lnTo>
                  <a:pt x="1552156" y="1687974"/>
                </a:lnTo>
                <a:lnTo>
                  <a:pt x="1558387" y="1651441"/>
                </a:lnTo>
                <a:lnTo>
                  <a:pt x="1553111" y="1639511"/>
                </a:lnTo>
                <a:lnTo>
                  <a:pt x="1554749" y="1638274"/>
                </a:lnTo>
                <a:lnTo>
                  <a:pt x="1547938" y="1627503"/>
                </a:lnTo>
                <a:lnTo>
                  <a:pt x="1536602" y="1620149"/>
                </a:lnTo>
                <a:lnTo>
                  <a:pt x="1521413" y="1615704"/>
                </a:lnTo>
                <a:lnTo>
                  <a:pt x="1503496" y="1613319"/>
                </a:lnTo>
                <a:lnTo>
                  <a:pt x="1672200" y="1485933"/>
                </a:lnTo>
                <a:lnTo>
                  <a:pt x="1694014" y="1533116"/>
                </a:lnTo>
                <a:lnTo>
                  <a:pt x="1712049" y="1583154"/>
                </a:lnTo>
                <a:lnTo>
                  <a:pt x="1718223" y="1626233"/>
                </a:lnTo>
                <a:lnTo>
                  <a:pt x="1720348" y="1672370"/>
                </a:lnTo>
                <a:lnTo>
                  <a:pt x="1718583" y="1721445"/>
                </a:lnTo>
                <a:lnTo>
                  <a:pt x="1714919" y="1756039"/>
                </a:lnTo>
                <a:close/>
              </a:path>
              <a:path w="2046605" h="2576195">
                <a:moveTo>
                  <a:pt x="2044907" y="2461701"/>
                </a:moveTo>
                <a:lnTo>
                  <a:pt x="1986038" y="2506152"/>
                </a:lnTo>
                <a:lnTo>
                  <a:pt x="1940114" y="2524915"/>
                </a:lnTo>
                <a:lnTo>
                  <a:pt x="1905268" y="2551226"/>
                </a:lnTo>
                <a:lnTo>
                  <a:pt x="1863864" y="2566576"/>
                </a:lnTo>
                <a:lnTo>
                  <a:pt x="1816124" y="2570797"/>
                </a:lnTo>
                <a:lnTo>
                  <a:pt x="1769924" y="2573854"/>
                </a:lnTo>
                <a:lnTo>
                  <a:pt x="1725485" y="2575582"/>
                </a:lnTo>
                <a:lnTo>
                  <a:pt x="1683032" y="2575810"/>
                </a:lnTo>
                <a:lnTo>
                  <a:pt x="1635133" y="2564236"/>
                </a:lnTo>
                <a:lnTo>
                  <a:pt x="1589664" y="2550828"/>
                </a:lnTo>
                <a:lnTo>
                  <a:pt x="1546847" y="2535417"/>
                </a:lnTo>
                <a:lnTo>
                  <a:pt x="1506906" y="2517834"/>
                </a:lnTo>
                <a:lnTo>
                  <a:pt x="1462410" y="2487777"/>
                </a:lnTo>
                <a:lnTo>
                  <a:pt x="1428887" y="2465349"/>
                </a:lnTo>
                <a:lnTo>
                  <a:pt x="1391254" y="2430109"/>
                </a:lnTo>
                <a:lnTo>
                  <a:pt x="1357387" y="2392027"/>
                </a:lnTo>
                <a:lnTo>
                  <a:pt x="1349128" y="2382349"/>
                </a:lnTo>
                <a:lnTo>
                  <a:pt x="1333671" y="2362193"/>
                </a:lnTo>
                <a:lnTo>
                  <a:pt x="1318516" y="2341808"/>
                </a:lnTo>
                <a:lnTo>
                  <a:pt x="1309566" y="2332653"/>
                </a:lnTo>
                <a:lnTo>
                  <a:pt x="1298287" y="2325255"/>
                </a:lnTo>
                <a:lnTo>
                  <a:pt x="1292729" y="2329452"/>
                </a:lnTo>
                <a:lnTo>
                  <a:pt x="1277984" y="2324672"/>
                </a:lnTo>
                <a:lnTo>
                  <a:pt x="1474920" y="2175967"/>
                </a:lnTo>
                <a:lnTo>
                  <a:pt x="1472578" y="2209564"/>
                </a:lnTo>
                <a:lnTo>
                  <a:pt x="1465430" y="2214962"/>
                </a:lnTo>
                <a:lnTo>
                  <a:pt x="1469399" y="2227878"/>
                </a:lnTo>
                <a:lnTo>
                  <a:pt x="1497049" y="2270656"/>
                </a:lnTo>
                <a:lnTo>
                  <a:pt x="1523484" y="2298436"/>
                </a:lnTo>
                <a:lnTo>
                  <a:pt x="1563469" y="2331899"/>
                </a:lnTo>
                <a:lnTo>
                  <a:pt x="1601157" y="2351183"/>
                </a:lnTo>
                <a:lnTo>
                  <a:pt x="1651312" y="2376967"/>
                </a:lnTo>
                <a:lnTo>
                  <a:pt x="1690433" y="2379255"/>
                </a:lnTo>
                <a:lnTo>
                  <a:pt x="1740937" y="2388862"/>
                </a:lnTo>
                <a:lnTo>
                  <a:pt x="1786976" y="2385926"/>
                </a:lnTo>
                <a:lnTo>
                  <a:pt x="1828010" y="2370856"/>
                </a:lnTo>
                <a:lnTo>
                  <a:pt x="1871148" y="2354196"/>
                </a:lnTo>
                <a:lnTo>
                  <a:pt x="1918889" y="2334061"/>
                </a:lnTo>
                <a:lnTo>
                  <a:pt x="1959090" y="2303706"/>
                </a:lnTo>
                <a:lnTo>
                  <a:pt x="2006945" y="2283485"/>
                </a:lnTo>
                <a:lnTo>
                  <a:pt x="2046288" y="2253777"/>
                </a:lnTo>
                <a:lnTo>
                  <a:pt x="2044907" y="2461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43400" y="1409700"/>
            <a:ext cx="98298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  <a:t>TUJUAN PEMBELAJARAN</a:t>
            </a:r>
            <a:endParaRPr lang="id-ID" sz="54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33600" y="2781300"/>
            <a:ext cx="14097000" cy="6553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Melalui pembelajaran </a:t>
            </a:r>
            <a:r>
              <a:rPr lang="id-ID" sz="4000" b="1" i="1" dirty="0" smtClean="0">
                <a:solidFill>
                  <a:srgbClr val="453DDB"/>
                </a:solidFill>
                <a:latin typeface="Baskerville Old Face" pitchFamily="18" charset="0"/>
              </a:rPr>
              <a:t>Problem Based Learning</a:t>
            </a:r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 (PBL), peserta didik dapat :</a:t>
            </a:r>
          </a:p>
          <a:p>
            <a:pPr marL="623883" lvl="3" indent="-612770">
              <a:buFont typeface="Arial" pitchFamily="34" charset="0"/>
              <a:buChar char="•"/>
            </a:pPr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Menentukan faktor-faktor yang mempengaruhi timbulnya GGL induksi dengan benar.</a:t>
            </a:r>
          </a:p>
          <a:p>
            <a:pPr marL="623883" lvl="3" indent="-612770">
              <a:buFont typeface="Arial" pitchFamily="34" charset="0"/>
              <a:buChar char="•"/>
            </a:pPr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Menghitung besarnya ggl induksi dengan benar.</a:t>
            </a:r>
          </a:p>
          <a:p>
            <a:pPr marL="623883" lvl="3" indent="-612770">
              <a:buFont typeface="Arial" pitchFamily="34" charset="0"/>
              <a:buChar char="•"/>
            </a:pPr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Menganalisis konsep terjadinya GGL induksi dengan benar.</a:t>
            </a:r>
          </a:p>
          <a:p>
            <a:pPr marL="623883" lvl="3" indent="-612770">
              <a:buFont typeface="Arial" pitchFamily="34" charset="0"/>
              <a:buChar char="•"/>
            </a:pPr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Menganalisis hasil percobaan Hukum Faraday dengan benar.</a:t>
            </a:r>
          </a:p>
          <a:p>
            <a:pPr marL="623883" lvl="3" indent="-612770">
              <a:buFont typeface="Arial" pitchFamily="34" charset="0"/>
              <a:buChar char="•"/>
            </a:pPr>
            <a:r>
              <a:rPr lang="id-ID" sz="4000" b="1" dirty="0" smtClean="0">
                <a:solidFill>
                  <a:srgbClr val="453DDB"/>
                </a:solidFill>
                <a:latin typeface="Baskerville Old Face" pitchFamily="18" charset="0"/>
              </a:rPr>
              <a:t>Mempresentasikan hasil percobaan Hukum Faraday dengan benar.</a:t>
            </a:r>
            <a:endParaRPr lang="id-ID" sz="3600" b="1" dirty="0">
              <a:solidFill>
                <a:srgbClr val="453DDB"/>
              </a:solidFill>
              <a:latin typeface="Baskerville Old Face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pic>
        <p:nvPicPr>
          <p:cNvPr id="8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6235829" y="0"/>
            <a:ext cx="2046606" cy="2576195"/>
          </a:xfrm>
          <a:custGeom>
            <a:avLst/>
            <a:gdLst/>
            <a:ahLst/>
            <a:cxnLst/>
            <a:rect l="l" t="t" r="r" b="b"/>
            <a:pathLst>
              <a:path w="2046605" h="2576195">
                <a:moveTo>
                  <a:pt x="1513294" y="2146993"/>
                </a:moveTo>
                <a:lnTo>
                  <a:pt x="1237915" y="2354928"/>
                </a:lnTo>
                <a:lnTo>
                  <a:pt x="1210768" y="2359513"/>
                </a:lnTo>
                <a:lnTo>
                  <a:pt x="1191557" y="2374019"/>
                </a:lnTo>
                <a:lnTo>
                  <a:pt x="1143380" y="2394483"/>
                </a:lnTo>
                <a:lnTo>
                  <a:pt x="1091237" y="2402028"/>
                </a:lnTo>
                <a:lnTo>
                  <a:pt x="1042629" y="2406904"/>
                </a:lnTo>
                <a:lnTo>
                  <a:pt x="989751" y="2399090"/>
                </a:lnTo>
                <a:lnTo>
                  <a:pt x="940105" y="2388835"/>
                </a:lnTo>
                <a:lnTo>
                  <a:pt x="893538" y="2376255"/>
                </a:lnTo>
                <a:lnTo>
                  <a:pt x="842661" y="2351017"/>
                </a:lnTo>
                <a:lnTo>
                  <a:pt x="802774" y="2333393"/>
                </a:lnTo>
                <a:lnTo>
                  <a:pt x="758474" y="2303188"/>
                </a:lnTo>
                <a:lnTo>
                  <a:pt x="717318" y="2270610"/>
                </a:lnTo>
                <a:lnTo>
                  <a:pt x="686861" y="2245866"/>
                </a:lnTo>
                <a:lnTo>
                  <a:pt x="651701" y="2208759"/>
                </a:lnTo>
                <a:lnTo>
                  <a:pt x="619394" y="2169499"/>
                </a:lnTo>
                <a:lnTo>
                  <a:pt x="589843" y="2128157"/>
                </a:lnTo>
                <a:lnTo>
                  <a:pt x="570605" y="2094942"/>
                </a:lnTo>
                <a:lnTo>
                  <a:pt x="546276" y="2049656"/>
                </a:lnTo>
                <a:lnTo>
                  <a:pt x="524413" y="2002509"/>
                </a:lnTo>
                <a:lnTo>
                  <a:pt x="504920" y="1953573"/>
                </a:lnTo>
                <a:lnTo>
                  <a:pt x="487089" y="1903382"/>
                </a:lnTo>
                <a:lnTo>
                  <a:pt x="470539" y="1852223"/>
                </a:lnTo>
                <a:lnTo>
                  <a:pt x="462998" y="1810175"/>
                </a:lnTo>
                <a:lnTo>
                  <a:pt x="449238" y="1756910"/>
                </a:lnTo>
                <a:lnTo>
                  <a:pt x="444641" y="1712640"/>
                </a:lnTo>
                <a:lnTo>
                  <a:pt x="441628" y="1667173"/>
                </a:lnTo>
                <a:lnTo>
                  <a:pt x="432624" y="1610316"/>
                </a:lnTo>
                <a:lnTo>
                  <a:pt x="433011" y="1562283"/>
                </a:lnTo>
                <a:lnTo>
                  <a:pt x="435211" y="1512880"/>
                </a:lnTo>
                <a:lnTo>
                  <a:pt x="439301" y="1462050"/>
                </a:lnTo>
                <a:lnTo>
                  <a:pt x="453010" y="1419870"/>
                </a:lnTo>
                <a:lnTo>
                  <a:pt x="461109" y="1366014"/>
                </a:lnTo>
                <a:lnTo>
                  <a:pt x="478978" y="1320693"/>
                </a:lnTo>
                <a:lnTo>
                  <a:pt x="489738" y="1280741"/>
                </a:lnTo>
                <a:lnTo>
                  <a:pt x="520767" y="1161828"/>
                </a:lnTo>
                <a:lnTo>
                  <a:pt x="518312" y="1147768"/>
                </a:lnTo>
                <a:lnTo>
                  <a:pt x="521068" y="1145687"/>
                </a:lnTo>
                <a:lnTo>
                  <a:pt x="513557" y="1135445"/>
                </a:lnTo>
                <a:lnTo>
                  <a:pt x="503262" y="1127304"/>
                </a:lnTo>
                <a:lnTo>
                  <a:pt x="460470" y="1111874"/>
                </a:lnTo>
                <a:lnTo>
                  <a:pt x="412243" y="1084635"/>
                </a:lnTo>
                <a:lnTo>
                  <a:pt x="366343" y="1055638"/>
                </a:lnTo>
                <a:lnTo>
                  <a:pt x="330532" y="1034937"/>
                </a:lnTo>
                <a:lnTo>
                  <a:pt x="289612" y="1002179"/>
                </a:lnTo>
                <a:lnTo>
                  <a:pt x="251347" y="967417"/>
                </a:lnTo>
                <a:lnTo>
                  <a:pt x="215845" y="930569"/>
                </a:lnTo>
                <a:lnTo>
                  <a:pt x="190868" y="901687"/>
                </a:lnTo>
                <a:lnTo>
                  <a:pt x="161220" y="860419"/>
                </a:lnTo>
                <a:lnTo>
                  <a:pt x="134662" y="816817"/>
                </a:lnTo>
                <a:lnTo>
                  <a:pt x="110383" y="771494"/>
                </a:lnTo>
                <a:lnTo>
                  <a:pt x="87472" y="725139"/>
                </a:lnTo>
                <a:lnTo>
                  <a:pt x="66066" y="677647"/>
                </a:lnTo>
                <a:lnTo>
                  <a:pt x="46305" y="628912"/>
                </a:lnTo>
                <a:lnTo>
                  <a:pt x="28329" y="578831"/>
                </a:lnTo>
                <a:lnTo>
                  <a:pt x="19928" y="537433"/>
                </a:lnTo>
                <a:lnTo>
                  <a:pt x="13589" y="494478"/>
                </a:lnTo>
                <a:lnTo>
                  <a:pt x="1798" y="439725"/>
                </a:lnTo>
                <a:lnTo>
                  <a:pt x="0" y="393342"/>
                </a:lnTo>
                <a:lnTo>
                  <a:pt x="680" y="345086"/>
                </a:lnTo>
                <a:lnTo>
                  <a:pt x="3978" y="294854"/>
                </a:lnTo>
                <a:lnTo>
                  <a:pt x="10033" y="242541"/>
                </a:lnTo>
                <a:lnTo>
                  <a:pt x="26637" y="198176"/>
                </a:lnTo>
                <a:lnTo>
                  <a:pt x="38622" y="141384"/>
                </a:lnTo>
                <a:lnTo>
                  <a:pt x="61434" y="92332"/>
                </a:lnTo>
                <a:lnTo>
                  <a:pt x="98996" y="314"/>
                </a:lnTo>
                <a:lnTo>
                  <a:pt x="310166" y="0"/>
                </a:lnTo>
                <a:lnTo>
                  <a:pt x="283158" y="52221"/>
                </a:lnTo>
                <a:lnTo>
                  <a:pt x="264114" y="98429"/>
                </a:lnTo>
                <a:lnTo>
                  <a:pt x="245708" y="144155"/>
                </a:lnTo>
                <a:lnTo>
                  <a:pt x="227942" y="189397"/>
                </a:lnTo>
                <a:lnTo>
                  <a:pt x="210819" y="234154"/>
                </a:lnTo>
                <a:lnTo>
                  <a:pt x="201992" y="288561"/>
                </a:lnTo>
                <a:lnTo>
                  <a:pt x="191202" y="328537"/>
                </a:lnTo>
                <a:lnTo>
                  <a:pt x="190439" y="376854"/>
                </a:lnTo>
                <a:lnTo>
                  <a:pt x="192098" y="423343"/>
                </a:lnTo>
                <a:lnTo>
                  <a:pt x="196227" y="467967"/>
                </a:lnTo>
                <a:lnTo>
                  <a:pt x="202872" y="510691"/>
                </a:lnTo>
                <a:lnTo>
                  <a:pt x="219735" y="561613"/>
                </a:lnTo>
                <a:lnTo>
                  <a:pt x="231556" y="600429"/>
                </a:lnTo>
                <a:lnTo>
                  <a:pt x="253689" y="647372"/>
                </a:lnTo>
                <a:lnTo>
                  <a:pt x="278529" y="692271"/>
                </a:lnTo>
                <a:lnTo>
                  <a:pt x="306122" y="735091"/>
                </a:lnTo>
                <a:lnTo>
                  <a:pt x="336516" y="775797"/>
                </a:lnTo>
                <a:lnTo>
                  <a:pt x="369758" y="814351"/>
                </a:lnTo>
                <a:lnTo>
                  <a:pt x="398243" y="840584"/>
                </a:lnTo>
                <a:lnTo>
                  <a:pt x="437325" y="874729"/>
                </a:lnTo>
                <a:lnTo>
                  <a:pt x="479396" y="906617"/>
                </a:lnTo>
                <a:lnTo>
                  <a:pt x="516853" y="926076"/>
                </a:lnTo>
                <a:lnTo>
                  <a:pt x="557395" y="943205"/>
                </a:lnTo>
                <a:lnTo>
                  <a:pt x="562394" y="939430"/>
                </a:lnTo>
                <a:lnTo>
                  <a:pt x="576409" y="944761"/>
                </a:lnTo>
                <a:lnTo>
                  <a:pt x="1048301" y="588440"/>
                </a:lnTo>
                <a:lnTo>
                  <a:pt x="1016377" y="628459"/>
                </a:lnTo>
                <a:lnTo>
                  <a:pt x="977451" y="657852"/>
                </a:lnTo>
                <a:lnTo>
                  <a:pt x="946731" y="696963"/>
                </a:lnTo>
                <a:lnTo>
                  <a:pt x="924118" y="745865"/>
                </a:lnTo>
                <a:lnTo>
                  <a:pt x="894208" y="784364"/>
                </a:lnTo>
                <a:lnTo>
                  <a:pt x="872209" y="832802"/>
                </a:lnTo>
                <a:lnTo>
                  <a:pt x="842718" y="870985"/>
                </a:lnTo>
                <a:lnTo>
                  <a:pt x="820941" y="919256"/>
                </a:lnTo>
                <a:lnTo>
                  <a:pt x="931413" y="883581"/>
                </a:lnTo>
                <a:lnTo>
                  <a:pt x="960849" y="861354"/>
                </a:lnTo>
                <a:lnTo>
                  <a:pt x="1006523" y="842781"/>
                </a:lnTo>
                <a:lnTo>
                  <a:pt x="1398904" y="546498"/>
                </a:lnTo>
                <a:lnTo>
                  <a:pt x="1397453" y="595335"/>
                </a:lnTo>
                <a:lnTo>
                  <a:pt x="1391854" y="647304"/>
                </a:lnTo>
                <a:lnTo>
                  <a:pt x="1384426" y="668827"/>
                </a:lnTo>
                <a:lnTo>
                  <a:pt x="710336" y="1177825"/>
                </a:lnTo>
                <a:lnTo>
                  <a:pt x="701297" y="1200564"/>
                </a:lnTo>
                <a:lnTo>
                  <a:pt x="690303" y="1256607"/>
                </a:lnTo>
                <a:lnTo>
                  <a:pt x="678742" y="1313079"/>
                </a:lnTo>
                <a:lnTo>
                  <a:pt x="659072" y="1359758"/>
                </a:lnTo>
                <a:lnTo>
                  <a:pt x="646715" y="1416831"/>
                </a:lnTo>
                <a:lnTo>
                  <a:pt x="629464" y="1461685"/>
                </a:lnTo>
                <a:lnTo>
                  <a:pt x="622640" y="1514579"/>
                </a:lnTo>
                <a:lnTo>
                  <a:pt x="618479" y="1565462"/>
                </a:lnTo>
                <a:lnTo>
                  <a:pt x="616874" y="1614416"/>
                </a:lnTo>
                <a:lnTo>
                  <a:pt x="617715" y="1661523"/>
                </a:lnTo>
                <a:lnTo>
                  <a:pt x="620892" y="1706865"/>
                </a:lnTo>
                <a:lnTo>
                  <a:pt x="633950" y="1760661"/>
                </a:lnTo>
                <a:lnTo>
                  <a:pt x="641473" y="1802722"/>
                </a:lnTo>
                <a:lnTo>
                  <a:pt x="658658" y="1853401"/>
                </a:lnTo>
                <a:lnTo>
                  <a:pt x="670090" y="1892510"/>
                </a:lnTo>
                <a:lnTo>
                  <a:pt x="690966" y="1940403"/>
                </a:lnTo>
                <a:lnTo>
                  <a:pt x="713523" y="1987026"/>
                </a:lnTo>
                <a:lnTo>
                  <a:pt x="737652" y="2032462"/>
                </a:lnTo>
                <a:lnTo>
                  <a:pt x="765433" y="2075140"/>
                </a:lnTo>
                <a:lnTo>
                  <a:pt x="799863" y="2112798"/>
                </a:lnTo>
                <a:lnTo>
                  <a:pt x="840319" y="2145905"/>
                </a:lnTo>
                <a:lnTo>
                  <a:pt x="886178" y="2174933"/>
                </a:lnTo>
                <a:lnTo>
                  <a:pt x="936817" y="2200351"/>
                </a:lnTo>
                <a:lnTo>
                  <a:pt x="983961" y="2212495"/>
                </a:lnTo>
                <a:lnTo>
                  <a:pt x="1036709" y="2220407"/>
                </a:lnTo>
                <a:lnTo>
                  <a:pt x="1086603" y="2214561"/>
                </a:lnTo>
                <a:lnTo>
                  <a:pt x="1132189" y="2196053"/>
                </a:lnTo>
                <a:lnTo>
                  <a:pt x="1179665" y="2176118"/>
                </a:lnTo>
                <a:lnTo>
                  <a:pt x="1713087" y="1773337"/>
                </a:lnTo>
                <a:lnTo>
                  <a:pt x="1662061" y="1907350"/>
                </a:lnTo>
                <a:lnTo>
                  <a:pt x="1644230" y="1952641"/>
                </a:lnTo>
                <a:lnTo>
                  <a:pt x="1618148" y="1988249"/>
                </a:lnTo>
                <a:lnTo>
                  <a:pt x="1599011" y="2034527"/>
                </a:lnTo>
                <a:lnTo>
                  <a:pt x="1542867" y="2108749"/>
                </a:lnTo>
                <a:lnTo>
                  <a:pt x="1513294" y="2146993"/>
                </a:lnTo>
                <a:close/>
              </a:path>
              <a:path w="2046605" h="2576195">
                <a:moveTo>
                  <a:pt x="1398904" y="546498"/>
                </a:moveTo>
                <a:lnTo>
                  <a:pt x="1118098" y="758531"/>
                </a:lnTo>
                <a:lnTo>
                  <a:pt x="1201347" y="647930"/>
                </a:lnTo>
                <a:lnTo>
                  <a:pt x="1219886" y="602103"/>
                </a:lnTo>
                <a:lnTo>
                  <a:pt x="1224733" y="598443"/>
                </a:lnTo>
                <a:lnTo>
                  <a:pt x="1221322" y="585105"/>
                </a:lnTo>
                <a:lnTo>
                  <a:pt x="1224352" y="582817"/>
                </a:lnTo>
                <a:lnTo>
                  <a:pt x="1210141" y="545806"/>
                </a:lnTo>
                <a:lnTo>
                  <a:pt x="1191995" y="527680"/>
                </a:lnTo>
                <a:lnTo>
                  <a:pt x="1163623" y="517276"/>
                </a:lnTo>
                <a:lnTo>
                  <a:pt x="1134042" y="523698"/>
                </a:lnTo>
                <a:lnTo>
                  <a:pt x="590498" y="934123"/>
                </a:lnTo>
                <a:lnTo>
                  <a:pt x="642847" y="846852"/>
                </a:lnTo>
                <a:lnTo>
                  <a:pt x="664883" y="798386"/>
                </a:lnTo>
                <a:lnTo>
                  <a:pt x="694433" y="760159"/>
                </a:lnTo>
                <a:lnTo>
                  <a:pt x="716246" y="711860"/>
                </a:lnTo>
                <a:lnTo>
                  <a:pt x="745681" y="673721"/>
                </a:lnTo>
                <a:lnTo>
                  <a:pt x="767483" y="625430"/>
                </a:lnTo>
                <a:lnTo>
                  <a:pt x="859125" y="508491"/>
                </a:lnTo>
                <a:lnTo>
                  <a:pt x="1055381" y="360300"/>
                </a:lnTo>
                <a:lnTo>
                  <a:pt x="1104670" y="338996"/>
                </a:lnTo>
                <a:lnTo>
                  <a:pt x="1156493" y="331693"/>
                </a:lnTo>
                <a:lnTo>
                  <a:pt x="1202587" y="328716"/>
                </a:lnTo>
                <a:lnTo>
                  <a:pt x="1249993" y="340662"/>
                </a:lnTo>
                <a:lnTo>
                  <a:pt x="1298100" y="367992"/>
                </a:lnTo>
                <a:lnTo>
                  <a:pt x="1329724" y="391854"/>
                </a:lnTo>
                <a:lnTo>
                  <a:pt x="1362623" y="430669"/>
                </a:lnTo>
                <a:lnTo>
                  <a:pt x="1381371" y="464254"/>
                </a:lnTo>
                <a:lnTo>
                  <a:pt x="1393504" y="502834"/>
                </a:lnTo>
                <a:lnTo>
                  <a:pt x="1398904" y="546498"/>
                </a:lnTo>
                <a:close/>
              </a:path>
              <a:path w="2046605" h="2576195">
                <a:moveTo>
                  <a:pt x="1288203" y="852881"/>
                </a:moveTo>
                <a:lnTo>
                  <a:pt x="1050834" y="1032116"/>
                </a:lnTo>
                <a:lnTo>
                  <a:pt x="817366" y="1128836"/>
                </a:lnTo>
                <a:lnTo>
                  <a:pt x="763935" y="1137353"/>
                </a:lnTo>
                <a:lnTo>
                  <a:pt x="1384426" y="668827"/>
                </a:lnTo>
                <a:lnTo>
                  <a:pt x="1376997" y="690350"/>
                </a:lnTo>
                <a:lnTo>
                  <a:pt x="1360635" y="734533"/>
                </a:lnTo>
                <a:lnTo>
                  <a:pt x="1335213" y="769643"/>
                </a:lnTo>
                <a:lnTo>
                  <a:pt x="1316138" y="815874"/>
                </a:lnTo>
                <a:lnTo>
                  <a:pt x="1288203" y="852881"/>
                </a:lnTo>
                <a:close/>
              </a:path>
              <a:path w="2046605" h="2576195">
                <a:moveTo>
                  <a:pt x="1221455" y="919195"/>
                </a:moveTo>
                <a:lnTo>
                  <a:pt x="1139113" y="981371"/>
                </a:lnTo>
                <a:lnTo>
                  <a:pt x="1090943" y="1001830"/>
                </a:lnTo>
                <a:lnTo>
                  <a:pt x="1251507" y="880590"/>
                </a:lnTo>
                <a:lnTo>
                  <a:pt x="1221455" y="919195"/>
                </a:lnTo>
                <a:close/>
              </a:path>
              <a:path w="2046605" h="2576195">
                <a:moveTo>
                  <a:pt x="1713087" y="1773337"/>
                </a:moveTo>
                <a:lnTo>
                  <a:pt x="1225294" y="2141665"/>
                </a:lnTo>
                <a:lnTo>
                  <a:pt x="1223407" y="2127175"/>
                </a:lnTo>
                <a:lnTo>
                  <a:pt x="1221406" y="2112772"/>
                </a:lnTo>
                <a:lnTo>
                  <a:pt x="1226434" y="2108976"/>
                </a:lnTo>
                <a:lnTo>
                  <a:pt x="1226423" y="2061243"/>
                </a:lnTo>
                <a:lnTo>
                  <a:pt x="1218287" y="2003730"/>
                </a:lnTo>
                <a:lnTo>
                  <a:pt x="1217771" y="1956378"/>
                </a:lnTo>
                <a:lnTo>
                  <a:pt x="1217659" y="1908721"/>
                </a:lnTo>
                <a:lnTo>
                  <a:pt x="1218389" y="1860429"/>
                </a:lnTo>
                <a:lnTo>
                  <a:pt x="1220398" y="1811170"/>
                </a:lnTo>
                <a:lnTo>
                  <a:pt x="1226810" y="1758587"/>
                </a:lnTo>
                <a:lnTo>
                  <a:pt x="1242945" y="1714576"/>
                </a:lnTo>
                <a:lnTo>
                  <a:pt x="1260975" y="1669134"/>
                </a:lnTo>
                <a:lnTo>
                  <a:pt x="1280725" y="1622393"/>
                </a:lnTo>
                <a:lnTo>
                  <a:pt x="1309675" y="1584619"/>
                </a:lnTo>
                <a:lnTo>
                  <a:pt x="1371515" y="1506097"/>
                </a:lnTo>
                <a:lnTo>
                  <a:pt x="1494331" y="1413360"/>
                </a:lnTo>
                <a:lnTo>
                  <a:pt x="1535115" y="1398478"/>
                </a:lnTo>
                <a:lnTo>
                  <a:pt x="1574934" y="1400239"/>
                </a:lnTo>
                <a:lnTo>
                  <a:pt x="1613620" y="1418769"/>
                </a:lnTo>
                <a:lnTo>
                  <a:pt x="1651004" y="1454197"/>
                </a:lnTo>
                <a:lnTo>
                  <a:pt x="1672200" y="1485933"/>
                </a:lnTo>
                <a:lnTo>
                  <a:pt x="1491642" y="1622270"/>
                </a:lnTo>
                <a:lnTo>
                  <a:pt x="1460540" y="1661669"/>
                </a:lnTo>
                <a:lnTo>
                  <a:pt x="1431185" y="1699749"/>
                </a:lnTo>
                <a:lnTo>
                  <a:pt x="1411499" y="1746441"/>
                </a:lnTo>
                <a:lnTo>
                  <a:pt x="1394100" y="1791407"/>
                </a:lnTo>
                <a:lnTo>
                  <a:pt x="1379257" y="1834442"/>
                </a:lnTo>
                <a:lnTo>
                  <a:pt x="1382546" y="1895614"/>
                </a:lnTo>
                <a:lnTo>
                  <a:pt x="1381278" y="1944313"/>
                </a:lnTo>
                <a:lnTo>
                  <a:pt x="1391030" y="2000605"/>
                </a:lnTo>
                <a:lnTo>
                  <a:pt x="1714919" y="1756040"/>
                </a:lnTo>
                <a:lnTo>
                  <a:pt x="1713087" y="1773337"/>
                </a:lnTo>
                <a:close/>
              </a:path>
              <a:path w="2046605" h="2576195">
                <a:moveTo>
                  <a:pt x="1714919" y="1756040"/>
                </a:moveTo>
                <a:lnTo>
                  <a:pt x="1430064" y="1971131"/>
                </a:lnTo>
                <a:lnTo>
                  <a:pt x="1462397" y="1930802"/>
                </a:lnTo>
                <a:lnTo>
                  <a:pt x="1486879" y="1880489"/>
                </a:lnTo>
                <a:lnTo>
                  <a:pt x="1510011" y="1831194"/>
                </a:lnTo>
                <a:lnTo>
                  <a:pt x="1530644" y="1783787"/>
                </a:lnTo>
                <a:lnTo>
                  <a:pt x="1547626" y="1739136"/>
                </a:lnTo>
                <a:lnTo>
                  <a:pt x="1552156" y="1687974"/>
                </a:lnTo>
                <a:lnTo>
                  <a:pt x="1558387" y="1651441"/>
                </a:lnTo>
                <a:lnTo>
                  <a:pt x="1553111" y="1639512"/>
                </a:lnTo>
                <a:lnTo>
                  <a:pt x="1554749" y="1638275"/>
                </a:lnTo>
                <a:lnTo>
                  <a:pt x="1547938" y="1627503"/>
                </a:lnTo>
                <a:lnTo>
                  <a:pt x="1536602" y="1620149"/>
                </a:lnTo>
                <a:lnTo>
                  <a:pt x="1521413" y="1615705"/>
                </a:lnTo>
                <a:lnTo>
                  <a:pt x="1503496" y="1613319"/>
                </a:lnTo>
                <a:lnTo>
                  <a:pt x="1672200" y="1485933"/>
                </a:lnTo>
                <a:lnTo>
                  <a:pt x="1694014" y="1533117"/>
                </a:lnTo>
                <a:lnTo>
                  <a:pt x="1712049" y="1583154"/>
                </a:lnTo>
                <a:lnTo>
                  <a:pt x="1718223" y="1626234"/>
                </a:lnTo>
                <a:lnTo>
                  <a:pt x="1720348" y="1672371"/>
                </a:lnTo>
                <a:lnTo>
                  <a:pt x="1718583" y="1721445"/>
                </a:lnTo>
                <a:lnTo>
                  <a:pt x="1714919" y="1756040"/>
                </a:lnTo>
                <a:close/>
              </a:path>
              <a:path w="2046605" h="2576195">
                <a:moveTo>
                  <a:pt x="2044907" y="2461701"/>
                </a:moveTo>
                <a:lnTo>
                  <a:pt x="1986038" y="2506153"/>
                </a:lnTo>
                <a:lnTo>
                  <a:pt x="1940114" y="2524915"/>
                </a:lnTo>
                <a:lnTo>
                  <a:pt x="1905268" y="2551227"/>
                </a:lnTo>
                <a:lnTo>
                  <a:pt x="1863864" y="2566577"/>
                </a:lnTo>
                <a:lnTo>
                  <a:pt x="1816124" y="2570797"/>
                </a:lnTo>
                <a:lnTo>
                  <a:pt x="1769924" y="2573855"/>
                </a:lnTo>
                <a:lnTo>
                  <a:pt x="1725485" y="2575582"/>
                </a:lnTo>
                <a:lnTo>
                  <a:pt x="1683032" y="2575811"/>
                </a:lnTo>
                <a:lnTo>
                  <a:pt x="1635133" y="2564237"/>
                </a:lnTo>
                <a:lnTo>
                  <a:pt x="1589664" y="2550829"/>
                </a:lnTo>
                <a:lnTo>
                  <a:pt x="1546847" y="2535417"/>
                </a:lnTo>
                <a:lnTo>
                  <a:pt x="1506906" y="2517835"/>
                </a:lnTo>
                <a:lnTo>
                  <a:pt x="1462410" y="2487778"/>
                </a:lnTo>
                <a:lnTo>
                  <a:pt x="1428887" y="2465349"/>
                </a:lnTo>
                <a:lnTo>
                  <a:pt x="1391254" y="2430110"/>
                </a:lnTo>
                <a:lnTo>
                  <a:pt x="1357387" y="2392028"/>
                </a:lnTo>
                <a:lnTo>
                  <a:pt x="1349128" y="2382350"/>
                </a:lnTo>
                <a:lnTo>
                  <a:pt x="1333671" y="2362194"/>
                </a:lnTo>
                <a:lnTo>
                  <a:pt x="1318516" y="2341809"/>
                </a:lnTo>
                <a:lnTo>
                  <a:pt x="1309566" y="2332653"/>
                </a:lnTo>
                <a:lnTo>
                  <a:pt x="1298287" y="2325256"/>
                </a:lnTo>
                <a:lnTo>
                  <a:pt x="1292729" y="2329453"/>
                </a:lnTo>
                <a:lnTo>
                  <a:pt x="1277984" y="2324672"/>
                </a:lnTo>
                <a:lnTo>
                  <a:pt x="1474920" y="2175968"/>
                </a:lnTo>
                <a:lnTo>
                  <a:pt x="1472578" y="2209565"/>
                </a:lnTo>
                <a:lnTo>
                  <a:pt x="1465430" y="2214962"/>
                </a:lnTo>
                <a:lnTo>
                  <a:pt x="1469399" y="2227879"/>
                </a:lnTo>
                <a:lnTo>
                  <a:pt x="1497049" y="2270656"/>
                </a:lnTo>
                <a:lnTo>
                  <a:pt x="1523484" y="2298437"/>
                </a:lnTo>
                <a:lnTo>
                  <a:pt x="1563469" y="2331900"/>
                </a:lnTo>
                <a:lnTo>
                  <a:pt x="1601157" y="2351184"/>
                </a:lnTo>
                <a:lnTo>
                  <a:pt x="1651312" y="2376968"/>
                </a:lnTo>
                <a:lnTo>
                  <a:pt x="1690433" y="2379256"/>
                </a:lnTo>
                <a:lnTo>
                  <a:pt x="1740937" y="2388863"/>
                </a:lnTo>
                <a:lnTo>
                  <a:pt x="1786976" y="2385926"/>
                </a:lnTo>
                <a:lnTo>
                  <a:pt x="1828010" y="2370856"/>
                </a:lnTo>
                <a:lnTo>
                  <a:pt x="1871148" y="2354197"/>
                </a:lnTo>
                <a:lnTo>
                  <a:pt x="1918889" y="2334062"/>
                </a:lnTo>
                <a:lnTo>
                  <a:pt x="1959090" y="2303706"/>
                </a:lnTo>
                <a:lnTo>
                  <a:pt x="2006945" y="2283486"/>
                </a:lnTo>
                <a:lnTo>
                  <a:pt x="2046289" y="2253778"/>
                </a:lnTo>
                <a:lnTo>
                  <a:pt x="2044907" y="2461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05000" y="4381500"/>
            <a:ext cx="7543800" cy="40386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191000" y="1028700"/>
            <a:ext cx="98298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  <a:t>IDENTIFIKASI MASALAH</a:t>
            </a:r>
            <a:endParaRPr lang="id-ID" sz="54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28800" y="2247900"/>
            <a:ext cx="11963400" cy="19050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just">
              <a:defRPr/>
            </a:pPr>
            <a:r>
              <a:rPr lang="id-ID" sz="3900" b="1" kern="0" dirty="0" smtClean="0">
                <a:latin typeface="Baskerville Old Face" pitchFamily="18" charset="0"/>
                <a:ea typeface="+mj-ea"/>
                <a:cs typeface="Microsoft Sans Serif"/>
              </a:rPr>
              <a:t>Amati Gambar di bawah ini!</a:t>
            </a:r>
          </a:p>
          <a:p>
            <a:pPr>
              <a:defRPr/>
            </a:pPr>
            <a:r>
              <a:rPr lang="id-ID" sz="3900" b="1" kern="0" dirty="0" smtClean="0">
                <a:latin typeface="Baskerville Old Face" pitchFamily="18" charset="0"/>
                <a:ea typeface="+mj-ea"/>
                <a:cs typeface="Microsoft Sans Serif"/>
              </a:rPr>
              <a:t>Sebuah lampu yang terhubung dengan kumparan yang di dekatkan dengan  sebuah magnet batang. </a:t>
            </a:r>
            <a:endParaRPr lang="id-ID" sz="5400" b="1" kern="0" dirty="0" smtClean="0">
              <a:latin typeface="Baskerville Old Face" pitchFamily="18" charset="0"/>
              <a:cs typeface="Microsoft Sans Serif"/>
            </a:endParaRPr>
          </a:p>
          <a:p>
            <a:pPr>
              <a:defRPr/>
            </a:pPr>
            <a:endParaRPr lang="id-ID" sz="54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439400" y="4152900"/>
            <a:ext cx="5943600" cy="609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defRPr/>
            </a:pPr>
            <a:r>
              <a:rPr lang="id-ID" sz="3900" b="1" kern="0" dirty="0" smtClean="0">
                <a:latin typeface="Baskerville Old Face" pitchFamily="18" charset="0"/>
                <a:ea typeface="+mj-ea"/>
                <a:cs typeface="Microsoft Sans Serif"/>
              </a:rPr>
              <a:t>Rumusan masalah :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0363200" y="5219700"/>
            <a:ext cx="5943600" cy="2819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357185" indent="-357185">
              <a:buFont typeface="Arial" pitchFamily="34" charset="0"/>
              <a:buChar char="•"/>
              <a:defRPr/>
            </a:pPr>
            <a:r>
              <a:rPr lang="id-ID" sz="3900" b="1" kern="0" dirty="0" smtClean="0">
                <a:latin typeface="Baskerville Old Face" pitchFamily="18" charset="0"/>
                <a:ea typeface="+mj-ea"/>
                <a:cs typeface="Microsoft Sans Serif"/>
              </a:rPr>
              <a:t>Mengapa lampu bisa menyala padahal tidak dihubungkan dengan sumber tegangan 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7400" y="2400300"/>
            <a:ext cx="14097000" cy="55399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id-ID" sz="4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  <a:t>TERNYATA SUMBER TEGANGAN DAPAT KITA BUAT LOH, BAGAIMANA CARANYA BISA KALIAN  JAWAB  SETELAH  MEMPELAJARI MATERI  GGL INDUKSI.</a:t>
            </a:r>
            <a:r>
              <a:rPr lang="id-ID" sz="4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  <a:t/>
            </a:r>
            <a:br>
              <a:rPr lang="id-ID" sz="4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</a:br>
            <a:r>
              <a:rPr lang="id-ID" sz="4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  <a:t/>
            </a:r>
            <a:br>
              <a:rPr lang="id-ID" sz="4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</a:br>
            <a:r>
              <a:rPr lang="id-ID" sz="4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  <a:t>TETAP SEMANGAT  DAN  KREATIF WAHAI CALON ILMUWAN MUDA DIMASA MENDATANG.</a:t>
            </a:r>
          </a:p>
          <a:p>
            <a:pPr algn="ctr">
              <a:defRPr/>
            </a:pPr>
            <a:r>
              <a:rPr lang="id-ID" sz="4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  <a:t/>
            </a:r>
            <a:br>
              <a:rPr lang="id-ID" sz="4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</a:br>
            <a:r>
              <a:rPr lang="id-ID" sz="4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ea typeface="+mj-ea"/>
                <a:cs typeface="Microsoft Sans Serif"/>
              </a:rPr>
              <a:t>AYO KITA BELAJAR......!!!</a:t>
            </a:r>
            <a:endParaRPr lang="id-ID" sz="5400" b="1" kern="0" dirty="0">
              <a:solidFill>
                <a:schemeClr val="tx1">
                  <a:lumMod val="95000"/>
                  <a:lumOff val="5000"/>
                </a:schemeClr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16235831" y="0"/>
            <a:ext cx="2046606" cy="2576195"/>
          </a:xfrm>
          <a:custGeom>
            <a:avLst/>
            <a:gdLst/>
            <a:ahLst/>
            <a:cxnLst/>
            <a:rect l="l" t="t" r="r" b="b"/>
            <a:pathLst>
              <a:path w="2046605" h="2576195">
                <a:moveTo>
                  <a:pt x="1513294" y="2146992"/>
                </a:moveTo>
                <a:lnTo>
                  <a:pt x="1237915" y="2354927"/>
                </a:lnTo>
                <a:lnTo>
                  <a:pt x="1210768" y="2359512"/>
                </a:lnTo>
                <a:lnTo>
                  <a:pt x="1191557" y="2374018"/>
                </a:lnTo>
                <a:lnTo>
                  <a:pt x="1143380" y="2394482"/>
                </a:lnTo>
                <a:lnTo>
                  <a:pt x="1091237" y="2402027"/>
                </a:lnTo>
                <a:lnTo>
                  <a:pt x="1042629" y="2406903"/>
                </a:lnTo>
                <a:lnTo>
                  <a:pt x="989751" y="2399089"/>
                </a:lnTo>
                <a:lnTo>
                  <a:pt x="940105" y="2388835"/>
                </a:lnTo>
                <a:lnTo>
                  <a:pt x="893538" y="2376255"/>
                </a:lnTo>
                <a:lnTo>
                  <a:pt x="842661" y="2351016"/>
                </a:lnTo>
                <a:lnTo>
                  <a:pt x="802774" y="2333393"/>
                </a:lnTo>
                <a:lnTo>
                  <a:pt x="758474" y="2303188"/>
                </a:lnTo>
                <a:lnTo>
                  <a:pt x="717318" y="2270609"/>
                </a:lnTo>
                <a:lnTo>
                  <a:pt x="686861" y="2245865"/>
                </a:lnTo>
                <a:lnTo>
                  <a:pt x="651701" y="2208759"/>
                </a:lnTo>
                <a:lnTo>
                  <a:pt x="619394" y="2169498"/>
                </a:lnTo>
                <a:lnTo>
                  <a:pt x="589843" y="2128156"/>
                </a:lnTo>
                <a:lnTo>
                  <a:pt x="570605" y="2094941"/>
                </a:lnTo>
                <a:lnTo>
                  <a:pt x="546276" y="2049656"/>
                </a:lnTo>
                <a:lnTo>
                  <a:pt x="524413" y="2002509"/>
                </a:lnTo>
                <a:lnTo>
                  <a:pt x="504920" y="1953572"/>
                </a:lnTo>
                <a:lnTo>
                  <a:pt x="487089" y="1903381"/>
                </a:lnTo>
                <a:lnTo>
                  <a:pt x="470539" y="1852222"/>
                </a:lnTo>
                <a:lnTo>
                  <a:pt x="462998" y="1810174"/>
                </a:lnTo>
                <a:lnTo>
                  <a:pt x="449238" y="1756909"/>
                </a:lnTo>
                <a:lnTo>
                  <a:pt x="444641" y="1712639"/>
                </a:lnTo>
                <a:lnTo>
                  <a:pt x="441628" y="1667172"/>
                </a:lnTo>
                <a:lnTo>
                  <a:pt x="432624" y="1610316"/>
                </a:lnTo>
                <a:lnTo>
                  <a:pt x="433011" y="1562282"/>
                </a:lnTo>
                <a:lnTo>
                  <a:pt x="435211" y="1512879"/>
                </a:lnTo>
                <a:lnTo>
                  <a:pt x="439301" y="1462049"/>
                </a:lnTo>
                <a:lnTo>
                  <a:pt x="453010" y="1419870"/>
                </a:lnTo>
                <a:lnTo>
                  <a:pt x="461109" y="1366013"/>
                </a:lnTo>
                <a:lnTo>
                  <a:pt x="478978" y="1320692"/>
                </a:lnTo>
                <a:lnTo>
                  <a:pt x="489738" y="1280740"/>
                </a:lnTo>
                <a:lnTo>
                  <a:pt x="520767" y="1161827"/>
                </a:lnTo>
                <a:lnTo>
                  <a:pt x="518312" y="1147767"/>
                </a:lnTo>
                <a:lnTo>
                  <a:pt x="521068" y="1145686"/>
                </a:lnTo>
                <a:lnTo>
                  <a:pt x="513557" y="1135444"/>
                </a:lnTo>
                <a:lnTo>
                  <a:pt x="503262" y="1127303"/>
                </a:lnTo>
                <a:lnTo>
                  <a:pt x="460470" y="1111874"/>
                </a:lnTo>
                <a:lnTo>
                  <a:pt x="412243" y="1084634"/>
                </a:lnTo>
                <a:lnTo>
                  <a:pt x="366343" y="1055637"/>
                </a:lnTo>
                <a:lnTo>
                  <a:pt x="330532" y="1034936"/>
                </a:lnTo>
                <a:lnTo>
                  <a:pt x="289612" y="1002179"/>
                </a:lnTo>
                <a:lnTo>
                  <a:pt x="251347" y="967417"/>
                </a:lnTo>
                <a:lnTo>
                  <a:pt x="215845" y="930568"/>
                </a:lnTo>
                <a:lnTo>
                  <a:pt x="190868" y="901686"/>
                </a:lnTo>
                <a:lnTo>
                  <a:pt x="161220" y="860418"/>
                </a:lnTo>
                <a:lnTo>
                  <a:pt x="134662" y="816816"/>
                </a:lnTo>
                <a:lnTo>
                  <a:pt x="110383" y="771493"/>
                </a:lnTo>
                <a:lnTo>
                  <a:pt x="87472" y="725138"/>
                </a:lnTo>
                <a:lnTo>
                  <a:pt x="66066" y="677646"/>
                </a:lnTo>
                <a:lnTo>
                  <a:pt x="46305" y="628912"/>
                </a:lnTo>
                <a:lnTo>
                  <a:pt x="28329" y="578830"/>
                </a:lnTo>
                <a:lnTo>
                  <a:pt x="19928" y="537432"/>
                </a:lnTo>
                <a:lnTo>
                  <a:pt x="13589" y="494477"/>
                </a:lnTo>
                <a:lnTo>
                  <a:pt x="1798" y="439725"/>
                </a:lnTo>
                <a:lnTo>
                  <a:pt x="0" y="393341"/>
                </a:lnTo>
                <a:lnTo>
                  <a:pt x="680" y="345086"/>
                </a:lnTo>
                <a:lnTo>
                  <a:pt x="3978" y="294854"/>
                </a:lnTo>
                <a:lnTo>
                  <a:pt x="10033" y="242540"/>
                </a:lnTo>
                <a:lnTo>
                  <a:pt x="26637" y="198175"/>
                </a:lnTo>
                <a:lnTo>
                  <a:pt x="38622" y="141384"/>
                </a:lnTo>
                <a:lnTo>
                  <a:pt x="61434" y="92331"/>
                </a:lnTo>
                <a:lnTo>
                  <a:pt x="98995" y="314"/>
                </a:lnTo>
                <a:lnTo>
                  <a:pt x="310166" y="0"/>
                </a:lnTo>
                <a:lnTo>
                  <a:pt x="283158" y="52220"/>
                </a:lnTo>
                <a:lnTo>
                  <a:pt x="264114" y="98428"/>
                </a:lnTo>
                <a:lnTo>
                  <a:pt x="245708" y="144154"/>
                </a:lnTo>
                <a:lnTo>
                  <a:pt x="227942" y="189396"/>
                </a:lnTo>
                <a:lnTo>
                  <a:pt x="210819" y="234154"/>
                </a:lnTo>
                <a:lnTo>
                  <a:pt x="201992" y="288560"/>
                </a:lnTo>
                <a:lnTo>
                  <a:pt x="191202" y="328536"/>
                </a:lnTo>
                <a:lnTo>
                  <a:pt x="190439" y="376854"/>
                </a:lnTo>
                <a:lnTo>
                  <a:pt x="192098" y="423342"/>
                </a:lnTo>
                <a:lnTo>
                  <a:pt x="196227" y="467966"/>
                </a:lnTo>
                <a:lnTo>
                  <a:pt x="202872" y="510690"/>
                </a:lnTo>
                <a:lnTo>
                  <a:pt x="219735" y="561613"/>
                </a:lnTo>
                <a:lnTo>
                  <a:pt x="231556" y="600428"/>
                </a:lnTo>
                <a:lnTo>
                  <a:pt x="253689" y="647371"/>
                </a:lnTo>
                <a:lnTo>
                  <a:pt x="278529" y="692270"/>
                </a:lnTo>
                <a:lnTo>
                  <a:pt x="306122" y="735091"/>
                </a:lnTo>
                <a:lnTo>
                  <a:pt x="336516" y="775796"/>
                </a:lnTo>
                <a:lnTo>
                  <a:pt x="369758" y="814350"/>
                </a:lnTo>
                <a:lnTo>
                  <a:pt x="398243" y="840583"/>
                </a:lnTo>
                <a:lnTo>
                  <a:pt x="437325" y="874729"/>
                </a:lnTo>
                <a:lnTo>
                  <a:pt x="479396" y="906616"/>
                </a:lnTo>
                <a:lnTo>
                  <a:pt x="516853" y="926075"/>
                </a:lnTo>
                <a:lnTo>
                  <a:pt x="557395" y="943204"/>
                </a:lnTo>
                <a:lnTo>
                  <a:pt x="562394" y="939429"/>
                </a:lnTo>
                <a:lnTo>
                  <a:pt x="576409" y="944760"/>
                </a:lnTo>
                <a:lnTo>
                  <a:pt x="1048301" y="588439"/>
                </a:lnTo>
                <a:lnTo>
                  <a:pt x="1016377" y="628459"/>
                </a:lnTo>
                <a:lnTo>
                  <a:pt x="977451" y="657851"/>
                </a:lnTo>
                <a:lnTo>
                  <a:pt x="946731" y="696962"/>
                </a:lnTo>
                <a:lnTo>
                  <a:pt x="924118" y="745865"/>
                </a:lnTo>
                <a:lnTo>
                  <a:pt x="894208" y="784363"/>
                </a:lnTo>
                <a:lnTo>
                  <a:pt x="872209" y="832802"/>
                </a:lnTo>
                <a:lnTo>
                  <a:pt x="842718" y="870984"/>
                </a:lnTo>
                <a:lnTo>
                  <a:pt x="820941" y="919256"/>
                </a:lnTo>
                <a:lnTo>
                  <a:pt x="931413" y="883581"/>
                </a:lnTo>
                <a:lnTo>
                  <a:pt x="960849" y="861353"/>
                </a:lnTo>
                <a:lnTo>
                  <a:pt x="1006523" y="842780"/>
                </a:lnTo>
                <a:lnTo>
                  <a:pt x="1398904" y="546497"/>
                </a:lnTo>
                <a:lnTo>
                  <a:pt x="1397453" y="595334"/>
                </a:lnTo>
                <a:lnTo>
                  <a:pt x="1391854" y="647304"/>
                </a:lnTo>
                <a:lnTo>
                  <a:pt x="1384426" y="668827"/>
                </a:lnTo>
                <a:lnTo>
                  <a:pt x="710336" y="1177824"/>
                </a:lnTo>
                <a:lnTo>
                  <a:pt x="701297" y="1200563"/>
                </a:lnTo>
                <a:lnTo>
                  <a:pt x="690303" y="1256606"/>
                </a:lnTo>
                <a:lnTo>
                  <a:pt x="678742" y="1313078"/>
                </a:lnTo>
                <a:lnTo>
                  <a:pt x="659072" y="1359758"/>
                </a:lnTo>
                <a:lnTo>
                  <a:pt x="646715" y="1416830"/>
                </a:lnTo>
                <a:lnTo>
                  <a:pt x="629464" y="1461684"/>
                </a:lnTo>
                <a:lnTo>
                  <a:pt x="622640" y="1514579"/>
                </a:lnTo>
                <a:lnTo>
                  <a:pt x="618479" y="1565462"/>
                </a:lnTo>
                <a:lnTo>
                  <a:pt x="616874" y="1614415"/>
                </a:lnTo>
                <a:lnTo>
                  <a:pt x="617715" y="1661522"/>
                </a:lnTo>
                <a:lnTo>
                  <a:pt x="620892" y="1706864"/>
                </a:lnTo>
                <a:lnTo>
                  <a:pt x="633950" y="1760660"/>
                </a:lnTo>
                <a:lnTo>
                  <a:pt x="641473" y="1802721"/>
                </a:lnTo>
                <a:lnTo>
                  <a:pt x="658658" y="1853400"/>
                </a:lnTo>
                <a:lnTo>
                  <a:pt x="670090" y="1892510"/>
                </a:lnTo>
                <a:lnTo>
                  <a:pt x="690966" y="1940402"/>
                </a:lnTo>
                <a:lnTo>
                  <a:pt x="713523" y="1987025"/>
                </a:lnTo>
                <a:lnTo>
                  <a:pt x="737652" y="2032461"/>
                </a:lnTo>
                <a:lnTo>
                  <a:pt x="765433" y="2075139"/>
                </a:lnTo>
                <a:lnTo>
                  <a:pt x="799863" y="2112797"/>
                </a:lnTo>
                <a:lnTo>
                  <a:pt x="840319" y="2145905"/>
                </a:lnTo>
                <a:lnTo>
                  <a:pt x="886178" y="2174932"/>
                </a:lnTo>
                <a:lnTo>
                  <a:pt x="936817" y="2200351"/>
                </a:lnTo>
                <a:lnTo>
                  <a:pt x="983961" y="2212494"/>
                </a:lnTo>
                <a:lnTo>
                  <a:pt x="1036709" y="2220407"/>
                </a:lnTo>
                <a:lnTo>
                  <a:pt x="1086603" y="2214560"/>
                </a:lnTo>
                <a:lnTo>
                  <a:pt x="1132189" y="2196052"/>
                </a:lnTo>
                <a:lnTo>
                  <a:pt x="1179665" y="2176117"/>
                </a:lnTo>
                <a:lnTo>
                  <a:pt x="1713087" y="1773337"/>
                </a:lnTo>
                <a:lnTo>
                  <a:pt x="1662061" y="1907349"/>
                </a:lnTo>
                <a:lnTo>
                  <a:pt x="1644230" y="1952640"/>
                </a:lnTo>
                <a:lnTo>
                  <a:pt x="1618148" y="1988249"/>
                </a:lnTo>
                <a:lnTo>
                  <a:pt x="1599011" y="2034527"/>
                </a:lnTo>
                <a:lnTo>
                  <a:pt x="1542867" y="2108748"/>
                </a:lnTo>
                <a:lnTo>
                  <a:pt x="1513294" y="2146992"/>
                </a:lnTo>
                <a:close/>
              </a:path>
              <a:path w="2046605" h="2576195">
                <a:moveTo>
                  <a:pt x="1398904" y="546497"/>
                </a:moveTo>
                <a:lnTo>
                  <a:pt x="1118098" y="758530"/>
                </a:lnTo>
                <a:lnTo>
                  <a:pt x="1201347" y="647929"/>
                </a:lnTo>
                <a:lnTo>
                  <a:pt x="1219886" y="602103"/>
                </a:lnTo>
                <a:lnTo>
                  <a:pt x="1224733" y="598442"/>
                </a:lnTo>
                <a:lnTo>
                  <a:pt x="1221322" y="585104"/>
                </a:lnTo>
                <a:lnTo>
                  <a:pt x="1224352" y="582816"/>
                </a:lnTo>
                <a:lnTo>
                  <a:pt x="1210141" y="545805"/>
                </a:lnTo>
                <a:lnTo>
                  <a:pt x="1191995" y="527679"/>
                </a:lnTo>
                <a:lnTo>
                  <a:pt x="1163623" y="517275"/>
                </a:lnTo>
                <a:lnTo>
                  <a:pt x="1134042" y="523698"/>
                </a:lnTo>
                <a:lnTo>
                  <a:pt x="590498" y="934122"/>
                </a:lnTo>
                <a:lnTo>
                  <a:pt x="642847" y="846852"/>
                </a:lnTo>
                <a:lnTo>
                  <a:pt x="664883" y="798385"/>
                </a:lnTo>
                <a:lnTo>
                  <a:pt x="694433" y="760158"/>
                </a:lnTo>
                <a:lnTo>
                  <a:pt x="716246" y="711859"/>
                </a:lnTo>
                <a:lnTo>
                  <a:pt x="745681" y="673720"/>
                </a:lnTo>
                <a:lnTo>
                  <a:pt x="767483" y="625430"/>
                </a:lnTo>
                <a:lnTo>
                  <a:pt x="859125" y="508490"/>
                </a:lnTo>
                <a:lnTo>
                  <a:pt x="1055381" y="360300"/>
                </a:lnTo>
                <a:lnTo>
                  <a:pt x="1104670" y="338996"/>
                </a:lnTo>
                <a:lnTo>
                  <a:pt x="1156493" y="331692"/>
                </a:lnTo>
                <a:lnTo>
                  <a:pt x="1202587" y="328715"/>
                </a:lnTo>
                <a:lnTo>
                  <a:pt x="1249993" y="340661"/>
                </a:lnTo>
                <a:lnTo>
                  <a:pt x="1298100" y="367992"/>
                </a:lnTo>
                <a:lnTo>
                  <a:pt x="1329724" y="391854"/>
                </a:lnTo>
                <a:lnTo>
                  <a:pt x="1362623" y="430668"/>
                </a:lnTo>
                <a:lnTo>
                  <a:pt x="1381371" y="464253"/>
                </a:lnTo>
                <a:lnTo>
                  <a:pt x="1393504" y="502833"/>
                </a:lnTo>
                <a:lnTo>
                  <a:pt x="1398904" y="546497"/>
                </a:lnTo>
                <a:close/>
              </a:path>
              <a:path w="2046605" h="2576195">
                <a:moveTo>
                  <a:pt x="1288203" y="852881"/>
                </a:moveTo>
                <a:lnTo>
                  <a:pt x="1050834" y="1032115"/>
                </a:lnTo>
                <a:lnTo>
                  <a:pt x="817366" y="1128835"/>
                </a:lnTo>
                <a:lnTo>
                  <a:pt x="763935" y="1137352"/>
                </a:lnTo>
                <a:lnTo>
                  <a:pt x="1384426" y="668827"/>
                </a:lnTo>
                <a:lnTo>
                  <a:pt x="1376997" y="690350"/>
                </a:lnTo>
                <a:lnTo>
                  <a:pt x="1360635" y="734533"/>
                </a:lnTo>
                <a:lnTo>
                  <a:pt x="1335213" y="769642"/>
                </a:lnTo>
                <a:lnTo>
                  <a:pt x="1316138" y="815873"/>
                </a:lnTo>
                <a:lnTo>
                  <a:pt x="1288203" y="852881"/>
                </a:lnTo>
                <a:close/>
              </a:path>
              <a:path w="2046605" h="2576195">
                <a:moveTo>
                  <a:pt x="1221455" y="919195"/>
                </a:moveTo>
                <a:lnTo>
                  <a:pt x="1139113" y="981370"/>
                </a:lnTo>
                <a:lnTo>
                  <a:pt x="1090943" y="1001829"/>
                </a:lnTo>
                <a:lnTo>
                  <a:pt x="1251507" y="880589"/>
                </a:lnTo>
                <a:lnTo>
                  <a:pt x="1221455" y="919195"/>
                </a:lnTo>
                <a:close/>
              </a:path>
              <a:path w="2046605" h="2576195">
                <a:moveTo>
                  <a:pt x="1713087" y="1773337"/>
                </a:moveTo>
                <a:lnTo>
                  <a:pt x="1225294" y="2141664"/>
                </a:lnTo>
                <a:lnTo>
                  <a:pt x="1223407" y="2127175"/>
                </a:lnTo>
                <a:lnTo>
                  <a:pt x="1221406" y="2112772"/>
                </a:lnTo>
                <a:lnTo>
                  <a:pt x="1226434" y="2108975"/>
                </a:lnTo>
                <a:lnTo>
                  <a:pt x="1226423" y="2061242"/>
                </a:lnTo>
                <a:lnTo>
                  <a:pt x="1218287" y="2003729"/>
                </a:lnTo>
                <a:lnTo>
                  <a:pt x="1217771" y="1956378"/>
                </a:lnTo>
                <a:lnTo>
                  <a:pt x="1217659" y="1908721"/>
                </a:lnTo>
                <a:lnTo>
                  <a:pt x="1218389" y="1860428"/>
                </a:lnTo>
                <a:lnTo>
                  <a:pt x="1220398" y="1811170"/>
                </a:lnTo>
                <a:lnTo>
                  <a:pt x="1226810" y="1758586"/>
                </a:lnTo>
                <a:lnTo>
                  <a:pt x="1242945" y="1714575"/>
                </a:lnTo>
                <a:lnTo>
                  <a:pt x="1260975" y="1669133"/>
                </a:lnTo>
                <a:lnTo>
                  <a:pt x="1280725" y="1622392"/>
                </a:lnTo>
                <a:lnTo>
                  <a:pt x="1309675" y="1584619"/>
                </a:lnTo>
                <a:lnTo>
                  <a:pt x="1371515" y="1506097"/>
                </a:lnTo>
                <a:lnTo>
                  <a:pt x="1494331" y="1413360"/>
                </a:lnTo>
                <a:lnTo>
                  <a:pt x="1535115" y="1398478"/>
                </a:lnTo>
                <a:lnTo>
                  <a:pt x="1574934" y="1400238"/>
                </a:lnTo>
                <a:lnTo>
                  <a:pt x="1613620" y="1418769"/>
                </a:lnTo>
                <a:lnTo>
                  <a:pt x="1651004" y="1454196"/>
                </a:lnTo>
                <a:lnTo>
                  <a:pt x="1672200" y="1485933"/>
                </a:lnTo>
                <a:lnTo>
                  <a:pt x="1491642" y="1622270"/>
                </a:lnTo>
                <a:lnTo>
                  <a:pt x="1460540" y="1661669"/>
                </a:lnTo>
                <a:lnTo>
                  <a:pt x="1431185" y="1699748"/>
                </a:lnTo>
                <a:lnTo>
                  <a:pt x="1411499" y="1746441"/>
                </a:lnTo>
                <a:lnTo>
                  <a:pt x="1394100" y="1791406"/>
                </a:lnTo>
                <a:lnTo>
                  <a:pt x="1379257" y="1834442"/>
                </a:lnTo>
                <a:lnTo>
                  <a:pt x="1382546" y="1895613"/>
                </a:lnTo>
                <a:lnTo>
                  <a:pt x="1381278" y="1944312"/>
                </a:lnTo>
                <a:lnTo>
                  <a:pt x="1391030" y="2000604"/>
                </a:lnTo>
                <a:lnTo>
                  <a:pt x="1714919" y="1756039"/>
                </a:lnTo>
                <a:lnTo>
                  <a:pt x="1713087" y="1773337"/>
                </a:lnTo>
                <a:close/>
              </a:path>
              <a:path w="2046605" h="2576195">
                <a:moveTo>
                  <a:pt x="1714919" y="1756039"/>
                </a:moveTo>
                <a:lnTo>
                  <a:pt x="1430064" y="1971130"/>
                </a:lnTo>
                <a:lnTo>
                  <a:pt x="1462397" y="1930802"/>
                </a:lnTo>
                <a:lnTo>
                  <a:pt x="1486879" y="1880488"/>
                </a:lnTo>
                <a:lnTo>
                  <a:pt x="1510011" y="1831194"/>
                </a:lnTo>
                <a:lnTo>
                  <a:pt x="1530644" y="1783787"/>
                </a:lnTo>
                <a:lnTo>
                  <a:pt x="1547626" y="1739135"/>
                </a:lnTo>
                <a:lnTo>
                  <a:pt x="1552156" y="1687974"/>
                </a:lnTo>
                <a:lnTo>
                  <a:pt x="1558387" y="1651441"/>
                </a:lnTo>
                <a:lnTo>
                  <a:pt x="1553111" y="1639511"/>
                </a:lnTo>
                <a:lnTo>
                  <a:pt x="1554749" y="1638274"/>
                </a:lnTo>
                <a:lnTo>
                  <a:pt x="1547938" y="1627503"/>
                </a:lnTo>
                <a:lnTo>
                  <a:pt x="1536602" y="1620149"/>
                </a:lnTo>
                <a:lnTo>
                  <a:pt x="1521413" y="1615704"/>
                </a:lnTo>
                <a:lnTo>
                  <a:pt x="1503496" y="1613319"/>
                </a:lnTo>
                <a:lnTo>
                  <a:pt x="1672200" y="1485933"/>
                </a:lnTo>
                <a:lnTo>
                  <a:pt x="1694014" y="1533116"/>
                </a:lnTo>
                <a:lnTo>
                  <a:pt x="1712049" y="1583154"/>
                </a:lnTo>
                <a:lnTo>
                  <a:pt x="1718223" y="1626233"/>
                </a:lnTo>
                <a:lnTo>
                  <a:pt x="1720348" y="1672370"/>
                </a:lnTo>
                <a:lnTo>
                  <a:pt x="1718583" y="1721445"/>
                </a:lnTo>
                <a:lnTo>
                  <a:pt x="1714919" y="1756039"/>
                </a:lnTo>
                <a:close/>
              </a:path>
              <a:path w="2046605" h="2576195">
                <a:moveTo>
                  <a:pt x="2044907" y="2461701"/>
                </a:moveTo>
                <a:lnTo>
                  <a:pt x="1986038" y="2506152"/>
                </a:lnTo>
                <a:lnTo>
                  <a:pt x="1940114" y="2524915"/>
                </a:lnTo>
                <a:lnTo>
                  <a:pt x="1905268" y="2551226"/>
                </a:lnTo>
                <a:lnTo>
                  <a:pt x="1863864" y="2566576"/>
                </a:lnTo>
                <a:lnTo>
                  <a:pt x="1816124" y="2570797"/>
                </a:lnTo>
                <a:lnTo>
                  <a:pt x="1769924" y="2573854"/>
                </a:lnTo>
                <a:lnTo>
                  <a:pt x="1725485" y="2575582"/>
                </a:lnTo>
                <a:lnTo>
                  <a:pt x="1683032" y="2575810"/>
                </a:lnTo>
                <a:lnTo>
                  <a:pt x="1635133" y="2564236"/>
                </a:lnTo>
                <a:lnTo>
                  <a:pt x="1589664" y="2550828"/>
                </a:lnTo>
                <a:lnTo>
                  <a:pt x="1546847" y="2535417"/>
                </a:lnTo>
                <a:lnTo>
                  <a:pt x="1506906" y="2517834"/>
                </a:lnTo>
                <a:lnTo>
                  <a:pt x="1462410" y="2487777"/>
                </a:lnTo>
                <a:lnTo>
                  <a:pt x="1428887" y="2465349"/>
                </a:lnTo>
                <a:lnTo>
                  <a:pt x="1391254" y="2430109"/>
                </a:lnTo>
                <a:lnTo>
                  <a:pt x="1357387" y="2392027"/>
                </a:lnTo>
                <a:lnTo>
                  <a:pt x="1349128" y="2382349"/>
                </a:lnTo>
                <a:lnTo>
                  <a:pt x="1333671" y="2362193"/>
                </a:lnTo>
                <a:lnTo>
                  <a:pt x="1318516" y="2341808"/>
                </a:lnTo>
                <a:lnTo>
                  <a:pt x="1309566" y="2332653"/>
                </a:lnTo>
                <a:lnTo>
                  <a:pt x="1298287" y="2325255"/>
                </a:lnTo>
                <a:lnTo>
                  <a:pt x="1292729" y="2329452"/>
                </a:lnTo>
                <a:lnTo>
                  <a:pt x="1277984" y="2324672"/>
                </a:lnTo>
                <a:lnTo>
                  <a:pt x="1474920" y="2175967"/>
                </a:lnTo>
                <a:lnTo>
                  <a:pt x="1472578" y="2209564"/>
                </a:lnTo>
                <a:lnTo>
                  <a:pt x="1465430" y="2214962"/>
                </a:lnTo>
                <a:lnTo>
                  <a:pt x="1469399" y="2227878"/>
                </a:lnTo>
                <a:lnTo>
                  <a:pt x="1497049" y="2270656"/>
                </a:lnTo>
                <a:lnTo>
                  <a:pt x="1523484" y="2298436"/>
                </a:lnTo>
                <a:lnTo>
                  <a:pt x="1563469" y="2331899"/>
                </a:lnTo>
                <a:lnTo>
                  <a:pt x="1601157" y="2351183"/>
                </a:lnTo>
                <a:lnTo>
                  <a:pt x="1651312" y="2376967"/>
                </a:lnTo>
                <a:lnTo>
                  <a:pt x="1690433" y="2379255"/>
                </a:lnTo>
                <a:lnTo>
                  <a:pt x="1740937" y="2388862"/>
                </a:lnTo>
                <a:lnTo>
                  <a:pt x="1786976" y="2385926"/>
                </a:lnTo>
                <a:lnTo>
                  <a:pt x="1828010" y="2370856"/>
                </a:lnTo>
                <a:lnTo>
                  <a:pt x="1871148" y="2354196"/>
                </a:lnTo>
                <a:lnTo>
                  <a:pt x="1918889" y="2334061"/>
                </a:lnTo>
                <a:lnTo>
                  <a:pt x="1959090" y="2303706"/>
                </a:lnTo>
                <a:lnTo>
                  <a:pt x="2006945" y="2283485"/>
                </a:lnTo>
                <a:lnTo>
                  <a:pt x="2046288" y="2253777"/>
                </a:lnTo>
                <a:lnTo>
                  <a:pt x="2044907" y="2461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pic>
        <p:nvPicPr>
          <p:cNvPr id="7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7886700"/>
            <a:ext cx="19145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743200" y="1409700"/>
            <a:ext cx="5629276" cy="1600200"/>
          </a:xfrm>
          <a:prstGeom prst="cloudCallout">
            <a:avLst>
              <a:gd name="adj1" fmla="val 67528"/>
              <a:gd name="adj2" fmla="val 104318"/>
            </a:avLst>
          </a:prstGeom>
          <a:solidFill>
            <a:srgbClr val="FDE9D9"/>
          </a:solidFill>
          <a:ln w="19050">
            <a:solidFill>
              <a:srgbClr val="7030A0"/>
            </a:solidFill>
            <a:prstDash val="sysDot"/>
            <a:round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id-ID" sz="400" b="1" dirty="0" smtClean="0">
              <a:latin typeface="Baskerville Old Face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d-ID" sz="3900" b="1" dirty="0" smtClean="0">
                <a:solidFill>
                  <a:srgbClr val="453DDB"/>
                </a:solidFill>
                <a:latin typeface="Baskerville Old Face" pitchFamily="18" charset="0"/>
                <a:cs typeface="Arial" pitchFamily="34" charset="0"/>
              </a:rPr>
              <a:t>Ayo Berdiskusi</a:t>
            </a:r>
            <a:endParaRPr lang="id-ID" sz="6100" dirty="0" smtClean="0">
              <a:solidFill>
                <a:srgbClr val="453DDB"/>
              </a:solidFill>
              <a:latin typeface="Baskerville Old Face" pitchFamily="18" charset="0"/>
              <a:cs typeface="Arial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219200" y="4152900"/>
            <a:ext cx="15773400" cy="4800600"/>
          </a:xfrm>
          <a:prstGeom prst="roundRect">
            <a:avLst>
              <a:gd name="adj" fmla="val 12771"/>
            </a:avLst>
          </a:prstGeom>
          <a:solidFill>
            <a:srgbClr val="FDE9D9"/>
          </a:solidFill>
          <a:ln w="28575">
            <a:solidFill>
              <a:srgbClr val="5F497A"/>
            </a:solidFill>
            <a:prstDash val="sysDot"/>
            <a:round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d-ID" sz="4800" b="1" dirty="0" smtClean="0">
                <a:solidFill>
                  <a:srgbClr val="453DDB"/>
                </a:solidFill>
                <a:latin typeface="Baskerville Old Face" pitchFamily="18" charset="0"/>
                <a:cs typeface="Arial" pitchFamily="34" charset="0"/>
              </a:rPr>
              <a:t>Silahkan lakukan percobaan GGL Induksi pada link </a:t>
            </a:r>
            <a:r>
              <a:rPr lang="id-ID" sz="6100" u="sng" dirty="0" smtClean="0">
                <a:latin typeface="Baskerville Old Face" pitchFamily="18" charset="0"/>
                <a:hlinkClick r:id="rId2"/>
              </a:rPr>
              <a:t>https://vlab.belajar.kemdikbud.go.id/Experiments/virtuallab-electromagneticinduction/#/</a:t>
            </a:r>
            <a:endParaRPr lang="id-ID" sz="4800" dirty="0" smtClean="0">
              <a:latin typeface="Baskerville Old Face" pitchFamily="18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d-ID" sz="4800" b="1" dirty="0" smtClean="0">
                <a:solidFill>
                  <a:srgbClr val="453DDB"/>
                </a:solidFill>
                <a:latin typeface="Baskerville Old Face" pitchFamily="18" charset="0"/>
                <a:cs typeface="Arial" pitchFamily="34" charset="0"/>
              </a:rPr>
              <a:t>Isikan data yang diperoleh dari percobaan ke dalam LKPD, kemudian diskusikan dengan teman kelompokmu!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id-ID" sz="3900" b="1" dirty="0" smtClean="0">
              <a:latin typeface="Baskerville Old Face" pitchFamily="18" charset="0"/>
              <a:cs typeface="Arial" pitchFamily="34" charset="0"/>
            </a:endParaRPr>
          </a:p>
        </p:txBody>
      </p:sp>
      <p:pic>
        <p:nvPicPr>
          <p:cNvPr id="6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55043" y="571500"/>
            <a:ext cx="17787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581400" y="1485900"/>
            <a:ext cx="112776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5400" b="1" kern="0" dirty="0" smtClean="0">
                <a:latin typeface="Baskerville Old Face" pitchFamily="18" charset="0"/>
                <a:ea typeface="+mj-ea"/>
                <a:cs typeface="Microsoft Sans Serif"/>
              </a:rPr>
              <a:t>PERCOBAAN FARADAY</a:t>
            </a:r>
            <a:endParaRPr lang="id-ID" sz="5400" b="1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467100"/>
            <a:ext cx="388751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49200" y="3543300"/>
            <a:ext cx="380859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390900"/>
            <a:ext cx="4152836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295400" y="6972300"/>
            <a:ext cx="4419600" cy="914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2800" kern="0" dirty="0" smtClean="0">
                <a:latin typeface="Baskerville Old Face" pitchFamily="18" charset="0"/>
                <a:ea typeface="+mj-ea"/>
                <a:cs typeface="Microsoft Sans Serif"/>
              </a:rPr>
              <a:t>Ketika magnet diam/tidak digerakan, jarum galvanometer tidak menyimpang</a:t>
            </a:r>
            <a:endParaRPr lang="id-ID" sz="2800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887200" y="7048500"/>
            <a:ext cx="5410200" cy="914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2800" kern="0" dirty="0" smtClean="0">
                <a:latin typeface="Baskerville Old Face" pitchFamily="18" charset="0"/>
                <a:ea typeface="+mj-ea"/>
                <a:cs typeface="Microsoft Sans Serif"/>
              </a:rPr>
              <a:t>Ketika magnet  di keluarkan dari dalam kumparan, jarum galvanometer menyimpang ke kanan</a:t>
            </a:r>
            <a:endParaRPr lang="id-ID" sz="2800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629400" y="7048500"/>
            <a:ext cx="4800600" cy="914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defRPr/>
            </a:pPr>
            <a:r>
              <a:rPr lang="id-ID" sz="2800" kern="0" dirty="0" smtClean="0">
                <a:latin typeface="Baskerville Old Face" pitchFamily="18" charset="0"/>
                <a:ea typeface="+mj-ea"/>
                <a:cs typeface="Microsoft Sans Serif"/>
              </a:rPr>
              <a:t>Ketika magnet  dimasukkan ke dalam kumparan, jarum galvanometer menyimpang ke kiri</a:t>
            </a:r>
            <a:endParaRPr lang="id-ID" sz="2800" kern="0" dirty="0"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1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build="p"/>
      <p:bldP spid="12" grpId="0" build="p"/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sp>
        <p:nvSpPr>
          <p:cNvPr id="4" name="Round Diagonal Corner Rectangle 3"/>
          <p:cNvSpPr/>
          <p:nvPr/>
        </p:nvSpPr>
        <p:spPr>
          <a:xfrm>
            <a:off x="2057400" y="2705100"/>
            <a:ext cx="14097000" cy="579120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695700"/>
            <a:ext cx="12344400" cy="411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id-ID" sz="3900" b="1" dirty="0" smtClean="0">
                <a:solidFill>
                  <a:srgbClr val="453DDB"/>
                </a:solidFill>
                <a:latin typeface="Baskerville Old Face" pitchFamily="18" charset="0"/>
              </a:rPr>
              <a:t>Dari percobaan Faraday dapat disimpulkan bahwa : </a:t>
            </a:r>
          </a:p>
          <a:p>
            <a:endParaRPr lang="id-ID" sz="1400" b="1" dirty="0" smtClean="0">
              <a:solidFill>
                <a:srgbClr val="453DDB"/>
              </a:solidFill>
              <a:latin typeface="Baskerville Old Face" pitchFamily="18" charset="0"/>
            </a:endParaRPr>
          </a:p>
          <a:p>
            <a:pPr marL="742944" indent="-742944">
              <a:buFont typeface="+mj-lt"/>
              <a:buAutoNum type="arabicPeriod"/>
            </a:pPr>
            <a:r>
              <a:rPr lang="id-ID" sz="3900" b="1" dirty="0" smtClean="0">
                <a:solidFill>
                  <a:srgbClr val="453DDB"/>
                </a:solidFill>
                <a:latin typeface="Baskerville Old Face" pitchFamily="18" charset="0"/>
              </a:rPr>
              <a:t>Jika</a:t>
            </a:r>
            <a:r>
              <a:rPr lang="en-US" sz="3900" b="1" dirty="0" smtClean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jumlah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fluks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magnet</a:t>
            </a:r>
            <a:r>
              <a:rPr lang="id-ID" sz="3900" b="1" dirty="0">
                <a:solidFill>
                  <a:srgbClr val="453DDB"/>
                </a:solidFill>
                <a:latin typeface="Baskerville Old Face" pitchFamily="18" charset="0"/>
              </a:rPr>
              <a:t>ik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yang </a:t>
            </a:r>
            <a:r>
              <a:rPr lang="id-ID" sz="3900" b="1" dirty="0">
                <a:solidFill>
                  <a:srgbClr val="453DDB"/>
                </a:solidFill>
                <a:latin typeface="Baskerville Old Face" pitchFamily="18" charset="0"/>
              </a:rPr>
              <a:t>masuk/keluar dari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suatu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kumparan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berubah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,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maka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pada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ujung-ujung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kumparan</a:t>
            </a:r>
            <a:r>
              <a:rPr lang="id-ID" sz="3900" b="1" dirty="0">
                <a:solidFill>
                  <a:srgbClr val="453DDB"/>
                </a:solidFill>
                <a:latin typeface="Baskerville Old Face" pitchFamily="18" charset="0"/>
              </a:rPr>
              <a:t> akan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timbul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GGL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induksi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.</a:t>
            </a:r>
            <a:endParaRPr lang="id-ID" sz="3900" b="1" dirty="0">
              <a:solidFill>
                <a:srgbClr val="453DDB"/>
              </a:solidFill>
              <a:latin typeface="Baskerville Old Face" pitchFamily="18" charset="0"/>
            </a:endParaRPr>
          </a:p>
          <a:p>
            <a:pPr marL="742944" indent="-742944">
              <a:buFont typeface="+mj-lt"/>
              <a:buAutoNum type="arabicPeriod"/>
            </a:pP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Besarnya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GGL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induksi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bergantung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pada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laju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perubahan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fluks</a:t>
            </a:r>
            <a:r>
              <a:rPr lang="id-ID" sz="3900" b="1" dirty="0">
                <a:solidFill>
                  <a:srgbClr val="453DDB"/>
                </a:solidFill>
                <a:latin typeface="Baskerville Old Face" pitchFamily="18" charset="0"/>
              </a:rPr>
              <a:t> magnetik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dan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banyaknya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en-US" sz="3900" b="1" dirty="0" err="1">
                <a:solidFill>
                  <a:srgbClr val="453DDB"/>
                </a:solidFill>
                <a:latin typeface="Baskerville Old Face" pitchFamily="18" charset="0"/>
              </a:rPr>
              <a:t>lilitan</a:t>
            </a:r>
            <a:r>
              <a:rPr lang="en-US" sz="3900" b="1" dirty="0">
                <a:solidFill>
                  <a:srgbClr val="453DDB"/>
                </a:solidFill>
                <a:latin typeface="Baskerville Old Face" pitchFamily="18" charset="0"/>
              </a:rPr>
              <a:t> </a:t>
            </a:r>
            <a:r>
              <a:rPr lang="id-ID" sz="3900" b="1" dirty="0">
                <a:solidFill>
                  <a:srgbClr val="453DDB"/>
                </a:solidFill>
                <a:latin typeface="Baskerville Old Face" pitchFamily="18" charset="0"/>
              </a:rPr>
              <a:t>pada kumparan.</a:t>
            </a: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1" y="6867682"/>
            <a:ext cx="3419318" cy="3419318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0439400" y="4076700"/>
            <a:ext cx="4800600" cy="4419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endParaRPr lang="id-ID" sz="45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743200" y="1638300"/>
            <a:ext cx="12954000" cy="838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/>
            <a:r>
              <a:rPr lang="en-US" sz="4500" dirty="0" err="1">
                <a:latin typeface="Baskerville Old Face" pitchFamily="18" charset="0"/>
              </a:rPr>
              <a:t>Besar</a:t>
            </a:r>
            <a:r>
              <a:rPr lang="en-US" sz="4500" dirty="0">
                <a:latin typeface="Baskerville Old Face" pitchFamily="18" charset="0"/>
              </a:rPr>
              <a:t> GGL </a:t>
            </a:r>
            <a:r>
              <a:rPr lang="en-US" sz="4500" dirty="0" err="1">
                <a:latin typeface="Baskerville Old Face" pitchFamily="18" charset="0"/>
              </a:rPr>
              <a:t>Induksi</a:t>
            </a:r>
            <a:r>
              <a:rPr lang="en-US" sz="4500" dirty="0">
                <a:latin typeface="Baskerville Old Face" pitchFamily="18" charset="0"/>
              </a:rPr>
              <a:t> </a:t>
            </a:r>
            <a:r>
              <a:rPr lang="en-US" sz="4500" dirty="0" err="1">
                <a:latin typeface="Baskerville Old Face" pitchFamily="18" charset="0"/>
              </a:rPr>
              <a:t>dapat</a:t>
            </a:r>
            <a:r>
              <a:rPr lang="en-US" sz="4500" dirty="0">
                <a:latin typeface="Baskerville Old Face" pitchFamily="18" charset="0"/>
              </a:rPr>
              <a:t> </a:t>
            </a:r>
            <a:r>
              <a:rPr lang="en-US" sz="4500" dirty="0" err="1">
                <a:latin typeface="Baskerville Old Face" pitchFamily="18" charset="0"/>
              </a:rPr>
              <a:t>dirumuskan</a:t>
            </a:r>
            <a:r>
              <a:rPr lang="en-US" sz="4500" dirty="0">
                <a:latin typeface="Baskerville Old Face" pitchFamily="18" charset="0"/>
              </a:rPr>
              <a:t> </a:t>
            </a:r>
            <a:r>
              <a:rPr lang="en-US" sz="4500" dirty="0" err="1">
                <a:latin typeface="Baskerville Old Face" pitchFamily="18" charset="0"/>
              </a:rPr>
              <a:t>dalam</a:t>
            </a:r>
            <a:r>
              <a:rPr lang="en-US" sz="4500" dirty="0">
                <a:latin typeface="Baskerville Old Face" pitchFamily="18" charset="0"/>
              </a:rPr>
              <a:t> </a:t>
            </a:r>
            <a:r>
              <a:rPr lang="en-US" sz="4500" dirty="0" err="1" smtClean="0">
                <a:latin typeface="Baskerville Old Face" pitchFamily="18" charset="0"/>
              </a:rPr>
              <a:t>persamaan</a:t>
            </a:r>
            <a:r>
              <a:rPr lang="id-ID" sz="4500" dirty="0" smtClean="0">
                <a:latin typeface="Baskerville Old Face" pitchFamily="18" charset="0"/>
              </a:rPr>
              <a:t> </a:t>
            </a:r>
            <a:endParaRPr lang="id-ID" sz="4500" b="1" kern="0" dirty="0">
              <a:solidFill>
                <a:srgbClr val="3B261A"/>
              </a:solidFill>
              <a:latin typeface="Baskerville Old Face" pitchFamily="18" charset="0"/>
              <a:ea typeface="+mj-ea"/>
              <a:cs typeface="Microsoft Sans Serif"/>
            </a:endParaRPr>
          </a:p>
        </p:txBody>
      </p:sp>
      <p:pic>
        <p:nvPicPr>
          <p:cNvPr id="8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68683" y="6867683"/>
            <a:ext cx="3419318" cy="341931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848100"/>
            <a:ext cx="962232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3419318" cy="3419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428</Words>
  <Application>Microsoft Office PowerPoint</Application>
  <PresentationFormat>Custom</PresentationFormat>
  <Paragraphs>53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PPL3</dc:title>
  <dc:creator>linisusanti40</dc:creator>
  <cp:keywords>DAEsQXyFq0E,BAEl7K2QoxY</cp:keywords>
  <cp:lastModifiedBy>ASUS</cp:lastModifiedBy>
  <cp:revision>82</cp:revision>
  <dcterms:created xsi:type="dcterms:W3CDTF">2021-10-08T17:21:48Z</dcterms:created>
  <dcterms:modified xsi:type="dcterms:W3CDTF">2021-11-28T16:05:51Z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2021-10-08T00:00:00Z</vt:filetime>
  </property>
  <property fmtid="{D5CDD505-2E9C-101B-9397-08002B2CF9AE}" pid="3" name="Creator">
    <vt:lpwstr>Canva</vt:lpwstr>
  </property>
  <property fmtid="{D5CDD505-2E9C-101B-9397-08002B2CF9AE}" pid="4" name="LastSaved">
    <vt:filetime>2021-10-08T00:00:00Z</vt:filetime>
  </property>
</Properties>
</file>