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E657-6731-4845-9139-1813848B331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579B-24ED-4B30-B796-C8CDEFEA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E657-6731-4845-9139-1813848B331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579B-24ED-4B30-B796-C8CDEFEA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4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E657-6731-4845-9139-1813848B331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579B-24ED-4B30-B796-C8CDEFEA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1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E657-6731-4845-9139-1813848B331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579B-24ED-4B30-B796-C8CDEFEA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3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E657-6731-4845-9139-1813848B331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579B-24ED-4B30-B796-C8CDEFEA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2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E657-6731-4845-9139-1813848B331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579B-24ED-4B30-B796-C8CDEFEA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E657-6731-4845-9139-1813848B331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579B-24ED-4B30-B796-C8CDEFEA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2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E657-6731-4845-9139-1813848B331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579B-24ED-4B30-B796-C8CDEFEA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8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E657-6731-4845-9139-1813848B331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579B-24ED-4B30-B796-C8CDEFEA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9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E657-6731-4845-9139-1813848B331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579B-24ED-4B30-B796-C8CDEFEA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6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E657-6731-4845-9139-1813848B331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579B-24ED-4B30-B796-C8CDEFEA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3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E657-6731-4845-9139-1813848B331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8579B-24ED-4B30-B796-C8CDEFEAC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7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GETARAN HARMONIS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19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7" t="17461" r="21690" b="22348"/>
          <a:stretch/>
        </p:blipFill>
        <p:spPr bwMode="auto">
          <a:xfrm>
            <a:off x="0" y="-14514"/>
            <a:ext cx="9144000" cy="672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15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t="17858" r="22025" b="29356"/>
          <a:stretch/>
        </p:blipFill>
        <p:spPr bwMode="auto">
          <a:xfrm>
            <a:off x="0" y="25400"/>
            <a:ext cx="9067800" cy="675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345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18453" r="21579" b="24811"/>
          <a:stretch/>
        </p:blipFill>
        <p:spPr bwMode="auto">
          <a:xfrm>
            <a:off x="0" y="-14514"/>
            <a:ext cx="9144000" cy="687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77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Gerak</a:t>
            </a:r>
            <a:r>
              <a:rPr lang="en-US" b="1" dirty="0"/>
              <a:t> </a:t>
            </a:r>
            <a:r>
              <a:rPr lang="en-US" b="1" dirty="0" err="1"/>
              <a:t>harmonik</a:t>
            </a:r>
            <a:r>
              <a:rPr lang="en-US" b="1" dirty="0"/>
              <a:t>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gerak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dirty="0" err="1"/>
              <a:t>benda</a:t>
            </a:r>
            <a:r>
              <a:rPr lang="en-US" dirty="0"/>
              <a:t> 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partikel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sinus (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sinus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kosinus</a:t>
            </a:r>
            <a:r>
              <a:rPr lang="en-US" dirty="0"/>
              <a:t>).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semacam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osilasi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getaran</a:t>
            </a:r>
            <a:r>
              <a:rPr lang="en-US" dirty="0"/>
              <a:t> </a:t>
            </a:r>
            <a:r>
              <a:rPr lang="en-US" dirty="0" err="1"/>
              <a:t>harmonik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115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9067800" cy="6400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getaran</a:t>
            </a:r>
            <a:r>
              <a:rPr lang="en-US" b="1" dirty="0"/>
              <a:t> </a:t>
            </a:r>
            <a:r>
              <a:rPr lang="en-US" b="1" dirty="0" err="1"/>
              <a:t>harmonik</a:t>
            </a:r>
            <a:endParaRPr lang="en-US" b="1" dirty="0"/>
          </a:p>
          <a:p>
            <a:r>
              <a:rPr lang="en-US" dirty="0" err="1"/>
              <a:t>D</a:t>
            </a:r>
            <a:r>
              <a:rPr lang="en-US" dirty="0" err="1" smtClean="0"/>
              <a:t>awai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musik</a:t>
            </a:r>
            <a:endParaRPr lang="en-US" dirty="0"/>
          </a:p>
          <a:p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/>
              <a:t>radio</a:t>
            </a:r>
          </a:p>
          <a:p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/>
              <a:t>listrik</a:t>
            </a:r>
            <a:r>
              <a:rPr lang="en-US" dirty="0"/>
              <a:t> AC</a:t>
            </a:r>
          </a:p>
          <a:p>
            <a:r>
              <a:rPr lang="en-US" dirty="0" err="1" smtClean="0"/>
              <a:t>Denyut</a:t>
            </a:r>
            <a:r>
              <a:rPr lang="en-US" dirty="0" smtClean="0"/>
              <a:t> </a:t>
            </a:r>
            <a:r>
              <a:rPr lang="en-US" dirty="0" err="1"/>
              <a:t>jantung</a:t>
            </a:r>
            <a:r>
              <a:rPr lang="en-US" dirty="0"/>
              <a:t>.</a:t>
            </a:r>
          </a:p>
          <a:p>
            <a:r>
              <a:rPr lang="en-US" dirty="0" smtClean="0"/>
              <a:t>Galileo </a:t>
            </a:r>
            <a:r>
              <a:rPr lang="en-US" dirty="0"/>
              <a:t>di </a:t>
            </a:r>
            <a:r>
              <a:rPr lang="en-US" dirty="0" err="1"/>
              <a:t>duga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memakai</a:t>
            </a:r>
            <a:r>
              <a:rPr lang="en-US" dirty="0"/>
              <a:t> </a:t>
            </a:r>
            <a:r>
              <a:rPr lang="en-US" dirty="0" err="1"/>
              <a:t>denyut</a:t>
            </a:r>
            <a:r>
              <a:rPr lang="en-US" dirty="0"/>
              <a:t> </a:t>
            </a:r>
            <a:r>
              <a:rPr lang="en-US" dirty="0" err="1"/>
              <a:t>jantungnya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err="1"/>
              <a:t>Syarat</a:t>
            </a:r>
            <a:r>
              <a:rPr lang="en-US" b="1" dirty="0"/>
              <a:t> </a:t>
            </a:r>
            <a:r>
              <a:rPr lang="en-US" b="1" dirty="0" err="1"/>
              <a:t>Getaran</a:t>
            </a:r>
            <a:r>
              <a:rPr lang="en-US" b="1" dirty="0"/>
              <a:t> </a:t>
            </a:r>
            <a:r>
              <a:rPr lang="en-US" b="1" dirty="0" err="1"/>
              <a:t>Harmonik</a:t>
            </a:r>
            <a:endParaRPr lang="en-US" b="1" dirty="0"/>
          </a:p>
          <a:p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getaran</a:t>
            </a:r>
            <a:r>
              <a:rPr lang="en-US" dirty="0"/>
              <a:t> </a:t>
            </a:r>
            <a:r>
              <a:rPr lang="en-US" dirty="0" err="1"/>
              <a:t>harmonik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 :</a:t>
            </a:r>
          </a:p>
          <a:p>
            <a:r>
              <a:rPr lang="en-US" dirty="0" err="1"/>
              <a:t>Gerakannya</a:t>
            </a:r>
            <a:r>
              <a:rPr lang="en-US" dirty="0"/>
              <a:t> </a:t>
            </a:r>
            <a:r>
              <a:rPr lang="en-US" dirty="0" err="1"/>
              <a:t>periodik</a:t>
            </a:r>
            <a:r>
              <a:rPr lang="en-US" dirty="0"/>
              <a:t> (</a:t>
            </a:r>
            <a:r>
              <a:rPr lang="en-US" dirty="0" err="1"/>
              <a:t>bolak-balik</a:t>
            </a:r>
            <a:r>
              <a:rPr lang="en-US" dirty="0"/>
              <a:t>).</a:t>
            </a:r>
          </a:p>
          <a:p>
            <a:r>
              <a:rPr lang="en-US" dirty="0" err="1"/>
              <a:t>Gerakannya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.</a:t>
            </a:r>
          </a:p>
          <a:p>
            <a:r>
              <a:rPr lang="en-US" dirty="0" err="1" smtClean="0"/>
              <a:t>Percepatan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yang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sebanding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/</a:t>
            </a:r>
            <a:r>
              <a:rPr lang="en-US" dirty="0" err="1"/>
              <a:t>simpangan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.</a:t>
            </a:r>
          </a:p>
          <a:p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percepatan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yang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mengarah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2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/>
          <a:lstStyle/>
          <a:p>
            <a:r>
              <a:rPr lang="en-US" b="1" i="1" dirty="0"/>
              <a:t> </a:t>
            </a:r>
            <a:r>
              <a:rPr lang="en-US" b="1" i="1" dirty="0" err="1"/>
              <a:t>Periode</a:t>
            </a:r>
            <a:r>
              <a:rPr lang="en-US" b="1" i="1" dirty="0"/>
              <a:t> </a:t>
            </a:r>
            <a:r>
              <a:rPr lang="en-US" b="1" i="1" dirty="0" err="1"/>
              <a:t>dan</a:t>
            </a:r>
            <a:r>
              <a:rPr lang="en-US" b="1" i="1" dirty="0"/>
              <a:t> </a:t>
            </a:r>
            <a:r>
              <a:rPr lang="en-US" b="1" i="1" dirty="0" err="1"/>
              <a:t>Frekuensi</a:t>
            </a:r>
            <a:r>
              <a:rPr lang="en-US" b="1" i="1" dirty="0"/>
              <a:t> </a:t>
            </a:r>
            <a:r>
              <a:rPr lang="en-US" b="1" i="1" dirty="0" err="1"/>
              <a:t>Sistem</a:t>
            </a:r>
            <a:r>
              <a:rPr lang="en-US" b="1" i="1" dirty="0"/>
              <a:t> </a:t>
            </a:r>
            <a:r>
              <a:rPr lang="en-US" b="1" i="1" dirty="0" err="1" smtClean="0"/>
              <a:t>Pegas</a:t>
            </a:r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/>
          </a:p>
          <a:p>
            <a:r>
              <a:rPr lang="en-US" b="1" i="1" dirty="0" err="1"/>
              <a:t>Periode</a:t>
            </a:r>
            <a:r>
              <a:rPr lang="en-US" b="1" i="1" dirty="0"/>
              <a:t> </a:t>
            </a:r>
            <a:r>
              <a:rPr lang="en-US" b="1" i="1" dirty="0" err="1"/>
              <a:t>dan</a:t>
            </a:r>
            <a:r>
              <a:rPr lang="en-US" b="1" i="1" dirty="0"/>
              <a:t> </a:t>
            </a:r>
            <a:r>
              <a:rPr lang="en-US" b="1" i="1" dirty="0" err="1"/>
              <a:t>Frekuensi</a:t>
            </a:r>
            <a:r>
              <a:rPr lang="en-US" b="1" i="1" dirty="0"/>
              <a:t> </a:t>
            </a:r>
            <a:r>
              <a:rPr lang="en-US" b="1" i="1" dirty="0" err="1"/>
              <a:t>Bandul</a:t>
            </a:r>
            <a:r>
              <a:rPr lang="en-US" b="1" i="1" dirty="0"/>
              <a:t> </a:t>
            </a:r>
            <a:r>
              <a:rPr lang="en-US" b="1" i="1" dirty="0" err="1"/>
              <a:t>Sederhana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6" t="52246" r="41684" b="40151"/>
          <a:stretch/>
        </p:blipFill>
        <p:spPr bwMode="auto">
          <a:xfrm>
            <a:off x="914400" y="1089560"/>
            <a:ext cx="6172200" cy="15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3" t="53522" r="40295" b="39137"/>
          <a:stretch/>
        </p:blipFill>
        <p:spPr bwMode="auto">
          <a:xfrm>
            <a:off x="932542" y="3733800"/>
            <a:ext cx="668745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4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t="19318" r="20797" b="246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61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7" t="18561" r="21579" b="26984"/>
          <a:stretch/>
        </p:blipFill>
        <p:spPr bwMode="auto">
          <a:xfrm>
            <a:off x="-14514" y="-10886"/>
            <a:ext cx="9158514" cy="686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7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6" t="18849" r="21243" b="25000"/>
          <a:stretch/>
        </p:blipFill>
        <p:spPr bwMode="auto">
          <a:xfrm>
            <a:off x="-21772" y="0"/>
            <a:ext cx="90895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82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18254" r="21132" b="17614"/>
          <a:stretch/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14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 t="17803" r="22248" b="180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62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89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GETARAN HARMONIS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GETARAN HARMONIS</dc:title>
  <dc:creator>ismail - [2010]</dc:creator>
  <cp:lastModifiedBy>ismail - [2010]</cp:lastModifiedBy>
  <cp:revision>3</cp:revision>
  <dcterms:created xsi:type="dcterms:W3CDTF">2021-02-25T03:48:22Z</dcterms:created>
  <dcterms:modified xsi:type="dcterms:W3CDTF">2021-02-25T04:15:25Z</dcterms:modified>
</cp:coreProperties>
</file>