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5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1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6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8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1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7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62604-78A3-4139-ADFF-605F057E2C25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FF2A-2234-4195-B4A0-4D076CBC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3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GERAK MELINGKAR BERUBAH BERATURAN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990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5" t="15477" r="16224" b="10416"/>
          <a:stretch/>
        </p:blipFill>
        <p:spPr bwMode="auto">
          <a:xfrm>
            <a:off x="3629" y="-32658"/>
            <a:ext cx="9140371" cy="689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2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0" t="17658" r="17897" b="20265"/>
          <a:stretch/>
        </p:blipFill>
        <p:spPr bwMode="auto">
          <a:xfrm>
            <a:off x="0" y="-22763"/>
            <a:ext cx="9144000" cy="45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4" t="23201" r="22314" b="57670"/>
          <a:stretch/>
        </p:blipFill>
        <p:spPr bwMode="auto">
          <a:xfrm>
            <a:off x="-6927" y="4876800"/>
            <a:ext cx="9074727" cy="191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80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47817" r="10088" b="41667"/>
          <a:stretch/>
        </p:blipFill>
        <p:spPr bwMode="auto">
          <a:xfrm>
            <a:off x="-27709" y="41564"/>
            <a:ext cx="911497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12405" r="73532" b="17708"/>
          <a:stretch/>
        </p:blipFill>
        <p:spPr bwMode="auto">
          <a:xfrm>
            <a:off x="457200" y="1427019"/>
            <a:ext cx="7086600" cy="492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8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GERAK MELINGKAR BERUBAH BERATURAN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GERAK MELINGKAR BERUBAH BERATURAN</dc:title>
  <dc:creator>ismail - [2010]</dc:creator>
  <cp:lastModifiedBy>ismail - [2010]</cp:lastModifiedBy>
  <cp:revision>1</cp:revision>
  <dcterms:created xsi:type="dcterms:W3CDTF">2020-11-06T03:32:12Z</dcterms:created>
  <dcterms:modified xsi:type="dcterms:W3CDTF">2020-11-06T03:41:12Z</dcterms:modified>
</cp:coreProperties>
</file>