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03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90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90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8921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436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129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797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3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98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86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78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68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89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4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12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02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37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0C01E46-7FA7-4C34-9A53-9B28497AD248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D21A1-3B2C-4FFC-96F2-59B688D64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819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2E4061-4D39-495C-8FB9-4411F2CB6DA8}"/>
              </a:ext>
            </a:extLst>
          </p:cNvPr>
          <p:cNvSpPr/>
          <p:nvPr/>
        </p:nvSpPr>
        <p:spPr>
          <a:xfrm>
            <a:off x="2886843" y="2371589"/>
            <a:ext cx="682519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GENERALISASI DATA</a:t>
            </a:r>
          </a:p>
        </p:txBody>
      </p:sp>
    </p:spTree>
    <p:extLst>
      <p:ext uri="{BB962C8B-B14F-4D97-AF65-F5344CB8AC3E}">
        <p14:creationId xmlns:p14="http://schemas.microsoft.com/office/powerpoint/2010/main" val="418665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A6F4-6798-4F11-8FE6-53D9533F6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345" y="1229879"/>
            <a:ext cx="9580419" cy="5032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err="1"/>
              <a:t>Generalisasi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proses </a:t>
            </a:r>
            <a:r>
              <a:rPr lang="en-GB" dirty="0" err="1"/>
              <a:t>penalaran</a:t>
            </a:r>
            <a:r>
              <a:rPr lang="en-GB" dirty="0"/>
              <a:t> yang </a:t>
            </a:r>
            <a:r>
              <a:rPr lang="en-GB" dirty="0" err="1"/>
              <a:t>bertolak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sejumlah</a:t>
            </a:r>
            <a:r>
              <a:rPr lang="en-GB" dirty="0"/>
              <a:t> </a:t>
            </a:r>
            <a:r>
              <a:rPr lang="en-GB" dirty="0" err="1"/>
              <a:t>fenomena</a:t>
            </a:r>
            <a:r>
              <a:rPr lang="en-GB" dirty="0"/>
              <a:t> individual </a:t>
            </a:r>
            <a:r>
              <a:rPr lang="en-GB" dirty="0" err="1"/>
              <a:t>menuju</a:t>
            </a:r>
            <a:r>
              <a:rPr lang="en-GB" dirty="0"/>
              <a:t> </a:t>
            </a:r>
            <a:r>
              <a:rPr lang="en-GB" dirty="0" err="1"/>
              <a:t>kesimpulan</a:t>
            </a:r>
            <a:r>
              <a:rPr lang="en-GB" dirty="0"/>
              <a:t> </a:t>
            </a:r>
            <a:r>
              <a:rPr lang="en-GB" dirty="0" err="1"/>
              <a:t>umum</a:t>
            </a:r>
            <a:r>
              <a:rPr lang="en-GB" dirty="0"/>
              <a:t> yang </a:t>
            </a:r>
            <a:r>
              <a:rPr lang="en-GB" dirty="0" err="1"/>
              <a:t>mengikat</a:t>
            </a:r>
            <a:r>
              <a:rPr lang="en-GB" dirty="0"/>
              <a:t> </a:t>
            </a:r>
            <a:r>
              <a:rPr lang="en-GB" dirty="0" err="1"/>
              <a:t>seluruh</a:t>
            </a:r>
            <a:r>
              <a:rPr lang="en-GB" dirty="0"/>
              <a:t> </a:t>
            </a:r>
            <a:r>
              <a:rPr lang="en-GB" dirty="0" err="1"/>
              <a:t>fenomena</a:t>
            </a:r>
            <a:r>
              <a:rPr lang="en-GB" dirty="0"/>
              <a:t> </a:t>
            </a:r>
            <a:r>
              <a:rPr lang="en-GB" dirty="0" err="1"/>
              <a:t>sejenis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fenomena</a:t>
            </a:r>
            <a:r>
              <a:rPr lang="en-GB" dirty="0"/>
              <a:t> individual yang </a:t>
            </a:r>
            <a:r>
              <a:rPr lang="en-GB" dirty="0" err="1"/>
              <a:t>diselidiki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 err="1"/>
              <a:t>Macam-macam</a:t>
            </a:r>
            <a:r>
              <a:rPr lang="en-GB" dirty="0"/>
              <a:t> </a:t>
            </a:r>
            <a:r>
              <a:rPr lang="en-GB" dirty="0" err="1"/>
              <a:t>genelarisasi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/>
              <a:t>Ada </a:t>
            </a:r>
            <a:r>
              <a:rPr lang="en-GB" dirty="0" err="1"/>
              <a:t>dua</a:t>
            </a:r>
            <a:r>
              <a:rPr lang="en-GB" dirty="0"/>
              <a:t> </a:t>
            </a:r>
            <a:r>
              <a:rPr lang="en-GB" dirty="0" err="1"/>
              <a:t>macam</a:t>
            </a:r>
            <a:r>
              <a:rPr lang="en-GB" dirty="0"/>
              <a:t> </a:t>
            </a:r>
            <a:r>
              <a:rPr lang="en-GB" dirty="0" err="1"/>
              <a:t>generalisasi</a:t>
            </a:r>
            <a:r>
              <a:rPr lang="en-GB" dirty="0"/>
              <a:t>,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generalisasi</a:t>
            </a:r>
            <a:r>
              <a:rPr lang="en-GB" dirty="0"/>
              <a:t> </a:t>
            </a:r>
            <a:r>
              <a:rPr lang="en-GB" dirty="0" err="1"/>
              <a:t>sempurna</a:t>
            </a:r>
            <a:r>
              <a:rPr lang="en-GB" dirty="0"/>
              <a:t> dan </a:t>
            </a:r>
            <a:r>
              <a:rPr lang="en-GB" dirty="0" err="1"/>
              <a:t>generalisasi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sempurna</a:t>
            </a:r>
            <a:r>
              <a:rPr lang="en-GB" dirty="0"/>
              <a:t>. </a:t>
            </a:r>
            <a:r>
              <a:rPr lang="en-GB" dirty="0" err="1"/>
              <a:t>Generalisasi</a:t>
            </a:r>
            <a:r>
              <a:rPr lang="en-GB" dirty="0"/>
              <a:t> </a:t>
            </a:r>
            <a:r>
              <a:rPr lang="en-GB" dirty="0" err="1"/>
              <a:t>sempurna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generalisasi</a:t>
            </a:r>
            <a:r>
              <a:rPr lang="en-GB" dirty="0"/>
              <a:t> </a:t>
            </a:r>
            <a:r>
              <a:rPr lang="en-GB" dirty="0" err="1"/>
              <a:t>dimana</a:t>
            </a:r>
            <a:r>
              <a:rPr lang="en-GB" dirty="0"/>
              <a:t> </a:t>
            </a:r>
            <a:r>
              <a:rPr lang="en-GB" dirty="0" err="1"/>
              <a:t>seluruh</a:t>
            </a:r>
            <a:r>
              <a:rPr lang="en-GB" dirty="0"/>
              <a:t> </a:t>
            </a:r>
            <a:r>
              <a:rPr lang="en-GB" dirty="0" err="1"/>
              <a:t>fenomena</a:t>
            </a:r>
            <a:r>
              <a:rPr lang="en-GB" dirty="0"/>
              <a:t> yang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dasar</a:t>
            </a:r>
            <a:r>
              <a:rPr lang="en-GB" dirty="0"/>
              <a:t> </a:t>
            </a:r>
            <a:r>
              <a:rPr lang="en-GB" dirty="0" err="1"/>
              <a:t>penyimpulan</a:t>
            </a:r>
            <a:r>
              <a:rPr lang="en-GB" dirty="0"/>
              <a:t> </a:t>
            </a:r>
            <a:r>
              <a:rPr lang="en-GB" dirty="0" err="1"/>
              <a:t>diselidiki</a:t>
            </a:r>
            <a:r>
              <a:rPr lang="en-GB" dirty="0"/>
              <a:t>. </a:t>
            </a:r>
            <a:r>
              <a:rPr lang="en-GB" dirty="0" err="1"/>
              <a:t>Contoh</a:t>
            </a:r>
            <a:r>
              <a:rPr lang="en-GB" dirty="0"/>
              <a:t> </a:t>
            </a:r>
            <a:r>
              <a:rPr lang="en-GB" dirty="0" err="1"/>
              <a:t>generalisasi</a:t>
            </a:r>
            <a:r>
              <a:rPr lang="en-GB" dirty="0"/>
              <a:t> </a:t>
            </a:r>
            <a:r>
              <a:rPr lang="en-GB" dirty="0" err="1"/>
              <a:t>sempurna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sensus</a:t>
            </a:r>
            <a:r>
              <a:rPr lang="en-GB" dirty="0"/>
              <a:t> </a:t>
            </a:r>
            <a:r>
              <a:rPr lang="en-GB" dirty="0" err="1"/>
              <a:t>penduduk</a:t>
            </a:r>
            <a:r>
              <a:rPr lang="en-GB" dirty="0"/>
              <a:t> dan </a:t>
            </a:r>
            <a:r>
              <a:rPr lang="en-GB" dirty="0" err="1"/>
              <a:t>sensus</a:t>
            </a:r>
            <a:r>
              <a:rPr lang="en-GB" dirty="0"/>
              <a:t> </a:t>
            </a:r>
            <a:r>
              <a:rPr lang="en-GB" dirty="0" err="1"/>
              <a:t>ekonomi</a:t>
            </a:r>
            <a:r>
              <a:rPr lang="en-GB" dirty="0"/>
              <a:t> . </a:t>
            </a:r>
            <a:r>
              <a:rPr lang="en-GB" dirty="0" err="1"/>
              <a:t>Generalisasi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sempurna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generalisasi</a:t>
            </a:r>
            <a:r>
              <a:rPr lang="en-GB" dirty="0"/>
              <a:t> di mana </a:t>
            </a:r>
            <a:r>
              <a:rPr lang="en-GB" dirty="0" err="1"/>
              <a:t>kesimpulan</a:t>
            </a:r>
            <a:r>
              <a:rPr lang="en-GB" dirty="0"/>
              <a:t> </a:t>
            </a:r>
            <a:r>
              <a:rPr lang="en-GB" dirty="0" err="1"/>
              <a:t>diambil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sebagian</a:t>
            </a:r>
            <a:r>
              <a:rPr lang="en-GB" dirty="0"/>
              <a:t> </a:t>
            </a:r>
            <a:r>
              <a:rPr lang="en-GB" dirty="0" err="1"/>
              <a:t>fenomena</a:t>
            </a:r>
            <a:r>
              <a:rPr lang="en-GB" dirty="0"/>
              <a:t> yang </a:t>
            </a:r>
            <a:r>
              <a:rPr lang="en-GB" dirty="0" err="1"/>
              <a:t>diselidiki</a:t>
            </a:r>
            <a:r>
              <a:rPr lang="en-GB" dirty="0"/>
              <a:t> </a:t>
            </a:r>
            <a:r>
              <a:rPr lang="en-GB" dirty="0" err="1"/>
              <a:t>diterapkan</a:t>
            </a:r>
            <a:r>
              <a:rPr lang="en-GB" dirty="0"/>
              <a:t> juga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semua</a:t>
            </a:r>
            <a:r>
              <a:rPr lang="en-GB" dirty="0"/>
              <a:t> </a:t>
            </a:r>
            <a:r>
              <a:rPr lang="en-GB" dirty="0" err="1"/>
              <a:t>fenomena</a:t>
            </a:r>
            <a:r>
              <a:rPr lang="en-GB" dirty="0"/>
              <a:t> yang </a:t>
            </a:r>
            <a:r>
              <a:rPr lang="en-GB" dirty="0" err="1"/>
              <a:t>belum</a:t>
            </a:r>
            <a:r>
              <a:rPr lang="en-GB" dirty="0"/>
              <a:t> </a:t>
            </a:r>
            <a:r>
              <a:rPr lang="en-GB" dirty="0" err="1"/>
              <a:t>diselidiki</a:t>
            </a:r>
            <a:r>
              <a:rPr lang="en-GB" dirty="0"/>
              <a:t>. </a:t>
            </a:r>
            <a:r>
              <a:rPr lang="en-GB" dirty="0" err="1"/>
              <a:t>Contoh</a:t>
            </a:r>
            <a:r>
              <a:rPr lang="en-GB" dirty="0"/>
              <a:t> </a:t>
            </a:r>
            <a:r>
              <a:rPr lang="en-GB" dirty="0" err="1"/>
              <a:t>generalisasi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sempurna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hampir</a:t>
            </a:r>
            <a:r>
              <a:rPr lang="en-GB" dirty="0"/>
              <a:t> </a:t>
            </a:r>
            <a:r>
              <a:rPr lang="en-GB" dirty="0" err="1"/>
              <a:t>semua</a:t>
            </a:r>
            <a:r>
              <a:rPr lang="en-GB" dirty="0"/>
              <a:t> </a:t>
            </a:r>
            <a:r>
              <a:rPr lang="en-GB" dirty="0" err="1"/>
              <a:t>siswa</a:t>
            </a:r>
            <a:r>
              <a:rPr lang="en-GB" dirty="0"/>
              <a:t> </a:t>
            </a:r>
            <a:r>
              <a:rPr lang="en-GB" dirty="0" err="1"/>
              <a:t>perempuan</a:t>
            </a:r>
            <a:r>
              <a:rPr lang="en-GB" dirty="0"/>
              <a:t> </a:t>
            </a:r>
            <a:r>
              <a:rPr lang="en-GB" dirty="0" err="1"/>
              <a:t>suka</a:t>
            </a:r>
            <a:r>
              <a:rPr lang="en-GB" dirty="0"/>
              <a:t> </a:t>
            </a:r>
            <a:r>
              <a:rPr lang="en-GB" dirty="0" err="1"/>
              <a:t>memakai</a:t>
            </a:r>
            <a:r>
              <a:rPr lang="en-GB" dirty="0"/>
              <a:t> ikat </a:t>
            </a:r>
            <a:r>
              <a:rPr lang="en-GB" dirty="0" err="1"/>
              <a:t>rambut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68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1915E-F1CC-4588-9512-350688B98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Generalisasi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bantuan</a:t>
            </a:r>
            <a:r>
              <a:rPr lang="en-GB" dirty="0"/>
              <a:t> Microsoft excel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5D45E7-5B5E-4D26-8746-FA24C71A85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5" t="30091" r="76591" b="15135"/>
          <a:stretch/>
        </p:blipFill>
        <p:spPr>
          <a:xfrm>
            <a:off x="1302326" y="1690688"/>
            <a:ext cx="4793674" cy="479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759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5CDDDBC-3E37-4717-822B-CD3DD9F3E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3564"/>
            <a:ext cx="9926782" cy="537339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Dari data </a:t>
            </a:r>
            <a:r>
              <a:rPr lang="en-GB" dirty="0" err="1"/>
              <a:t>diatas</a:t>
            </a:r>
            <a:r>
              <a:rPr lang="en-GB" dirty="0"/>
              <a:t>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ketik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sheet Microsoft Excel, </a:t>
            </a:r>
            <a:r>
              <a:rPr lang="en-GB" dirty="0" err="1"/>
              <a:t>kemudian</a:t>
            </a:r>
            <a:r>
              <a:rPr lang="en-GB" dirty="0"/>
              <a:t>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hitung</a:t>
            </a:r>
            <a:r>
              <a:rPr lang="en-GB" dirty="0"/>
              <a:t> </a:t>
            </a:r>
            <a:r>
              <a:rPr lang="en-GB" dirty="0" err="1"/>
              <a:t>nilai</a:t>
            </a:r>
            <a:r>
              <a:rPr lang="en-GB" dirty="0"/>
              <a:t> </a:t>
            </a:r>
            <a:r>
              <a:rPr lang="en-GB" dirty="0" err="1"/>
              <a:t>statiknya</a:t>
            </a:r>
            <a:r>
              <a:rPr lang="en-GB" dirty="0"/>
              <a:t> </a:t>
            </a:r>
            <a:r>
              <a:rPr lang="en-GB" dirty="0" err="1"/>
              <a:t>antara</a:t>
            </a:r>
            <a:r>
              <a:rPr lang="en-GB" dirty="0"/>
              <a:t> lain </a:t>
            </a:r>
            <a:r>
              <a:rPr lang="en-GB" dirty="0" err="1"/>
              <a:t>nilai</a:t>
            </a:r>
            <a:r>
              <a:rPr lang="en-GB" dirty="0"/>
              <a:t> </a:t>
            </a:r>
            <a:r>
              <a:rPr lang="en-GB" dirty="0" err="1"/>
              <a:t>maksimum</a:t>
            </a:r>
            <a:r>
              <a:rPr lang="en-GB" dirty="0"/>
              <a:t>, </a:t>
            </a:r>
            <a:r>
              <a:rPr lang="en-GB" dirty="0" err="1"/>
              <a:t>nilai</a:t>
            </a:r>
            <a:r>
              <a:rPr lang="en-GB" dirty="0"/>
              <a:t> minimum, </a:t>
            </a:r>
            <a:r>
              <a:rPr lang="en-GB" dirty="0" err="1"/>
              <a:t>rataan</a:t>
            </a:r>
            <a:r>
              <a:rPr lang="en-GB" dirty="0"/>
              <a:t> dan median. Kita </a:t>
            </a:r>
            <a:r>
              <a:rPr lang="en-GB" dirty="0" err="1"/>
              <a:t>bisa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fungsi-fungsi</a:t>
            </a:r>
            <a:r>
              <a:rPr lang="en-GB" dirty="0"/>
              <a:t> yang </a:t>
            </a:r>
            <a:r>
              <a:rPr lang="en-GB" dirty="0" err="1"/>
              <a:t>telah</a:t>
            </a:r>
            <a:r>
              <a:rPr lang="en-GB" dirty="0"/>
              <a:t> </a:t>
            </a:r>
            <a:r>
              <a:rPr lang="en-GB" dirty="0" err="1"/>
              <a:t>tersedia</a:t>
            </a:r>
            <a:r>
              <a:rPr lang="en-GB" dirty="0"/>
              <a:t> </a:t>
            </a:r>
            <a:r>
              <a:rPr lang="en-GB" dirty="0" err="1"/>
              <a:t>seperti</a:t>
            </a:r>
            <a:r>
              <a:rPr lang="en-GB" dirty="0"/>
              <a:t> Min, Max, Average dan Median.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D4FF26-42BC-4368-9A2E-77DC67E4D6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2" t="30293" r="62954" b="14730"/>
          <a:stretch/>
        </p:blipFill>
        <p:spPr>
          <a:xfrm>
            <a:off x="1149927" y="2646219"/>
            <a:ext cx="4322619" cy="376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3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12754A-F8F5-44E1-A1AD-EE1A779D6A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2" t="30293" r="62954" b="14730"/>
          <a:stretch/>
        </p:blipFill>
        <p:spPr>
          <a:xfrm>
            <a:off x="193963" y="2078182"/>
            <a:ext cx="4322619" cy="376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78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</TotalTime>
  <Words>151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PowerPoint Presentation</vt:lpstr>
      <vt:lpstr>PowerPoint Presentation</vt:lpstr>
      <vt:lpstr>Generalisasi dengan bantuan Microsoft excel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2021-10-31T10:50:27Z</dcterms:created>
  <dcterms:modified xsi:type="dcterms:W3CDTF">2021-10-31T11:02:00Z</dcterms:modified>
</cp:coreProperties>
</file>