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01E46-7FA7-4C34-9A53-9B28497AD248}" type="datetimeFigureOut">
              <a:rPr lang="en-GB" smtClean="0"/>
              <a:t>31/10/2021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21A1-3B2C-4FFC-96F2-59B688D64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032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01E46-7FA7-4C34-9A53-9B28497AD248}" type="datetimeFigureOut">
              <a:rPr lang="en-GB" smtClean="0"/>
              <a:t>31/10/2021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21A1-3B2C-4FFC-96F2-59B688D64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900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01E46-7FA7-4C34-9A53-9B28497AD248}" type="datetimeFigureOut">
              <a:rPr lang="en-GB" smtClean="0"/>
              <a:t>31/10/2021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21A1-3B2C-4FFC-96F2-59B688D64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390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01E46-7FA7-4C34-9A53-9B28497AD248}" type="datetimeFigureOut">
              <a:rPr lang="en-GB" smtClean="0"/>
              <a:t>31/10/2021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21A1-3B2C-4FFC-96F2-59B688D64F54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589210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01E46-7FA7-4C34-9A53-9B28497AD248}" type="datetimeFigureOut">
              <a:rPr lang="en-GB" smtClean="0"/>
              <a:t>31/10/2021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21A1-3B2C-4FFC-96F2-59B688D64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4360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01E46-7FA7-4C34-9A53-9B28497AD248}" type="datetimeFigureOut">
              <a:rPr lang="en-GB" smtClean="0"/>
              <a:t>31/10/2021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21A1-3B2C-4FFC-96F2-59B688D64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1297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01E46-7FA7-4C34-9A53-9B28497AD248}" type="datetimeFigureOut">
              <a:rPr lang="en-GB" smtClean="0"/>
              <a:t>31/10/2021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21A1-3B2C-4FFC-96F2-59B688D64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7978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01E46-7FA7-4C34-9A53-9B28497AD248}" type="datetimeFigureOut">
              <a:rPr lang="en-GB" smtClean="0"/>
              <a:t>31/10/2021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21A1-3B2C-4FFC-96F2-59B688D64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37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01E46-7FA7-4C34-9A53-9B28497AD248}" type="datetimeFigureOut">
              <a:rPr lang="en-GB" smtClean="0"/>
              <a:t>31/10/2021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21A1-3B2C-4FFC-96F2-59B688D64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4983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01E46-7FA7-4C34-9A53-9B28497AD248}" type="datetimeFigureOut">
              <a:rPr lang="en-GB" smtClean="0"/>
              <a:t>31/10/2021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21A1-3B2C-4FFC-96F2-59B688D64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7866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01E46-7FA7-4C34-9A53-9B28497AD248}" type="datetimeFigureOut">
              <a:rPr lang="en-GB" smtClean="0"/>
              <a:t>31/10/2021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21A1-3B2C-4FFC-96F2-59B688D64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784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01E46-7FA7-4C34-9A53-9B28497AD248}" type="datetimeFigureOut">
              <a:rPr lang="en-GB" smtClean="0"/>
              <a:t>31/10/2021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21A1-3B2C-4FFC-96F2-59B688D64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685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01E46-7FA7-4C34-9A53-9B28497AD248}" type="datetimeFigureOut">
              <a:rPr lang="en-GB" smtClean="0"/>
              <a:t>31/10/2021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21A1-3B2C-4FFC-96F2-59B688D64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890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01E46-7FA7-4C34-9A53-9B28497AD248}" type="datetimeFigureOut">
              <a:rPr lang="en-GB" smtClean="0"/>
              <a:t>31/10/2021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21A1-3B2C-4FFC-96F2-59B688D64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645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01E46-7FA7-4C34-9A53-9B28497AD248}" type="datetimeFigureOut">
              <a:rPr lang="en-GB" smtClean="0"/>
              <a:t>31/10/2021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21A1-3B2C-4FFC-96F2-59B688D64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128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01E46-7FA7-4C34-9A53-9B28497AD248}" type="datetimeFigureOut">
              <a:rPr lang="en-GB" smtClean="0"/>
              <a:t>31/10/2021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21A1-3B2C-4FFC-96F2-59B688D64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022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01E46-7FA7-4C34-9A53-9B28497AD248}" type="datetimeFigureOut">
              <a:rPr lang="en-GB" smtClean="0"/>
              <a:t>31/10/2021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21A1-3B2C-4FFC-96F2-59B688D64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379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0C01E46-7FA7-4C34-9A53-9B28497AD248}" type="datetimeFigureOut">
              <a:rPr lang="en-GB" smtClean="0"/>
              <a:t>31/10/2021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D21A1-3B2C-4FFC-96F2-59B688D64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8197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E2E4061-4D39-495C-8FB9-4411F2CB6DA8}"/>
              </a:ext>
            </a:extLst>
          </p:cNvPr>
          <p:cNvSpPr/>
          <p:nvPr/>
        </p:nvSpPr>
        <p:spPr>
          <a:xfrm>
            <a:off x="2886843" y="2371589"/>
            <a:ext cx="6825193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GENERALISASI DATA</a:t>
            </a:r>
          </a:p>
        </p:txBody>
      </p:sp>
    </p:spTree>
    <p:extLst>
      <p:ext uri="{BB962C8B-B14F-4D97-AF65-F5344CB8AC3E}">
        <p14:creationId xmlns:p14="http://schemas.microsoft.com/office/powerpoint/2010/main" val="4186658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CA6F4-6798-4F11-8FE6-53D9533F6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4345" y="1229879"/>
            <a:ext cx="9580419" cy="50323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dirty="0" err="1"/>
              <a:t>Generalisasi</a:t>
            </a:r>
            <a:r>
              <a:rPr lang="en-GB" dirty="0"/>
              <a:t> </a:t>
            </a:r>
            <a:r>
              <a:rPr lang="en-GB" dirty="0" err="1"/>
              <a:t>adalah</a:t>
            </a:r>
            <a:r>
              <a:rPr lang="en-GB" dirty="0"/>
              <a:t> </a:t>
            </a:r>
            <a:r>
              <a:rPr lang="en-GB" dirty="0" err="1"/>
              <a:t>suatu</a:t>
            </a:r>
            <a:r>
              <a:rPr lang="en-GB" dirty="0"/>
              <a:t> proses </a:t>
            </a:r>
            <a:r>
              <a:rPr lang="en-GB" dirty="0" err="1"/>
              <a:t>penalaran</a:t>
            </a:r>
            <a:r>
              <a:rPr lang="en-GB" dirty="0"/>
              <a:t> yang </a:t>
            </a:r>
            <a:r>
              <a:rPr lang="en-GB" dirty="0" err="1"/>
              <a:t>bertolak</a:t>
            </a:r>
            <a:r>
              <a:rPr lang="en-GB" dirty="0"/>
              <a:t> </a:t>
            </a:r>
            <a:r>
              <a:rPr lang="en-GB" dirty="0" err="1"/>
              <a:t>dari</a:t>
            </a:r>
            <a:r>
              <a:rPr lang="en-GB" dirty="0"/>
              <a:t> </a:t>
            </a:r>
            <a:r>
              <a:rPr lang="en-GB" dirty="0" err="1"/>
              <a:t>sejumlah</a:t>
            </a:r>
            <a:r>
              <a:rPr lang="en-GB" dirty="0"/>
              <a:t> </a:t>
            </a:r>
            <a:r>
              <a:rPr lang="en-GB" dirty="0" err="1"/>
              <a:t>fenomena</a:t>
            </a:r>
            <a:r>
              <a:rPr lang="en-GB" dirty="0"/>
              <a:t> individual </a:t>
            </a:r>
            <a:r>
              <a:rPr lang="en-GB" dirty="0" err="1"/>
              <a:t>menuju</a:t>
            </a:r>
            <a:r>
              <a:rPr lang="en-GB" dirty="0"/>
              <a:t> </a:t>
            </a:r>
            <a:r>
              <a:rPr lang="en-GB" dirty="0" err="1"/>
              <a:t>kesimpulan</a:t>
            </a:r>
            <a:r>
              <a:rPr lang="en-GB" dirty="0"/>
              <a:t> </a:t>
            </a:r>
            <a:r>
              <a:rPr lang="en-GB" dirty="0" err="1"/>
              <a:t>umum</a:t>
            </a:r>
            <a:r>
              <a:rPr lang="en-GB" dirty="0"/>
              <a:t> yang </a:t>
            </a:r>
            <a:r>
              <a:rPr lang="en-GB" dirty="0" err="1"/>
              <a:t>mengikat</a:t>
            </a:r>
            <a:r>
              <a:rPr lang="en-GB" dirty="0"/>
              <a:t> </a:t>
            </a:r>
            <a:r>
              <a:rPr lang="en-GB" dirty="0" err="1"/>
              <a:t>seluruh</a:t>
            </a:r>
            <a:r>
              <a:rPr lang="en-GB" dirty="0"/>
              <a:t> </a:t>
            </a:r>
            <a:r>
              <a:rPr lang="en-GB" dirty="0" err="1"/>
              <a:t>fenomena</a:t>
            </a:r>
            <a:r>
              <a:rPr lang="en-GB" dirty="0"/>
              <a:t> </a:t>
            </a:r>
            <a:r>
              <a:rPr lang="en-GB" dirty="0" err="1"/>
              <a:t>sejenis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fenomena</a:t>
            </a:r>
            <a:r>
              <a:rPr lang="en-GB" dirty="0"/>
              <a:t> individual yang </a:t>
            </a:r>
            <a:r>
              <a:rPr lang="en-GB" dirty="0" err="1"/>
              <a:t>diselidiki</a:t>
            </a:r>
            <a:r>
              <a:rPr lang="en-GB" dirty="0"/>
              <a:t>.</a:t>
            </a:r>
          </a:p>
          <a:p>
            <a:pPr marL="0" indent="0" algn="just">
              <a:buNone/>
            </a:pPr>
            <a:endParaRPr lang="en-GB" dirty="0"/>
          </a:p>
          <a:p>
            <a:pPr marL="0" indent="0" algn="just">
              <a:buNone/>
            </a:pPr>
            <a:r>
              <a:rPr lang="en-GB" dirty="0" err="1"/>
              <a:t>Macam-macam</a:t>
            </a:r>
            <a:r>
              <a:rPr lang="en-GB" dirty="0"/>
              <a:t> </a:t>
            </a:r>
            <a:r>
              <a:rPr lang="en-GB" dirty="0" err="1"/>
              <a:t>genelarisasi</a:t>
            </a:r>
            <a:r>
              <a:rPr lang="en-GB" dirty="0"/>
              <a:t>.</a:t>
            </a:r>
          </a:p>
          <a:p>
            <a:pPr marL="0" indent="0" algn="just">
              <a:buNone/>
            </a:pPr>
            <a:r>
              <a:rPr lang="en-GB" dirty="0"/>
              <a:t>Ada </a:t>
            </a:r>
            <a:r>
              <a:rPr lang="en-GB" dirty="0" err="1"/>
              <a:t>dua</a:t>
            </a:r>
            <a:r>
              <a:rPr lang="en-GB" dirty="0"/>
              <a:t> </a:t>
            </a:r>
            <a:r>
              <a:rPr lang="en-GB" dirty="0" err="1"/>
              <a:t>macam</a:t>
            </a:r>
            <a:r>
              <a:rPr lang="en-GB" dirty="0"/>
              <a:t> </a:t>
            </a:r>
            <a:r>
              <a:rPr lang="en-GB" dirty="0" err="1"/>
              <a:t>generalisasi</a:t>
            </a:r>
            <a:r>
              <a:rPr lang="en-GB" dirty="0"/>
              <a:t>, </a:t>
            </a:r>
            <a:r>
              <a:rPr lang="en-GB" dirty="0" err="1"/>
              <a:t>yaitu</a:t>
            </a:r>
            <a:r>
              <a:rPr lang="en-GB" dirty="0"/>
              <a:t> </a:t>
            </a:r>
            <a:r>
              <a:rPr lang="en-GB" dirty="0" err="1"/>
              <a:t>generalisasi</a:t>
            </a:r>
            <a:r>
              <a:rPr lang="en-GB" dirty="0"/>
              <a:t> </a:t>
            </a:r>
            <a:r>
              <a:rPr lang="en-GB" dirty="0" err="1"/>
              <a:t>sempurna</a:t>
            </a:r>
            <a:r>
              <a:rPr lang="en-GB" dirty="0"/>
              <a:t> dan </a:t>
            </a:r>
            <a:r>
              <a:rPr lang="en-GB" dirty="0" err="1"/>
              <a:t>generalisasi</a:t>
            </a:r>
            <a:r>
              <a:rPr lang="en-GB" dirty="0"/>
              <a:t> </a:t>
            </a:r>
            <a:r>
              <a:rPr lang="en-GB" dirty="0" err="1"/>
              <a:t>tidak</a:t>
            </a:r>
            <a:r>
              <a:rPr lang="en-GB" dirty="0"/>
              <a:t> </a:t>
            </a:r>
            <a:r>
              <a:rPr lang="en-GB" dirty="0" err="1"/>
              <a:t>sempurna</a:t>
            </a:r>
            <a:r>
              <a:rPr lang="en-GB" dirty="0"/>
              <a:t>. </a:t>
            </a:r>
            <a:r>
              <a:rPr lang="en-GB" dirty="0" err="1"/>
              <a:t>Generalisasi</a:t>
            </a:r>
            <a:r>
              <a:rPr lang="en-GB" dirty="0"/>
              <a:t> </a:t>
            </a:r>
            <a:r>
              <a:rPr lang="en-GB" dirty="0" err="1"/>
              <a:t>sempurna</a:t>
            </a:r>
            <a:r>
              <a:rPr lang="en-GB" dirty="0"/>
              <a:t> </a:t>
            </a:r>
            <a:r>
              <a:rPr lang="en-GB" dirty="0" err="1"/>
              <a:t>adalah</a:t>
            </a:r>
            <a:r>
              <a:rPr lang="en-GB" dirty="0"/>
              <a:t> </a:t>
            </a:r>
            <a:r>
              <a:rPr lang="en-GB" dirty="0" err="1"/>
              <a:t>generalisasi</a:t>
            </a:r>
            <a:r>
              <a:rPr lang="en-GB" dirty="0"/>
              <a:t> </a:t>
            </a:r>
            <a:r>
              <a:rPr lang="en-GB" dirty="0" err="1"/>
              <a:t>dimana</a:t>
            </a:r>
            <a:r>
              <a:rPr lang="en-GB" dirty="0"/>
              <a:t> </a:t>
            </a:r>
            <a:r>
              <a:rPr lang="en-GB" dirty="0" err="1"/>
              <a:t>seluruh</a:t>
            </a:r>
            <a:r>
              <a:rPr lang="en-GB" dirty="0"/>
              <a:t> </a:t>
            </a:r>
            <a:r>
              <a:rPr lang="en-GB" dirty="0" err="1"/>
              <a:t>fenomena</a:t>
            </a:r>
            <a:r>
              <a:rPr lang="en-GB" dirty="0"/>
              <a:t> yang </a:t>
            </a:r>
            <a:r>
              <a:rPr lang="en-GB" dirty="0" err="1"/>
              <a:t>menjadi</a:t>
            </a:r>
            <a:r>
              <a:rPr lang="en-GB" dirty="0"/>
              <a:t> </a:t>
            </a:r>
            <a:r>
              <a:rPr lang="en-GB" dirty="0" err="1"/>
              <a:t>dasar</a:t>
            </a:r>
            <a:r>
              <a:rPr lang="en-GB" dirty="0"/>
              <a:t> </a:t>
            </a:r>
            <a:r>
              <a:rPr lang="en-GB" dirty="0" err="1"/>
              <a:t>penyimpulan</a:t>
            </a:r>
            <a:r>
              <a:rPr lang="en-GB" dirty="0"/>
              <a:t> </a:t>
            </a:r>
            <a:r>
              <a:rPr lang="en-GB" dirty="0" err="1"/>
              <a:t>diselidiki</a:t>
            </a:r>
            <a:r>
              <a:rPr lang="en-GB" dirty="0"/>
              <a:t>. </a:t>
            </a:r>
            <a:r>
              <a:rPr lang="en-GB" dirty="0" err="1"/>
              <a:t>Contoh</a:t>
            </a:r>
            <a:r>
              <a:rPr lang="en-GB" dirty="0"/>
              <a:t> </a:t>
            </a:r>
            <a:r>
              <a:rPr lang="en-GB" dirty="0" err="1"/>
              <a:t>generalisasi</a:t>
            </a:r>
            <a:r>
              <a:rPr lang="en-GB" dirty="0"/>
              <a:t> </a:t>
            </a:r>
            <a:r>
              <a:rPr lang="en-GB" dirty="0" err="1"/>
              <a:t>sempurna</a:t>
            </a:r>
            <a:r>
              <a:rPr lang="en-GB" dirty="0"/>
              <a:t> </a:t>
            </a:r>
            <a:r>
              <a:rPr lang="en-GB" dirty="0" err="1"/>
              <a:t>adalah</a:t>
            </a:r>
            <a:r>
              <a:rPr lang="en-GB" dirty="0"/>
              <a:t> </a:t>
            </a:r>
            <a:r>
              <a:rPr lang="en-GB" dirty="0" err="1"/>
              <a:t>sensus</a:t>
            </a:r>
            <a:r>
              <a:rPr lang="en-GB" dirty="0"/>
              <a:t> </a:t>
            </a:r>
            <a:r>
              <a:rPr lang="en-GB" dirty="0" err="1"/>
              <a:t>penduduk</a:t>
            </a:r>
            <a:r>
              <a:rPr lang="en-GB" dirty="0"/>
              <a:t> dan </a:t>
            </a:r>
            <a:r>
              <a:rPr lang="en-GB" dirty="0" err="1"/>
              <a:t>sensus</a:t>
            </a:r>
            <a:r>
              <a:rPr lang="en-GB" dirty="0"/>
              <a:t> </a:t>
            </a:r>
            <a:r>
              <a:rPr lang="en-GB" dirty="0" err="1"/>
              <a:t>ekonomi</a:t>
            </a:r>
            <a:r>
              <a:rPr lang="en-GB" dirty="0"/>
              <a:t> . </a:t>
            </a:r>
            <a:r>
              <a:rPr lang="en-GB" dirty="0" err="1"/>
              <a:t>Generalisasi</a:t>
            </a:r>
            <a:r>
              <a:rPr lang="en-GB" dirty="0"/>
              <a:t> </a:t>
            </a:r>
            <a:r>
              <a:rPr lang="en-GB" dirty="0" err="1"/>
              <a:t>tidak</a:t>
            </a:r>
            <a:r>
              <a:rPr lang="en-GB" dirty="0"/>
              <a:t> </a:t>
            </a:r>
            <a:r>
              <a:rPr lang="en-GB" dirty="0" err="1"/>
              <a:t>sempurna</a:t>
            </a:r>
            <a:r>
              <a:rPr lang="en-GB" dirty="0"/>
              <a:t> </a:t>
            </a:r>
            <a:r>
              <a:rPr lang="en-GB" dirty="0" err="1"/>
              <a:t>adalah</a:t>
            </a:r>
            <a:r>
              <a:rPr lang="en-GB" dirty="0"/>
              <a:t> </a:t>
            </a:r>
            <a:r>
              <a:rPr lang="en-GB" dirty="0" err="1"/>
              <a:t>generalisasi</a:t>
            </a:r>
            <a:r>
              <a:rPr lang="en-GB" dirty="0"/>
              <a:t> di mana </a:t>
            </a:r>
            <a:r>
              <a:rPr lang="en-GB" dirty="0" err="1"/>
              <a:t>kesimpulan</a:t>
            </a:r>
            <a:r>
              <a:rPr lang="en-GB" dirty="0"/>
              <a:t> </a:t>
            </a:r>
            <a:r>
              <a:rPr lang="en-GB" dirty="0" err="1"/>
              <a:t>diambil</a:t>
            </a:r>
            <a:r>
              <a:rPr lang="en-GB" dirty="0"/>
              <a:t> </a:t>
            </a:r>
            <a:r>
              <a:rPr lang="en-GB" dirty="0" err="1"/>
              <a:t>dari</a:t>
            </a:r>
            <a:r>
              <a:rPr lang="en-GB" dirty="0"/>
              <a:t> </a:t>
            </a:r>
            <a:r>
              <a:rPr lang="en-GB" dirty="0" err="1"/>
              <a:t>sebagian</a:t>
            </a:r>
            <a:r>
              <a:rPr lang="en-GB" dirty="0"/>
              <a:t> </a:t>
            </a:r>
            <a:r>
              <a:rPr lang="en-GB" dirty="0" err="1"/>
              <a:t>fenomena</a:t>
            </a:r>
            <a:r>
              <a:rPr lang="en-GB" dirty="0"/>
              <a:t> yang </a:t>
            </a:r>
            <a:r>
              <a:rPr lang="en-GB" dirty="0" err="1"/>
              <a:t>diselidiki</a:t>
            </a:r>
            <a:r>
              <a:rPr lang="en-GB" dirty="0"/>
              <a:t> </a:t>
            </a:r>
            <a:r>
              <a:rPr lang="en-GB" dirty="0" err="1"/>
              <a:t>diterapkan</a:t>
            </a:r>
            <a:r>
              <a:rPr lang="en-GB" dirty="0"/>
              <a:t> juga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semua</a:t>
            </a:r>
            <a:r>
              <a:rPr lang="en-GB" dirty="0"/>
              <a:t> </a:t>
            </a:r>
            <a:r>
              <a:rPr lang="en-GB" dirty="0" err="1"/>
              <a:t>fenomena</a:t>
            </a:r>
            <a:r>
              <a:rPr lang="en-GB" dirty="0"/>
              <a:t> yang </a:t>
            </a:r>
            <a:r>
              <a:rPr lang="en-GB" dirty="0" err="1"/>
              <a:t>belum</a:t>
            </a:r>
            <a:r>
              <a:rPr lang="en-GB" dirty="0"/>
              <a:t> </a:t>
            </a:r>
            <a:r>
              <a:rPr lang="en-GB" dirty="0" err="1"/>
              <a:t>diselidiki</a:t>
            </a:r>
            <a:r>
              <a:rPr lang="en-GB" dirty="0"/>
              <a:t>. </a:t>
            </a:r>
            <a:r>
              <a:rPr lang="en-GB" dirty="0" err="1"/>
              <a:t>Contoh</a:t>
            </a:r>
            <a:r>
              <a:rPr lang="en-GB" dirty="0"/>
              <a:t> </a:t>
            </a:r>
            <a:r>
              <a:rPr lang="en-GB" dirty="0" err="1"/>
              <a:t>generalisasi</a:t>
            </a:r>
            <a:r>
              <a:rPr lang="en-GB" dirty="0"/>
              <a:t> </a:t>
            </a:r>
            <a:r>
              <a:rPr lang="en-GB" dirty="0" err="1"/>
              <a:t>tidak</a:t>
            </a:r>
            <a:r>
              <a:rPr lang="en-GB" dirty="0"/>
              <a:t> </a:t>
            </a:r>
            <a:r>
              <a:rPr lang="en-GB" dirty="0" err="1"/>
              <a:t>sempurna</a:t>
            </a:r>
            <a:r>
              <a:rPr lang="en-GB" dirty="0"/>
              <a:t> </a:t>
            </a:r>
            <a:r>
              <a:rPr lang="en-GB" dirty="0" err="1"/>
              <a:t>adalah</a:t>
            </a:r>
            <a:r>
              <a:rPr lang="en-GB" dirty="0"/>
              <a:t> </a:t>
            </a:r>
            <a:r>
              <a:rPr lang="en-GB" dirty="0" err="1"/>
              <a:t>hampir</a:t>
            </a:r>
            <a:r>
              <a:rPr lang="en-GB" dirty="0"/>
              <a:t> </a:t>
            </a:r>
            <a:r>
              <a:rPr lang="en-GB" dirty="0" err="1"/>
              <a:t>semua</a:t>
            </a:r>
            <a:r>
              <a:rPr lang="en-GB" dirty="0"/>
              <a:t> </a:t>
            </a:r>
            <a:r>
              <a:rPr lang="en-GB" dirty="0" err="1"/>
              <a:t>siswa</a:t>
            </a:r>
            <a:r>
              <a:rPr lang="en-GB" dirty="0"/>
              <a:t> </a:t>
            </a:r>
            <a:r>
              <a:rPr lang="en-GB" dirty="0" err="1"/>
              <a:t>perempuan</a:t>
            </a:r>
            <a:r>
              <a:rPr lang="en-GB" dirty="0"/>
              <a:t> </a:t>
            </a:r>
            <a:r>
              <a:rPr lang="en-GB" dirty="0" err="1"/>
              <a:t>suka</a:t>
            </a:r>
            <a:r>
              <a:rPr lang="en-GB" dirty="0"/>
              <a:t> </a:t>
            </a:r>
            <a:r>
              <a:rPr lang="en-GB" dirty="0" err="1"/>
              <a:t>memakai</a:t>
            </a:r>
            <a:r>
              <a:rPr lang="en-GB" dirty="0"/>
              <a:t> ikat </a:t>
            </a:r>
            <a:r>
              <a:rPr lang="en-GB" dirty="0" err="1"/>
              <a:t>rambut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6681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1915E-F1CC-4588-9512-350688B98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Generalisasi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bantuan</a:t>
            </a:r>
            <a:r>
              <a:rPr lang="en-GB" dirty="0"/>
              <a:t> Microsoft excel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15D45E7-5B5E-4D26-8746-FA24C71A851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05" t="30091" r="76591" b="15135"/>
          <a:stretch/>
        </p:blipFill>
        <p:spPr>
          <a:xfrm>
            <a:off x="1302326" y="1690688"/>
            <a:ext cx="4793674" cy="4796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759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5CDDDBC-3E37-4717-822B-CD3DD9F3E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3564"/>
            <a:ext cx="9926782" cy="5373399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Dari data </a:t>
            </a:r>
            <a:r>
              <a:rPr lang="en-GB" dirty="0" err="1"/>
              <a:t>diatas</a:t>
            </a:r>
            <a:r>
              <a:rPr lang="en-GB" dirty="0"/>
              <a:t> </a:t>
            </a:r>
            <a:r>
              <a:rPr lang="en-GB" dirty="0" err="1"/>
              <a:t>kita</a:t>
            </a:r>
            <a:r>
              <a:rPr lang="en-GB" dirty="0"/>
              <a:t> </a:t>
            </a:r>
            <a:r>
              <a:rPr lang="en-GB" dirty="0" err="1"/>
              <a:t>ketik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 sheet Microsoft Excel, </a:t>
            </a:r>
            <a:r>
              <a:rPr lang="en-GB" dirty="0" err="1"/>
              <a:t>kemudian</a:t>
            </a:r>
            <a:r>
              <a:rPr lang="en-GB" dirty="0"/>
              <a:t> </a:t>
            </a:r>
            <a:r>
              <a:rPr lang="en-GB" dirty="0" err="1"/>
              <a:t>kita</a:t>
            </a:r>
            <a:r>
              <a:rPr lang="en-GB" dirty="0"/>
              <a:t> </a:t>
            </a:r>
            <a:r>
              <a:rPr lang="en-GB" dirty="0" err="1"/>
              <a:t>hitung</a:t>
            </a:r>
            <a:r>
              <a:rPr lang="en-GB" dirty="0"/>
              <a:t> </a:t>
            </a:r>
            <a:r>
              <a:rPr lang="en-GB" dirty="0" err="1"/>
              <a:t>nilai</a:t>
            </a:r>
            <a:r>
              <a:rPr lang="en-GB" dirty="0"/>
              <a:t> </a:t>
            </a:r>
            <a:r>
              <a:rPr lang="en-GB" dirty="0" err="1"/>
              <a:t>statiknya</a:t>
            </a:r>
            <a:r>
              <a:rPr lang="en-GB" dirty="0"/>
              <a:t> </a:t>
            </a:r>
            <a:r>
              <a:rPr lang="en-GB" dirty="0" err="1"/>
              <a:t>antara</a:t>
            </a:r>
            <a:r>
              <a:rPr lang="en-GB" dirty="0"/>
              <a:t> lain </a:t>
            </a:r>
            <a:r>
              <a:rPr lang="en-GB" dirty="0" err="1"/>
              <a:t>nilai</a:t>
            </a:r>
            <a:r>
              <a:rPr lang="en-GB" dirty="0"/>
              <a:t> </a:t>
            </a:r>
            <a:r>
              <a:rPr lang="en-GB" dirty="0" err="1"/>
              <a:t>maksimum</a:t>
            </a:r>
            <a:r>
              <a:rPr lang="en-GB" dirty="0"/>
              <a:t>, </a:t>
            </a:r>
            <a:r>
              <a:rPr lang="en-GB" dirty="0" err="1"/>
              <a:t>nilai</a:t>
            </a:r>
            <a:r>
              <a:rPr lang="en-GB" dirty="0"/>
              <a:t> minimum, </a:t>
            </a:r>
            <a:r>
              <a:rPr lang="en-GB" dirty="0" err="1"/>
              <a:t>rataan</a:t>
            </a:r>
            <a:r>
              <a:rPr lang="en-GB" dirty="0"/>
              <a:t> dan median. Kita </a:t>
            </a:r>
            <a:r>
              <a:rPr lang="en-GB" dirty="0" err="1"/>
              <a:t>bisa</a:t>
            </a:r>
            <a:r>
              <a:rPr lang="en-GB" dirty="0"/>
              <a:t> </a:t>
            </a:r>
            <a:r>
              <a:rPr lang="en-GB" dirty="0" err="1"/>
              <a:t>menggunakan</a:t>
            </a:r>
            <a:r>
              <a:rPr lang="en-GB" dirty="0"/>
              <a:t> </a:t>
            </a:r>
            <a:r>
              <a:rPr lang="en-GB" dirty="0" err="1"/>
              <a:t>fungsi-fungsi</a:t>
            </a:r>
            <a:r>
              <a:rPr lang="en-GB" dirty="0"/>
              <a:t> yang </a:t>
            </a:r>
            <a:r>
              <a:rPr lang="en-GB" dirty="0" err="1"/>
              <a:t>telah</a:t>
            </a:r>
            <a:r>
              <a:rPr lang="en-GB" dirty="0"/>
              <a:t> </a:t>
            </a:r>
            <a:r>
              <a:rPr lang="en-GB" dirty="0" err="1"/>
              <a:t>tersedia</a:t>
            </a:r>
            <a:r>
              <a:rPr lang="en-GB" dirty="0"/>
              <a:t> </a:t>
            </a:r>
            <a:r>
              <a:rPr lang="en-GB" dirty="0" err="1"/>
              <a:t>seperti</a:t>
            </a:r>
            <a:r>
              <a:rPr lang="en-GB" dirty="0"/>
              <a:t> Min, Max, Average dan Median.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AD4FF26-42BC-4368-9A2E-77DC67E4D6E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92" t="30293" r="62954" b="14730"/>
          <a:stretch/>
        </p:blipFill>
        <p:spPr>
          <a:xfrm>
            <a:off x="1149927" y="2646219"/>
            <a:ext cx="4322619" cy="3768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936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212754A-F8F5-44E1-A1AD-EE1A779D6A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92" t="30293" r="62954" b="14730"/>
          <a:stretch/>
        </p:blipFill>
        <p:spPr>
          <a:xfrm>
            <a:off x="193963" y="2078182"/>
            <a:ext cx="4322619" cy="3768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2785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</TotalTime>
  <Words>151</Words>
  <Application>Microsoft Office PowerPoint</Application>
  <PresentationFormat>Widescreen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PowerPoint Presentation</vt:lpstr>
      <vt:lpstr>PowerPoint Presentation</vt:lpstr>
      <vt:lpstr>Generalisasi dengan bantuan Microsoft excel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5</cp:revision>
  <dcterms:created xsi:type="dcterms:W3CDTF">2021-10-31T10:50:27Z</dcterms:created>
  <dcterms:modified xsi:type="dcterms:W3CDTF">2021-10-31T11:02:00Z</dcterms:modified>
</cp:coreProperties>
</file>