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embeddedFontLst>
    <p:embeddedFont>
      <p:font typeface="Segoe MDL2 Assets" pitchFamily="18" charset="0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22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CEB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CEB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CEB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4265930"/>
          </a:xfrm>
          <a:custGeom>
            <a:avLst/>
            <a:gdLst/>
            <a:ahLst/>
            <a:cxnLst/>
            <a:rect l="l" t="t" r="r" b="b"/>
            <a:pathLst>
              <a:path w="9144000" h="4265930">
                <a:moveTo>
                  <a:pt x="0" y="4265930"/>
                </a:moveTo>
                <a:lnTo>
                  <a:pt x="9144000" y="4265930"/>
                </a:lnTo>
                <a:lnTo>
                  <a:pt x="9144000" y="0"/>
                </a:lnTo>
                <a:lnTo>
                  <a:pt x="0" y="0"/>
                </a:lnTo>
                <a:lnTo>
                  <a:pt x="0" y="4265930"/>
                </a:lnTo>
                <a:close/>
              </a:path>
            </a:pathLst>
          </a:custGeom>
          <a:solidFill>
            <a:srgbClr val="006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4759"/>
            <a:ext cx="9144000" cy="523240"/>
          </a:xfrm>
          <a:custGeom>
            <a:avLst/>
            <a:gdLst/>
            <a:ahLst/>
            <a:cxnLst/>
            <a:rect l="l" t="t" r="r" b="b"/>
            <a:pathLst>
              <a:path w="9144000" h="523240">
                <a:moveTo>
                  <a:pt x="0" y="523239"/>
                </a:moveTo>
                <a:lnTo>
                  <a:pt x="9144000" y="523239"/>
                </a:lnTo>
                <a:lnTo>
                  <a:pt x="9144000" y="0"/>
                </a:lnTo>
                <a:lnTo>
                  <a:pt x="0" y="0"/>
                </a:lnTo>
                <a:lnTo>
                  <a:pt x="0" y="523239"/>
                </a:lnTo>
                <a:close/>
              </a:path>
            </a:pathLst>
          </a:custGeom>
          <a:solidFill>
            <a:srgbClr val="006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26859" y="6430009"/>
            <a:ext cx="287020" cy="21971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540" y="4265929"/>
            <a:ext cx="9142730" cy="100330"/>
          </a:xfrm>
          <a:custGeom>
            <a:avLst/>
            <a:gdLst/>
            <a:ahLst/>
            <a:cxnLst/>
            <a:rect l="l" t="t" r="r" b="b"/>
            <a:pathLst>
              <a:path w="9142730" h="100329">
                <a:moveTo>
                  <a:pt x="9142730" y="0"/>
                </a:moveTo>
                <a:lnTo>
                  <a:pt x="0" y="0"/>
                </a:lnTo>
                <a:lnTo>
                  <a:pt x="0" y="48260"/>
                </a:lnTo>
                <a:lnTo>
                  <a:pt x="0" y="52070"/>
                </a:lnTo>
                <a:lnTo>
                  <a:pt x="0" y="100330"/>
                </a:lnTo>
                <a:lnTo>
                  <a:pt x="9142730" y="100330"/>
                </a:lnTo>
                <a:lnTo>
                  <a:pt x="9142730" y="52070"/>
                </a:lnTo>
                <a:lnTo>
                  <a:pt x="9142730" y="4826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540" y="4361179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39">
                <a:moveTo>
                  <a:pt x="9142730" y="0"/>
                </a:moveTo>
                <a:lnTo>
                  <a:pt x="0" y="0"/>
                </a:lnTo>
                <a:lnTo>
                  <a:pt x="0" y="53340"/>
                </a:lnTo>
                <a:lnTo>
                  <a:pt x="9142730" y="5334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86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540" y="4409439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39">
                <a:moveTo>
                  <a:pt x="9142730" y="0"/>
                </a:moveTo>
                <a:lnTo>
                  <a:pt x="0" y="0"/>
                </a:lnTo>
                <a:lnTo>
                  <a:pt x="0" y="53340"/>
                </a:lnTo>
                <a:lnTo>
                  <a:pt x="9142730" y="5334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86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540" y="4457699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39">
                <a:moveTo>
                  <a:pt x="9142730" y="0"/>
                </a:moveTo>
                <a:lnTo>
                  <a:pt x="0" y="0"/>
                </a:lnTo>
                <a:lnTo>
                  <a:pt x="0" y="53339"/>
                </a:lnTo>
                <a:lnTo>
                  <a:pt x="9142730" y="5333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8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540" y="4505959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39">
                <a:moveTo>
                  <a:pt x="9142730" y="0"/>
                </a:moveTo>
                <a:lnTo>
                  <a:pt x="0" y="0"/>
                </a:lnTo>
                <a:lnTo>
                  <a:pt x="0" y="53339"/>
                </a:lnTo>
                <a:lnTo>
                  <a:pt x="9142730" y="5333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85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540" y="4554219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69"/>
                </a:lnTo>
                <a:lnTo>
                  <a:pt x="9142730" y="5206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84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540" y="4602479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70"/>
                </a:lnTo>
                <a:lnTo>
                  <a:pt x="9142730" y="5207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8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540" y="4650739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70"/>
                </a:lnTo>
                <a:lnTo>
                  <a:pt x="9142730" y="5207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8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540" y="4697729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39">
                <a:moveTo>
                  <a:pt x="9142730" y="0"/>
                </a:moveTo>
                <a:lnTo>
                  <a:pt x="0" y="0"/>
                </a:lnTo>
                <a:lnTo>
                  <a:pt x="0" y="53340"/>
                </a:lnTo>
                <a:lnTo>
                  <a:pt x="9142730" y="5334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8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540" y="4745989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39">
                <a:moveTo>
                  <a:pt x="9142730" y="0"/>
                </a:moveTo>
                <a:lnTo>
                  <a:pt x="0" y="0"/>
                </a:lnTo>
                <a:lnTo>
                  <a:pt x="0" y="53340"/>
                </a:lnTo>
                <a:lnTo>
                  <a:pt x="9142730" y="5334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8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540" y="4794249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69"/>
                </a:lnTo>
                <a:lnTo>
                  <a:pt x="9142730" y="5206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8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540" y="4842509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69"/>
                </a:lnTo>
                <a:lnTo>
                  <a:pt x="9142730" y="5206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81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540" y="4890769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69"/>
                </a:lnTo>
                <a:lnTo>
                  <a:pt x="9142730" y="5206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80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540" y="4937759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39">
                <a:moveTo>
                  <a:pt x="9142730" y="0"/>
                </a:moveTo>
                <a:lnTo>
                  <a:pt x="0" y="0"/>
                </a:lnTo>
                <a:lnTo>
                  <a:pt x="0" y="53339"/>
                </a:lnTo>
                <a:lnTo>
                  <a:pt x="9142730" y="5333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540" y="4986019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39">
                <a:moveTo>
                  <a:pt x="9142730" y="0"/>
                </a:moveTo>
                <a:lnTo>
                  <a:pt x="0" y="0"/>
                </a:lnTo>
                <a:lnTo>
                  <a:pt x="0" y="53339"/>
                </a:lnTo>
                <a:lnTo>
                  <a:pt x="9142730" y="5333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2540" y="5034279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70"/>
                </a:lnTo>
                <a:lnTo>
                  <a:pt x="9142730" y="5207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2540" y="5082539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70"/>
                </a:lnTo>
                <a:lnTo>
                  <a:pt x="9142730" y="5207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2540" y="5129529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39">
                <a:moveTo>
                  <a:pt x="9142730" y="0"/>
                </a:moveTo>
                <a:lnTo>
                  <a:pt x="0" y="0"/>
                </a:lnTo>
                <a:lnTo>
                  <a:pt x="0" y="53340"/>
                </a:lnTo>
                <a:lnTo>
                  <a:pt x="9142730" y="5334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2540" y="5177789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39">
                <a:moveTo>
                  <a:pt x="9142730" y="0"/>
                </a:moveTo>
                <a:lnTo>
                  <a:pt x="0" y="0"/>
                </a:lnTo>
                <a:lnTo>
                  <a:pt x="0" y="53340"/>
                </a:lnTo>
                <a:lnTo>
                  <a:pt x="9142730" y="5334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C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540" y="5226049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39">
                <a:moveTo>
                  <a:pt x="9142730" y="0"/>
                </a:moveTo>
                <a:lnTo>
                  <a:pt x="0" y="0"/>
                </a:lnTo>
                <a:lnTo>
                  <a:pt x="0" y="53340"/>
                </a:lnTo>
                <a:lnTo>
                  <a:pt x="9142730" y="5334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C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540" y="5274309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69"/>
                </a:lnTo>
                <a:lnTo>
                  <a:pt x="9142730" y="5206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B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2540" y="5322569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69"/>
                </a:lnTo>
                <a:lnTo>
                  <a:pt x="9142730" y="5206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B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2540" y="5369559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39">
                <a:moveTo>
                  <a:pt x="9142730" y="0"/>
                </a:moveTo>
                <a:lnTo>
                  <a:pt x="0" y="0"/>
                </a:lnTo>
                <a:lnTo>
                  <a:pt x="0" y="53339"/>
                </a:lnTo>
                <a:lnTo>
                  <a:pt x="9142730" y="5333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2540" y="5417819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39">
                <a:moveTo>
                  <a:pt x="9142730" y="0"/>
                </a:moveTo>
                <a:lnTo>
                  <a:pt x="0" y="0"/>
                </a:lnTo>
                <a:lnTo>
                  <a:pt x="0" y="53339"/>
                </a:lnTo>
                <a:lnTo>
                  <a:pt x="9142730" y="5333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2540" y="5466079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39">
                <a:moveTo>
                  <a:pt x="9142730" y="0"/>
                </a:moveTo>
                <a:lnTo>
                  <a:pt x="0" y="0"/>
                </a:lnTo>
                <a:lnTo>
                  <a:pt x="0" y="53340"/>
                </a:lnTo>
                <a:lnTo>
                  <a:pt x="9142730" y="5334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2540" y="5514339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70"/>
                </a:lnTo>
                <a:lnTo>
                  <a:pt x="9142730" y="5207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2540" y="5562599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69"/>
                </a:lnTo>
                <a:lnTo>
                  <a:pt x="9142730" y="5206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2540" y="5610859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69"/>
                </a:lnTo>
                <a:lnTo>
                  <a:pt x="9142730" y="5206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2540" y="5657849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39">
                <a:moveTo>
                  <a:pt x="9142730" y="0"/>
                </a:moveTo>
                <a:lnTo>
                  <a:pt x="0" y="0"/>
                </a:lnTo>
                <a:lnTo>
                  <a:pt x="0" y="53340"/>
                </a:lnTo>
                <a:lnTo>
                  <a:pt x="9142730" y="5334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2540" y="5706109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39">
                <a:moveTo>
                  <a:pt x="9142730" y="0"/>
                </a:moveTo>
                <a:lnTo>
                  <a:pt x="0" y="0"/>
                </a:lnTo>
                <a:lnTo>
                  <a:pt x="0" y="53339"/>
                </a:lnTo>
                <a:lnTo>
                  <a:pt x="9142730" y="5333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2540" y="5754369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39">
                <a:moveTo>
                  <a:pt x="9142730" y="0"/>
                </a:moveTo>
                <a:lnTo>
                  <a:pt x="0" y="0"/>
                </a:lnTo>
                <a:lnTo>
                  <a:pt x="0" y="53339"/>
                </a:lnTo>
                <a:lnTo>
                  <a:pt x="9142730" y="5333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2540" y="5802629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70"/>
                </a:lnTo>
                <a:lnTo>
                  <a:pt x="9142730" y="5207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5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540" y="5850889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70"/>
                </a:lnTo>
                <a:lnTo>
                  <a:pt x="9142730" y="5207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4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2540" y="5899150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69"/>
                </a:lnTo>
                <a:lnTo>
                  <a:pt x="9142730" y="5206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4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540" y="5946139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39">
                <a:moveTo>
                  <a:pt x="9142730" y="0"/>
                </a:moveTo>
                <a:lnTo>
                  <a:pt x="0" y="0"/>
                </a:lnTo>
                <a:lnTo>
                  <a:pt x="0" y="53340"/>
                </a:lnTo>
                <a:lnTo>
                  <a:pt x="9142730" y="5334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540" y="5994400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39">
                <a:moveTo>
                  <a:pt x="9142730" y="0"/>
                </a:moveTo>
                <a:lnTo>
                  <a:pt x="0" y="0"/>
                </a:lnTo>
                <a:lnTo>
                  <a:pt x="0" y="53340"/>
                </a:lnTo>
                <a:lnTo>
                  <a:pt x="9142730" y="5334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2540" y="6042659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69"/>
                </a:lnTo>
                <a:lnTo>
                  <a:pt x="9142730" y="5206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2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2540" y="6090919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69"/>
                </a:lnTo>
                <a:lnTo>
                  <a:pt x="9142730" y="5206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2540" y="6139179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70"/>
                </a:lnTo>
                <a:lnTo>
                  <a:pt x="9142730" y="5207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2540" y="6186169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39">
                <a:moveTo>
                  <a:pt x="9142730" y="0"/>
                </a:moveTo>
                <a:lnTo>
                  <a:pt x="0" y="0"/>
                </a:lnTo>
                <a:lnTo>
                  <a:pt x="0" y="53339"/>
                </a:lnTo>
                <a:lnTo>
                  <a:pt x="9142730" y="5333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2540" y="6234429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39">
                <a:moveTo>
                  <a:pt x="9142730" y="0"/>
                </a:moveTo>
                <a:lnTo>
                  <a:pt x="0" y="0"/>
                </a:lnTo>
                <a:lnTo>
                  <a:pt x="0" y="53340"/>
                </a:lnTo>
                <a:lnTo>
                  <a:pt x="9142730" y="5334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7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2540" y="6282689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70"/>
                </a:lnTo>
                <a:lnTo>
                  <a:pt x="9142730" y="5207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6F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2540" y="6330950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70"/>
                </a:lnTo>
                <a:lnTo>
                  <a:pt x="9142730" y="5207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6E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2540" y="6379209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69"/>
                </a:lnTo>
                <a:lnTo>
                  <a:pt x="9142730" y="5206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6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2540" y="6426200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39">
                <a:moveTo>
                  <a:pt x="9142730" y="0"/>
                </a:moveTo>
                <a:lnTo>
                  <a:pt x="0" y="0"/>
                </a:lnTo>
                <a:lnTo>
                  <a:pt x="0" y="53339"/>
                </a:lnTo>
                <a:lnTo>
                  <a:pt x="9142730" y="5333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6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2540" y="6474459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40">
                <a:moveTo>
                  <a:pt x="9142730" y="0"/>
                </a:moveTo>
                <a:lnTo>
                  <a:pt x="0" y="0"/>
                </a:lnTo>
                <a:lnTo>
                  <a:pt x="0" y="53339"/>
                </a:lnTo>
                <a:lnTo>
                  <a:pt x="9142730" y="5333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6D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2540" y="6522719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69"/>
                </a:lnTo>
                <a:lnTo>
                  <a:pt x="9142730" y="5206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6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2540" y="6570979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70"/>
                </a:lnTo>
                <a:lnTo>
                  <a:pt x="9142730" y="5207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6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2540" y="6619239"/>
            <a:ext cx="9142730" cy="52069"/>
          </a:xfrm>
          <a:custGeom>
            <a:avLst/>
            <a:gdLst/>
            <a:ahLst/>
            <a:cxnLst/>
            <a:rect l="l" t="t" r="r" b="b"/>
            <a:pathLst>
              <a:path w="9142730" h="52070">
                <a:moveTo>
                  <a:pt x="9142730" y="0"/>
                </a:moveTo>
                <a:lnTo>
                  <a:pt x="0" y="0"/>
                </a:lnTo>
                <a:lnTo>
                  <a:pt x="0" y="52069"/>
                </a:lnTo>
                <a:lnTo>
                  <a:pt x="9142730" y="5206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6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2540" y="6666229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40">
                <a:moveTo>
                  <a:pt x="9142730" y="0"/>
                </a:moveTo>
                <a:lnTo>
                  <a:pt x="0" y="0"/>
                </a:lnTo>
                <a:lnTo>
                  <a:pt x="0" y="53340"/>
                </a:lnTo>
                <a:lnTo>
                  <a:pt x="9142730" y="5334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6A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2540" y="6714489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40">
                <a:moveTo>
                  <a:pt x="9142730" y="0"/>
                </a:moveTo>
                <a:lnTo>
                  <a:pt x="0" y="0"/>
                </a:lnTo>
                <a:lnTo>
                  <a:pt x="0" y="53339"/>
                </a:lnTo>
                <a:lnTo>
                  <a:pt x="9142730" y="53339"/>
                </a:lnTo>
                <a:lnTo>
                  <a:pt x="9142730" y="0"/>
                </a:lnTo>
                <a:close/>
              </a:path>
            </a:pathLst>
          </a:custGeom>
          <a:solidFill>
            <a:srgbClr val="006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2540" y="6762750"/>
            <a:ext cx="9142730" cy="53340"/>
          </a:xfrm>
          <a:custGeom>
            <a:avLst/>
            <a:gdLst/>
            <a:ahLst/>
            <a:cxnLst/>
            <a:rect l="l" t="t" r="r" b="b"/>
            <a:pathLst>
              <a:path w="9142730" h="53340">
                <a:moveTo>
                  <a:pt x="9142730" y="0"/>
                </a:moveTo>
                <a:lnTo>
                  <a:pt x="0" y="0"/>
                </a:lnTo>
                <a:lnTo>
                  <a:pt x="0" y="53340"/>
                </a:lnTo>
                <a:lnTo>
                  <a:pt x="9142730" y="53340"/>
                </a:lnTo>
                <a:lnTo>
                  <a:pt x="9142730" y="0"/>
                </a:lnTo>
                <a:close/>
              </a:path>
            </a:pathLst>
          </a:custGeom>
          <a:solidFill>
            <a:srgbClr val="006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2540" y="6811009"/>
            <a:ext cx="9141460" cy="46990"/>
          </a:xfrm>
          <a:custGeom>
            <a:avLst/>
            <a:gdLst/>
            <a:ahLst/>
            <a:cxnLst/>
            <a:rect l="l" t="t" r="r" b="b"/>
            <a:pathLst>
              <a:path w="9141460" h="46990">
                <a:moveTo>
                  <a:pt x="0" y="0"/>
                </a:moveTo>
                <a:lnTo>
                  <a:pt x="9141460" y="0"/>
                </a:lnTo>
                <a:lnTo>
                  <a:pt x="9141460" y="46990"/>
                </a:lnTo>
                <a:lnTo>
                  <a:pt x="0" y="46990"/>
                </a:lnTo>
                <a:lnTo>
                  <a:pt x="0" y="0"/>
                </a:lnTo>
                <a:close/>
              </a:path>
            </a:pathLst>
          </a:custGeom>
          <a:solidFill>
            <a:srgbClr val="0069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5852160" y="6049009"/>
            <a:ext cx="844550" cy="519430"/>
          </a:xfrm>
          <a:custGeom>
            <a:avLst/>
            <a:gdLst/>
            <a:ahLst/>
            <a:cxnLst/>
            <a:rect l="l" t="t" r="r" b="b"/>
            <a:pathLst>
              <a:path w="844550" h="519429">
                <a:moveTo>
                  <a:pt x="555534" y="506730"/>
                </a:moveTo>
                <a:lnTo>
                  <a:pt x="288834" y="506730"/>
                </a:lnTo>
                <a:lnTo>
                  <a:pt x="294639" y="507999"/>
                </a:lnTo>
                <a:lnTo>
                  <a:pt x="335279" y="514349"/>
                </a:lnTo>
                <a:lnTo>
                  <a:pt x="421639" y="519429"/>
                </a:lnTo>
                <a:lnTo>
                  <a:pt x="508000" y="514349"/>
                </a:lnTo>
                <a:lnTo>
                  <a:pt x="549910" y="507999"/>
                </a:lnTo>
                <a:lnTo>
                  <a:pt x="555534" y="506730"/>
                </a:lnTo>
                <a:close/>
              </a:path>
              <a:path w="844550" h="519429">
                <a:moveTo>
                  <a:pt x="12700" y="193674"/>
                </a:moveTo>
                <a:lnTo>
                  <a:pt x="7619" y="205739"/>
                </a:lnTo>
                <a:lnTo>
                  <a:pt x="2539" y="232409"/>
                </a:lnTo>
                <a:lnTo>
                  <a:pt x="0" y="259079"/>
                </a:lnTo>
                <a:lnTo>
                  <a:pt x="2539" y="287019"/>
                </a:lnTo>
                <a:lnTo>
                  <a:pt x="7619" y="312419"/>
                </a:lnTo>
                <a:lnTo>
                  <a:pt x="12700" y="325120"/>
                </a:lnTo>
                <a:lnTo>
                  <a:pt x="12700" y="193674"/>
                </a:lnTo>
                <a:close/>
              </a:path>
              <a:path w="844550" h="519429">
                <a:moveTo>
                  <a:pt x="831849" y="196691"/>
                </a:moveTo>
                <a:lnTo>
                  <a:pt x="831849" y="321945"/>
                </a:lnTo>
                <a:lnTo>
                  <a:pt x="835660" y="312419"/>
                </a:lnTo>
                <a:lnTo>
                  <a:pt x="842010" y="287019"/>
                </a:lnTo>
                <a:lnTo>
                  <a:pt x="844549" y="259079"/>
                </a:lnTo>
                <a:lnTo>
                  <a:pt x="842010" y="232409"/>
                </a:lnTo>
                <a:lnTo>
                  <a:pt x="835660" y="205739"/>
                </a:lnTo>
                <a:lnTo>
                  <a:pt x="831849" y="196691"/>
                </a:lnTo>
                <a:close/>
              </a:path>
              <a:path w="844550" h="519429">
                <a:moveTo>
                  <a:pt x="421639" y="0"/>
                </a:moveTo>
                <a:lnTo>
                  <a:pt x="377189" y="1269"/>
                </a:lnTo>
                <a:lnTo>
                  <a:pt x="335279" y="5079"/>
                </a:lnTo>
                <a:lnTo>
                  <a:pt x="294639" y="11429"/>
                </a:lnTo>
                <a:lnTo>
                  <a:pt x="549910" y="11429"/>
                </a:lnTo>
                <a:lnTo>
                  <a:pt x="508000" y="5079"/>
                </a:lnTo>
                <a:lnTo>
                  <a:pt x="466089" y="1269"/>
                </a:lnTo>
                <a:lnTo>
                  <a:pt x="421639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5864860" y="6060439"/>
            <a:ext cx="819150" cy="495300"/>
          </a:xfrm>
          <a:custGeom>
            <a:avLst/>
            <a:gdLst/>
            <a:ahLst/>
            <a:cxnLst/>
            <a:rect l="l" t="t" r="r" b="b"/>
            <a:pathLst>
              <a:path w="819150" h="495300">
                <a:moveTo>
                  <a:pt x="594995" y="482600"/>
                </a:moveTo>
                <a:lnTo>
                  <a:pt x="223519" y="482600"/>
                </a:lnTo>
                <a:lnTo>
                  <a:pt x="241300" y="487680"/>
                </a:lnTo>
                <a:lnTo>
                  <a:pt x="276134" y="495300"/>
                </a:lnTo>
                <a:lnTo>
                  <a:pt x="542834" y="495300"/>
                </a:lnTo>
                <a:lnTo>
                  <a:pt x="576579" y="487680"/>
                </a:lnTo>
                <a:lnTo>
                  <a:pt x="594995" y="482600"/>
                </a:lnTo>
                <a:close/>
              </a:path>
              <a:path w="819150" h="495300">
                <a:moveTo>
                  <a:pt x="11429" y="159211"/>
                </a:moveTo>
                <a:lnTo>
                  <a:pt x="5079" y="170180"/>
                </a:lnTo>
                <a:lnTo>
                  <a:pt x="0" y="182244"/>
                </a:lnTo>
                <a:lnTo>
                  <a:pt x="0" y="313690"/>
                </a:lnTo>
                <a:lnTo>
                  <a:pt x="5079" y="326390"/>
                </a:lnTo>
                <a:lnTo>
                  <a:pt x="11429" y="337358"/>
                </a:lnTo>
                <a:lnTo>
                  <a:pt x="11429" y="159211"/>
                </a:lnTo>
                <a:close/>
              </a:path>
              <a:path w="819150" h="495300">
                <a:moveTo>
                  <a:pt x="807719" y="161405"/>
                </a:moveTo>
                <a:lnTo>
                  <a:pt x="807719" y="335164"/>
                </a:lnTo>
                <a:lnTo>
                  <a:pt x="812799" y="326390"/>
                </a:lnTo>
                <a:lnTo>
                  <a:pt x="819149" y="310515"/>
                </a:lnTo>
                <a:lnTo>
                  <a:pt x="819149" y="185261"/>
                </a:lnTo>
                <a:lnTo>
                  <a:pt x="812799" y="170180"/>
                </a:lnTo>
                <a:lnTo>
                  <a:pt x="807719" y="161405"/>
                </a:lnTo>
                <a:close/>
              </a:path>
              <a:path w="819150" h="495300">
                <a:moveTo>
                  <a:pt x="537210" y="0"/>
                </a:moveTo>
                <a:lnTo>
                  <a:pt x="281939" y="0"/>
                </a:lnTo>
                <a:lnTo>
                  <a:pt x="241300" y="8890"/>
                </a:lnTo>
                <a:lnTo>
                  <a:pt x="232410" y="11430"/>
                </a:lnTo>
                <a:lnTo>
                  <a:pt x="585787" y="11430"/>
                </a:lnTo>
                <a:lnTo>
                  <a:pt x="576579" y="8890"/>
                </a:lnTo>
                <a:lnTo>
                  <a:pt x="537210" y="0"/>
                </a:lnTo>
                <a:close/>
              </a:path>
            </a:pathLst>
          </a:custGeom>
          <a:solidFill>
            <a:srgbClr val="0087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5876290" y="6071869"/>
            <a:ext cx="796290" cy="471170"/>
          </a:xfrm>
          <a:custGeom>
            <a:avLst/>
            <a:gdLst/>
            <a:ahLst/>
            <a:cxnLst/>
            <a:rect l="l" t="t" r="r" b="b"/>
            <a:pathLst>
              <a:path w="796290" h="471170">
                <a:moveTo>
                  <a:pt x="622553" y="458469"/>
                </a:moveTo>
                <a:lnTo>
                  <a:pt x="172974" y="458469"/>
                </a:lnTo>
                <a:lnTo>
                  <a:pt x="194310" y="466089"/>
                </a:lnTo>
                <a:lnTo>
                  <a:pt x="212089" y="471169"/>
                </a:lnTo>
                <a:lnTo>
                  <a:pt x="583565" y="471169"/>
                </a:lnTo>
                <a:lnTo>
                  <a:pt x="601980" y="466089"/>
                </a:lnTo>
                <a:lnTo>
                  <a:pt x="622553" y="458469"/>
                </a:lnTo>
                <a:close/>
              </a:path>
              <a:path w="796290" h="471170">
                <a:moveTo>
                  <a:pt x="12700" y="128088"/>
                </a:moveTo>
                <a:lnTo>
                  <a:pt x="7620" y="134619"/>
                </a:lnTo>
                <a:lnTo>
                  <a:pt x="0" y="147781"/>
                </a:lnTo>
                <a:lnTo>
                  <a:pt x="0" y="325928"/>
                </a:lnTo>
                <a:lnTo>
                  <a:pt x="7620" y="339089"/>
                </a:lnTo>
                <a:lnTo>
                  <a:pt x="12700" y="345621"/>
                </a:lnTo>
                <a:lnTo>
                  <a:pt x="12700" y="128088"/>
                </a:lnTo>
                <a:close/>
              </a:path>
              <a:path w="796290" h="471170">
                <a:moveTo>
                  <a:pt x="783589" y="129721"/>
                </a:moveTo>
                <a:lnTo>
                  <a:pt x="783589" y="343988"/>
                </a:lnTo>
                <a:lnTo>
                  <a:pt x="787400" y="339089"/>
                </a:lnTo>
                <a:lnTo>
                  <a:pt x="796289" y="323734"/>
                </a:lnTo>
                <a:lnTo>
                  <a:pt x="796289" y="149975"/>
                </a:lnTo>
                <a:lnTo>
                  <a:pt x="787400" y="134619"/>
                </a:lnTo>
                <a:lnTo>
                  <a:pt x="783589" y="129721"/>
                </a:lnTo>
                <a:close/>
              </a:path>
              <a:path w="796290" h="471170">
                <a:moveTo>
                  <a:pt x="574357" y="0"/>
                </a:moveTo>
                <a:lnTo>
                  <a:pt x="220980" y="0"/>
                </a:lnTo>
                <a:lnTo>
                  <a:pt x="194310" y="7619"/>
                </a:lnTo>
                <a:lnTo>
                  <a:pt x="180086" y="12699"/>
                </a:lnTo>
                <a:lnTo>
                  <a:pt x="615696" y="12699"/>
                </a:lnTo>
                <a:lnTo>
                  <a:pt x="601980" y="7619"/>
                </a:lnTo>
                <a:lnTo>
                  <a:pt x="574357" y="0"/>
                </a:lnTo>
                <a:close/>
              </a:path>
            </a:pathLst>
          </a:custGeom>
          <a:solidFill>
            <a:srgbClr val="0086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5888990" y="6084569"/>
            <a:ext cx="770890" cy="445770"/>
          </a:xfrm>
          <a:custGeom>
            <a:avLst/>
            <a:gdLst/>
            <a:ahLst/>
            <a:cxnLst/>
            <a:rect l="l" t="t" r="r" b="b"/>
            <a:pathLst>
              <a:path w="770890" h="445770">
                <a:moveTo>
                  <a:pt x="639444" y="433069"/>
                </a:moveTo>
                <a:lnTo>
                  <a:pt x="130175" y="433069"/>
                </a:lnTo>
                <a:lnTo>
                  <a:pt x="146050" y="440689"/>
                </a:lnTo>
                <a:lnTo>
                  <a:pt x="160274" y="445769"/>
                </a:lnTo>
                <a:lnTo>
                  <a:pt x="609853" y="445769"/>
                </a:lnTo>
                <a:lnTo>
                  <a:pt x="623569" y="440689"/>
                </a:lnTo>
                <a:lnTo>
                  <a:pt x="639444" y="433069"/>
                </a:lnTo>
                <a:close/>
              </a:path>
              <a:path w="770890" h="445770">
                <a:moveTo>
                  <a:pt x="12700" y="99059"/>
                </a:moveTo>
                <a:lnTo>
                  <a:pt x="0" y="115388"/>
                </a:lnTo>
                <a:lnTo>
                  <a:pt x="0" y="332921"/>
                </a:lnTo>
                <a:lnTo>
                  <a:pt x="12700" y="349249"/>
                </a:lnTo>
                <a:lnTo>
                  <a:pt x="12700" y="99059"/>
                </a:lnTo>
                <a:close/>
              </a:path>
              <a:path w="770890" h="445770">
                <a:moveTo>
                  <a:pt x="758189" y="100692"/>
                </a:moveTo>
                <a:lnTo>
                  <a:pt x="758189" y="347617"/>
                </a:lnTo>
                <a:lnTo>
                  <a:pt x="770889" y="331288"/>
                </a:lnTo>
                <a:lnTo>
                  <a:pt x="770889" y="117021"/>
                </a:lnTo>
                <a:lnTo>
                  <a:pt x="758189" y="100692"/>
                </a:lnTo>
                <a:close/>
              </a:path>
              <a:path w="770890" h="445770">
                <a:moveTo>
                  <a:pt x="602996" y="0"/>
                </a:moveTo>
                <a:lnTo>
                  <a:pt x="167386" y="0"/>
                </a:lnTo>
                <a:lnTo>
                  <a:pt x="146050" y="7619"/>
                </a:lnTo>
                <a:lnTo>
                  <a:pt x="135466" y="12699"/>
                </a:lnTo>
                <a:lnTo>
                  <a:pt x="634153" y="12699"/>
                </a:lnTo>
                <a:lnTo>
                  <a:pt x="623569" y="7619"/>
                </a:lnTo>
                <a:lnTo>
                  <a:pt x="602996" y="0"/>
                </a:lnTo>
                <a:close/>
              </a:path>
            </a:pathLst>
          </a:custGeom>
          <a:solidFill>
            <a:srgbClr val="0086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5901690" y="6097269"/>
            <a:ext cx="745490" cy="420370"/>
          </a:xfrm>
          <a:custGeom>
            <a:avLst/>
            <a:gdLst/>
            <a:ahLst/>
            <a:cxnLst/>
            <a:rect l="l" t="t" r="r" b="b"/>
            <a:pathLst>
              <a:path w="745490" h="420370">
                <a:moveTo>
                  <a:pt x="651998" y="407669"/>
                </a:moveTo>
                <a:lnTo>
                  <a:pt x="92221" y="407669"/>
                </a:lnTo>
                <a:lnTo>
                  <a:pt x="101600" y="412749"/>
                </a:lnTo>
                <a:lnTo>
                  <a:pt x="117475" y="420369"/>
                </a:lnTo>
                <a:lnTo>
                  <a:pt x="626744" y="420369"/>
                </a:lnTo>
                <a:lnTo>
                  <a:pt x="642619" y="412749"/>
                </a:lnTo>
                <a:lnTo>
                  <a:pt x="651998" y="407669"/>
                </a:lnTo>
                <a:close/>
              </a:path>
              <a:path w="745490" h="420370">
                <a:moveTo>
                  <a:pt x="12700" y="72866"/>
                </a:moveTo>
                <a:lnTo>
                  <a:pt x="0" y="86359"/>
                </a:lnTo>
                <a:lnTo>
                  <a:pt x="0" y="336549"/>
                </a:lnTo>
                <a:lnTo>
                  <a:pt x="12700" y="350043"/>
                </a:lnTo>
                <a:lnTo>
                  <a:pt x="12700" y="72866"/>
                </a:lnTo>
                <a:close/>
              </a:path>
              <a:path w="745490" h="420370">
                <a:moveTo>
                  <a:pt x="732789" y="74215"/>
                </a:moveTo>
                <a:lnTo>
                  <a:pt x="732789" y="348694"/>
                </a:lnTo>
                <a:lnTo>
                  <a:pt x="744219" y="336549"/>
                </a:lnTo>
                <a:lnTo>
                  <a:pt x="745489" y="334917"/>
                </a:lnTo>
                <a:lnTo>
                  <a:pt x="745489" y="87992"/>
                </a:lnTo>
                <a:lnTo>
                  <a:pt x="744219" y="86359"/>
                </a:lnTo>
                <a:lnTo>
                  <a:pt x="732789" y="74215"/>
                </a:lnTo>
                <a:close/>
              </a:path>
              <a:path w="745490" h="420370">
                <a:moveTo>
                  <a:pt x="621453" y="0"/>
                </a:moveTo>
                <a:lnTo>
                  <a:pt x="122766" y="0"/>
                </a:lnTo>
                <a:lnTo>
                  <a:pt x="101600" y="10159"/>
                </a:lnTo>
                <a:lnTo>
                  <a:pt x="96910" y="12699"/>
                </a:lnTo>
                <a:lnTo>
                  <a:pt x="647309" y="12699"/>
                </a:lnTo>
                <a:lnTo>
                  <a:pt x="642619" y="10159"/>
                </a:lnTo>
                <a:lnTo>
                  <a:pt x="621453" y="0"/>
                </a:lnTo>
                <a:close/>
              </a:path>
            </a:pathLst>
          </a:custGeom>
          <a:solidFill>
            <a:srgbClr val="0085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5914390" y="6109969"/>
            <a:ext cx="720090" cy="394970"/>
          </a:xfrm>
          <a:custGeom>
            <a:avLst/>
            <a:gdLst/>
            <a:ahLst/>
            <a:cxnLst/>
            <a:rect l="l" t="t" r="r" b="b"/>
            <a:pathLst>
              <a:path w="720090" h="394970">
                <a:moveTo>
                  <a:pt x="660400" y="383539"/>
                </a:moveTo>
                <a:lnTo>
                  <a:pt x="58420" y="383539"/>
                </a:lnTo>
                <a:lnTo>
                  <a:pt x="79521" y="394969"/>
                </a:lnTo>
                <a:lnTo>
                  <a:pt x="639298" y="394969"/>
                </a:lnTo>
                <a:lnTo>
                  <a:pt x="660400" y="383539"/>
                </a:lnTo>
                <a:close/>
              </a:path>
              <a:path w="720090" h="394970">
                <a:moveTo>
                  <a:pt x="11430" y="48861"/>
                </a:moveTo>
                <a:lnTo>
                  <a:pt x="7620" y="52069"/>
                </a:lnTo>
                <a:lnTo>
                  <a:pt x="0" y="60166"/>
                </a:lnTo>
                <a:lnTo>
                  <a:pt x="0" y="337343"/>
                </a:lnTo>
                <a:lnTo>
                  <a:pt x="7620" y="345439"/>
                </a:lnTo>
                <a:lnTo>
                  <a:pt x="11430" y="348648"/>
                </a:lnTo>
                <a:lnTo>
                  <a:pt x="11430" y="48861"/>
                </a:lnTo>
                <a:close/>
              </a:path>
              <a:path w="720090" h="394970">
                <a:moveTo>
                  <a:pt x="708660" y="49931"/>
                </a:moveTo>
                <a:lnTo>
                  <a:pt x="708660" y="347578"/>
                </a:lnTo>
                <a:lnTo>
                  <a:pt x="711200" y="345439"/>
                </a:lnTo>
                <a:lnTo>
                  <a:pt x="720089" y="335994"/>
                </a:lnTo>
                <a:lnTo>
                  <a:pt x="720089" y="61515"/>
                </a:lnTo>
                <a:lnTo>
                  <a:pt x="711200" y="52069"/>
                </a:lnTo>
                <a:lnTo>
                  <a:pt x="708660" y="49931"/>
                </a:lnTo>
                <a:close/>
              </a:path>
              <a:path w="720090" h="394970">
                <a:moveTo>
                  <a:pt x="634609" y="0"/>
                </a:moveTo>
                <a:lnTo>
                  <a:pt x="84210" y="0"/>
                </a:lnTo>
                <a:lnTo>
                  <a:pt x="60764" y="12699"/>
                </a:lnTo>
                <a:lnTo>
                  <a:pt x="658055" y="12699"/>
                </a:lnTo>
                <a:lnTo>
                  <a:pt x="634609" y="0"/>
                </a:lnTo>
                <a:close/>
              </a:path>
            </a:pathLst>
          </a:custGeom>
          <a:solidFill>
            <a:srgbClr val="008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5925819" y="6122669"/>
            <a:ext cx="697230" cy="370840"/>
          </a:xfrm>
          <a:custGeom>
            <a:avLst/>
            <a:gdLst/>
            <a:ahLst/>
            <a:cxnLst/>
            <a:rect l="l" t="t" r="r" b="b"/>
            <a:pathLst>
              <a:path w="697229" h="370839">
                <a:moveTo>
                  <a:pt x="668019" y="358139"/>
                </a:moveTo>
                <a:lnTo>
                  <a:pt x="27939" y="358139"/>
                </a:lnTo>
                <a:lnTo>
                  <a:pt x="46989" y="370839"/>
                </a:lnTo>
                <a:lnTo>
                  <a:pt x="648970" y="370839"/>
                </a:lnTo>
                <a:lnTo>
                  <a:pt x="668019" y="358139"/>
                </a:lnTo>
                <a:close/>
              </a:path>
              <a:path w="697229" h="370839">
                <a:moveTo>
                  <a:pt x="12700" y="25466"/>
                </a:moveTo>
                <a:lnTo>
                  <a:pt x="0" y="36161"/>
                </a:lnTo>
                <a:lnTo>
                  <a:pt x="0" y="335948"/>
                </a:lnTo>
                <a:lnTo>
                  <a:pt x="12700" y="346643"/>
                </a:lnTo>
                <a:lnTo>
                  <a:pt x="12700" y="25466"/>
                </a:lnTo>
                <a:close/>
              </a:path>
              <a:path w="697229" h="370839">
                <a:moveTo>
                  <a:pt x="684529" y="26536"/>
                </a:moveTo>
                <a:lnTo>
                  <a:pt x="684529" y="345573"/>
                </a:lnTo>
                <a:lnTo>
                  <a:pt x="697229" y="334878"/>
                </a:lnTo>
                <a:lnTo>
                  <a:pt x="697229" y="37231"/>
                </a:lnTo>
                <a:lnTo>
                  <a:pt x="684529" y="26536"/>
                </a:lnTo>
                <a:close/>
              </a:path>
              <a:path w="697229" h="370839">
                <a:moveTo>
                  <a:pt x="646625" y="0"/>
                </a:moveTo>
                <a:lnTo>
                  <a:pt x="49334" y="0"/>
                </a:lnTo>
                <a:lnTo>
                  <a:pt x="46989" y="1269"/>
                </a:lnTo>
                <a:lnTo>
                  <a:pt x="31750" y="11429"/>
                </a:lnTo>
                <a:lnTo>
                  <a:pt x="664209" y="11429"/>
                </a:lnTo>
                <a:lnTo>
                  <a:pt x="648970" y="1269"/>
                </a:lnTo>
                <a:lnTo>
                  <a:pt x="646625" y="0"/>
                </a:lnTo>
                <a:close/>
              </a:path>
            </a:pathLst>
          </a:custGeom>
          <a:solidFill>
            <a:srgbClr val="0084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5938519" y="6134100"/>
            <a:ext cx="671830" cy="346710"/>
          </a:xfrm>
          <a:custGeom>
            <a:avLst/>
            <a:gdLst/>
            <a:ahLst/>
            <a:cxnLst/>
            <a:rect l="l" t="t" r="r" b="b"/>
            <a:pathLst>
              <a:path w="671829" h="346710">
                <a:moveTo>
                  <a:pt x="651509" y="0"/>
                </a:moveTo>
                <a:lnTo>
                  <a:pt x="19050" y="0"/>
                </a:lnTo>
                <a:lnTo>
                  <a:pt x="7619" y="7620"/>
                </a:lnTo>
                <a:lnTo>
                  <a:pt x="0" y="14036"/>
                </a:lnTo>
                <a:lnTo>
                  <a:pt x="0" y="335213"/>
                </a:lnTo>
                <a:lnTo>
                  <a:pt x="7619" y="341630"/>
                </a:lnTo>
                <a:lnTo>
                  <a:pt x="15239" y="346710"/>
                </a:lnTo>
                <a:lnTo>
                  <a:pt x="655319" y="346710"/>
                </a:lnTo>
                <a:lnTo>
                  <a:pt x="662939" y="341630"/>
                </a:lnTo>
                <a:lnTo>
                  <a:pt x="671829" y="334143"/>
                </a:lnTo>
                <a:lnTo>
                  <a:pt x="671829" y="334010"/>
                </a:lnTo>
                <a:lnTo>
                  <a:pt x="12700" y="334010"/>
                </a:lnTo>
                <a:lnTo>
                  <a:pt x="12700" y="12700"/>
                </a:lnTo>
                <a:lnTo>
                  <a:pt x="668972" y="12700"/>
                </a:lnTo>
                <a:lnTo>
                  <a:pt x="662939" y="7620"/>
                </a:lnTo>
                <a:lnTo>
                  <a:pt x="651509" y="0"/>
                </a:lnTo>
                <a:close/>
              </a:path>
              <a:path w="671829" h="346710">
                <a:moveTo>
                  <a:pt x="668972" y="12700"/>
                </a:moveTo>
                <a:lnTo>
                  <a:pt x="659129" y="12700"/>
                </a:lnTo>
                <a:lnTo>
                  <a:pt x="659129" y="334010"/>
                </a:lnTo>
                <a:lnTo>
                  <a:pt x="671829" y="334010"/>
                </a:lnTo>
                <a:lnTo>
                  <a:pt x="671829" y="15106"/>
                </a:lnTo>
                <a:lnTo>
                  <a:pt x="668972" y="12700"/>
                </a:lnTo>
                <a:close/>
              </a:path>
            </a:pathLst>
          </a:custGeom>
          <a:solidFill>
            <a:srgbClr val="008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5951220" y="6146799"/>
            <a:ext cx="646430" cy="321310"/>
          </a:xfrm>
          <a:custGeom>
            <a:avLst/>
            <a:gdLst/>
            <a:ahLst/>
            <a:cxnLst/>
            <a:rect l="l" t="t" r="r" b="b"/>
            <a:pathLst>
              <a:path w="646429" h="321310">
                <a:moveTo>
                  <a:pt x="646430" y="0"/>
                </a:moveTo>
                <a:lnTo>
                  <a:pt x="633730" y="0"/>
                </a:lnTo>
                <a:lnTo>
                  <a:pt x="633730" y="12700"/>
                </a:lnTo>
                <a:lnTo>
                  <a:pt x="633730" y="309880"/>
                </a:lnTo>
                <a:lnTo>
                  <a:pt x="12700" y="309880"/>
                </a:lnTo>
                <a:lnTo>
                  <a:pt x="12700" y="12700"/>
                </a:lnTo>
                <a:lnTo>
                  <a:pt x="633730" y="12700"/>
                </a:lnTo>
                <a:lnTo>
                  <a:pt x="633730" y="0"/>
                </a:lnTo>
                <a:lnTo>
                  <a:pt x="0" y="0"/>
                </a:lnTo>
                <a:lnTo>
                  <a:pt x="0" y="12700"/>
                </a:lnTo>
                <a:lnTo>
                  <a:pt x="0" y="309880"/>
                </a:lnTo>
                <a:lnTo>
                  <a:pt x="0" y="321310"/>
                </a:lnTo>
                <a:lnTo>
                  <a:pt x="646430" y="321310"/>
                </a:lnTo>
                <a:lnTo>
                  <a:pt x="646430" y="309880"/>
                </a:lnTo>
                <a:lnTo>
                  <a:pt x="646430" y="12700"/>
                </a:lnTo>
                <a:lnTo>
                  <a:pt x="646430" y="0"/>
                </a:lnTo>
                <a:close/>
              </a:path>
            </a:pathLst>
          </a:custGeom>
          <a:solidFill>
            <a:srgbClr val="0083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5963920" y="6159499"/>
            <a:ext cx="621030" cy="297180"/>
          </a:xfrm>
          <a:custGeom>
            <a:avLst/>
            <a:gdLst/>
            <a:ahLst/>
            <a:cxnLst/>
            <a:rect l="l" t="t" r="r" b="b"/>
            <a:pathLst>
              <a:path w="621029" h="297179">
                <a:moveTo>
                  <a:pt x="621030" y="0"/>
                </a:moveTo>
                <a:lnTo>
                  <a:pt x="608330" y="0"/>
                </a:lnTo>
                <a:lnTo>
                  <a:pt x="608330" y="12700"/>
                </a:lnTo>
                <a:lnTo>
                  <a:pt x="608330" y="284480"/>
                </a:lnTo>
                <a:lnTo>
                  <a:pt x="12700" y="284480"/>
                </a:lnTo>
                <a:lnTo>
                  <a:pt x="12700" y="12700"/>
                </a:lnTo>
                <a:lnTo>
                  <a:pt x="608330" y="12700"/>
                </a:lnTo>
                <a:lnTo>
                  <a:pt x="608330" y="0"/>
                </a:lnTo>
                <a:lnTo>
                  <a:pt x="0" y="0"/>
                </a:lnTo>
                <a:lnTo>
                  <a:pt x="0" y="12700"/>
                </a:lnTo>
                <a:lnTo>
                  <a:pt x="0" y="284480"/>
                </a:lnTo>
                <a:lnTo>
                  <a:pt x="0" y="297180"/>
                </a:lnTo>
                <a:lnTo>
                  <a:pt x="621030" y="297180"/>
                </a:lnTo>
                <a:lnTo>
                  <a:pt x="621030" y="284480"/>
                </a:lnTo>
                <a:lnTo>
                  <a:pt x="621030" y="12700"/>
                </a:lnTo>
                <a:lnTo>
                  <a:pt x="621030" y="0"/>
                </a:lnTo>
                <a:close/>
              </a:path>
            </a:pathLst>
          </a:custGeom>
          <a:solidFill>
            <a:srgbClr val="008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5976620" y="6172199"/>
            <a:ext cx="595630" cy="271780"/>
          </a:xfrm>
          <a:custGeom>
            <a:avLst/>
            <a:gdLst/>
            <a:ahLst/>
            <a:cxnLst/>
            <a:rect l="l" t="t" r="r" b="b"/>
            <a:pathLst>
              <a:path w="595629" h="271779">
                <a:moveTo>
                  <a:pt x="595630" y="0"/>
                </a:moveTo>
                <a:lnTo>
                  <a:pt x="584200" y="0"/>
                </a:lnTo>
                <a:lnTo>
                  <a:pt x="584200" y="11430"/>
                </a:lnTo>
                <a:lnTo>
                  <a:pt x="584200" y="259080"/>
                </a:lnTo>
                <a:lnTo>
                  <a:pt x="11430" y="259080"/>
                </a:lnTo>
                <a:lnTo>
                  <a:pt x="11430" y="11430"/>
                </a:lnTo>
                <a:lnTo>
                  <a:pt x="584200" y="11430"/>
                </a:lnTo>
                <a:lnTo>
                  <a:pt x="584200" y="0"/>
                </a:lnTo>
                <a:lnTo>
                  <a:pt x="0" y="0"/>
                </a:lnTo>
                <a:lnTo>
                  <a:pt x="0" y="11430"/>
                </a:lnTo>
                <a:lnTo>
                  <a:pt x="0" y="259080"/>
                </a:lnTo>
                <a:lnTo>
                  <a:pt x="0" y="271780"/>
                </a:lnTo>
                <a:lnTo>
                  <a:pt x="595630" y="271780"/>
                </a:lnTo>
                <a:lnTo>
                  <a:pt x="595630" y="259080"/>
                </a:lnTo>
                <a:lnTo>
                  <a:pt x="595630" y="11430"/>
                </a:lnTo>
                <a:lnTo>
                  <a:pt x="595630" y="0"/>
                </a:lnTo>
                <a:close/>
              </a:path>
            </a:pathLst>
          </a:custGeom>
          <a:solidFill>
            <a:srgbClr val="008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5988050" y="6183629"/>
            <a:ext cx="572770" cy="247650"/>
          </a:xfrm>
          <a:custGeom>
            <a:avLst/>
            <a:gdLst/>
            <a:ahLst/>
            <a:cxnLst/>
            <a:rect l="l" t="t" r="r" b="b"/>
            <a:pathLst>
              <a:path w="572770" h="247650">
                <a:moveTo>
                  <a:pt x="572770" y="0"/>
                </a:moveTo>
                <a:lnTo>
                  <a:pt x="560070" y="0"/>
                </a:lnTo>
                <a:lnTo>
                  <a:pt x="560070" y="12700"/>
                </a:lnTo>
                <a:lnTo>
                  <a:pt x="560070" y="234950"/>
                </a:lnTo>
                <a:lnTo>
                  <a:pt x="12700" y="234950"/>
                </a:lnTo>
                <a:lnTo>
                  <a:pt x="12700" y="12700"/>
                </a:lnTo>
                <a:lnTo>
                  <a:pt x="560070" y="12700"/>
                </a:lnTo>
                <a:lnTo>
                  <a:pt x="560070" y="0"/>
                </a:lnTo>
                <a:lnTo>
                  <a:pt x="0" y="0"/>
                </a:lnTo>
                <a:lnTo>
                  <a:pt x="0" y="12700"/>
                </a:lnTo>
                <a:lnTo>
                  <a:pt x="0" y="234950"/>
                </a:lnTo>
                <a:lnTo>
                  <a:pt x="0" y="247650"/>
                </a:lnTo>
                <a:lnTo>
                  <a:pt x="572770" y="247650"/>
                </a:lnTo>
                <a:lnTo>
                  <a:pt x="572770" y="234950"/>
                </a:lnTo>
                <a:lnTo>
                  <a:pt x="572770" y="12700"/>
                </a:lnTo>
                <a:lnTo>
                  <a:pt x="572770" y="0"/>
                </a:lnTo>
                <a:close/>
              </a:path>
            </a:pathLst>
          </a:custGeom>
          <a:solidFill>
            <a:srgbClr val="0081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6000750" y="6196329"/>
            <a:ext cx="547370" cy="222250"/>
          </a:xfrm>
          <a:custGeom>
            <a:avLst/>
            <a:gdLst/>
            <a:ahLst/>
            <a:cxnLst/>
            <a:rect l="l" t="t" r="r" b="b"/>
            <a:pathLst>
              <a:path w="547370" h="222250">
                <a:moveTo>
                  <a:pt x="547370" y="0"/>
                </a:moveTo>
                <a:lnTo>
                  <a:pt x="534670" y="0"/>
                </a:lnTo>
                <a:lnTo>
                  <a:pt x="534670" y="12700"/>
                </a:lnTo>
                <a:lnTo>
                  <a:pt x="534670" y="210820"/>
                </a:lnTo>
                <a:lnTo>
                  <a:pt x="12700" y="210820"/>
                </a:lnTo>
                <a:lnTo>
                  <a:pt x="12700" y="12700"/>
                </a:lnTo>
                <a:lnTo>
                  <a:pt x="534670" y="12700"/>
                </a:lnTo>
                <a:lnTo>
                  <a:pt x="534670" y="0"/>
                </a:lnTo>
                <a:lnTo>
                  <a:pt x="0" y="0"/>
                </a:lnTo>
                <a:lnTo>
                  <a:pt x="0" y="12700"/>
                </a:lnTo>
                <a:lnTo>
                  <a:pt x="0" y="210820"/>
                </a:lnTo>
                <a:lnTo>
                  <a:pt x="0" y="222250"/>
                </a:lnTo>
                <a:lnTo>
                  <a:pt x="547370" y="222250"/>
                </a:lnTo>
                <a:lnTo>
                  <a:pt x="547370" y="210820"/>
                </a:lnTo>
                <a:lnTo>
                  <a:pt x="547370" y="12700"/>
                </a:lnTo>
                <a:lnTo>
                  <a:pt x="547370" y="0"/>
                </a:lnTo>
                <a:close/>
              </a:path>
            </a:pathLst>
          </a:custGeom>
          <a:solidFill>
            <a:srgbClr val="008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6013450" y="6209029"/>
            <a:ext cx="521970" cy="198120"/>
          </a:xfrm>
          <a:custGeom>
            <a:avLst/>
            <a:gdLst/>
            <a:ahLst/>
            <a:cxnLst/>
            <a:rect l="l" t="t" r="r" b="b"/>
            <a:pathLst>
              <a:path w="521970" h="198120">
                <a:moveTo>
                  <a:pt x="521970" y="0"/>
                </a:moveTo>
                <a:lnTo>
                  <a:pt x="510540" y="0"/>
                </a:lnTo>
                <a:lnTo>
                  <a:pt x="510540" y="12700"/>
                </a:lnTo>
                <a:lnTo>
                  <a:pt x="510540" y="185420"/>
                </a:lnTo>
                <a:lnTo>
                  <a:pt x="11430" y="185420"/>
                </a:lnTo>
                <a:lnTo>
                  <a:pt x="11430" y="12700"/>
                </a:lnTo>
                <a:lnTo>
                  <a:pt x="510540" y="12700"/>
                </a:lnTo>
                <a:lnTo>
                  <a:pt x="510540" y="0"/>
                </a:lnTo>
                <a:lnTo>
                  <a:pt x="0" y="0"/>
                </a:lnTo>
                <a:lnTo>
                  <a:pt x="0" y="12700"/>
                </a:lnTo>
                <a:lnTo>
                  <a:pt x="0" y="185420"/>
                </a:lnTo>
                <a:lnTo>
                  <a:pt x="0" y="198120"/>
                </a:lnTo>
                <a:lnTo>
                  <a:pt x="521970" y="198120"/>
                </a:lnTo>
                <a:lnTo>
                  <a:pt x="521970" y="185420"/>
                </a:lnTo>
                <a:lnTo>
                  <a:pt x="521970" y="12700"/>
                </a:lnTo>
                <a:lnTo>
                  <a:pt x="521970" y="0"/>
                </a:lnTo>
                <a:close/>
              </a:path>
            </a:pathLst>
          </a:custGeom>
          <a:solidFill>
            <a:srgbClr val="008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6024880" y="6221729"/>
            <a:ext cx="499109" cy="172720"/>
          </a:xfrm>
          <a:custGeom>
            <a:avLst/>
            <a:gdLst/>
            <a:ahLst/>
            <a:cxnLst/>
            <a:rect l="l" t="t" r="r" b="b"/>
            <a:pathLst>
              <a:path w="499109" h="172720">
                <a:moveTo>
                  <a:pt x="499110" y="0"/>
                </a:moveTo>
                <a:lnTo>
                  <a:pt x="486410" y="0"/>
                </a:lnTo>
                <a:lnTo>
                  <a:pt x="486410" y="11430"/>
                </a:lnTo>
                <a:lnTo>
                  <a:pt x="486410" y="160020"/>
                </a:lnTo>
                <a:lnTo>
                  <a:pt x="12700" y="160020"/>
                </a:lnTo>
                <a:lnTo>
                  <a:pt x="12700" y="11430"/>
                </a:lnTo>
                <a:lnTo>
                  <a:pt x="486410" y="11430"/>
                </a:lnTo>
                <a:lnTo>
                  <a:pt x="486410" y="0"/>
                </a:lnTo>
                <a:lnTo>
                  <a:pt x="0" y="0"/>
                </a:lnTo>
                <a:lnTo>
                  <a:pt x="0" y="11430"/>
                </a:lnTo>
                <a:lnTo>
                  <a:pt x="0" y="160020"/>
                </a:lnTo>
                <a:lnTo>
                  <a:pt x="0" y="172720"/>
                </a:lnTo>
                <a:lnTo>
                  <a:pt x="499110" y="172720"/>
                </a:lnTo>
                <a:lnTo>
                  <a:pt x="499110" y="160020"/>
                </a:lnTo>
                <a:lnTo>
                  <a:pt x="499110" y="11430"/>
                </a:lnTo>
                <a:lnTo>
                  <a:pt x="499110" y="0"/>
                </a:lnTo>
                <a:close/>
              </a:path>
            </a:pathLst>
          </a:custGeom>
          <a:solidFill>
            <a:srgbClr val="007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6037580" y="6233159"/>
            <a:ext cx="473709" cy="148590"/>
          </a:xfrm>
          <a:custGeom>
            <a:avLst/>
            <a:gdLst/>
            <a:ahLst/>
            <a:cxnLst/>
            <a:rect l="l" t="t" r="r" b="b"/>
            <a:pathLst>
              <a:path w="473709" h="148589">
                <a:moveTo>
                  <a:pt x="473710" y="0"/>
                </a:moveTo>
                <a:lnTo>
                  <a:pt x="461010" y="0"/>
                </a:lnTo>
                <a:lnTo>
                  <a:pt x="461010" y="12700"/>
                </a:lnTo>
                <a:lnTo>
                  <a:pt x="461010" y="135890"/>
                </a:lnTo>
                <a:lnTo>
                  <a:pt x="12700" y="135890"/>
                </a:lnTo>
                <a:lnTo>
                  <a:pt x="12700" y="12700"/>
                </a:lnTo>
                <a:lnTo>
                  <a:pt x="461010" y="12700"/>
                </a:lnTo>
                <a:lnTo>
                  <a:pt x="461010" y="0"/>
                </a:lnTo>
                <a:lnTo>
                  <a:pt x="0" y="0"/>
                </a:lnTo>
                <a:lnTo>
                  <a:pt x="0" y="12700"/>
                </a:lnTo>
                <a:lnTo>
                  <a:pt x="0" y="135890"/>
                </a:lnTo>
                <a:lnTo>
                  <a:pt x="0" y="148590"/>
                </a:lnTo>
                <a:lnTo>
                  <a:pt x="473710" y="148590"/>
                </a:lnTo>
                <a:lnTo>
                  <a:pt x="473710" y="135890"/>
                </a:lnTo>
                <a:lnTo>
                  <a:pt x="473710" y="12700"/>
                </a:lnTo>
                <a:lnTo>
                  <a:pt x="473710" y="0"/>
                </a:lnTo>
                <a:close/>
              </a:path>
            </a:pathLst>
          </a:custGeom>
          <a:solidFill>
            <a:srgbClr val="007F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6050280" y="6245859"/>
            <a:ext cx="448309" cy="111760"/>
          </a:xfrm>
          <a:custGeom>
            <a:avLst/>
            <a:gdLst/>
            <a:ahLst/>
            <a:cxnLst/>
            <a:rect l="l" t="t" r="r" b="b"/>
            <a:pathLst>
              <a:path w="448310" h="111760">
                <a:moveTo>
                  <a:pt x="448310" y="0"/>
                </a:moveTo>
                <a:lnTo>
                  <a:pt x="0" y="0"/>
                </a:lnTo>
                <a:lnTo>
                  <a:pt x="0" y="12700"/>
                </a:lnTo>
                <a:lnTo>
                  <a:pt x="0" y="111760"/>
                </a:lnTo>
                <a:lnTo>
                  <a:pt x="12700" y="111760"/>
                </a:lnTo>
                <a:lnTo>
                  <a:pt x="12700" y="12700"/>
                </a:lnTo>
                <a:lnTo>
                  <a:pt x="435610" y="12700"/>
                </a:lnTo>
                <a:lnTo>
                  <a:pt x="435610" y="111760"/>
                </a:lnTo>
                <a:lnTo>
                  <a:pt x="448310" y="111760"/>
                </a:lnTo>
                <a:lnTo>
                  <a:pt x="448310" y="12700"/>
                </a:lnTo>
                <a:lnTo>
                  <a:pt x="448310" y="0"/>
                </a:lnTo>
                <a:close/>
              </a:path>
            </a:pathLst>
          </a:custGeom>
          <a:solidFill>
            <a:srgbClr val="007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6062980" y="6258559"/>
            <a:ext cx="422909" cy="99060"/>
          </a:xfrm>
          <a:custGeom>
            <a:avLst/>
            <a:gdLst/>
            <a:ahLst/>
            <a:cxnLst/>
            <a:rect l="l" t="t" r="r" b="b"/>
            <a:pathLst>
              <a:path w="422910" h="99060">
                <a:moveTo>
                  <a:pt x="422910" y="0"/>
                </a:moveTo>
                <a:lnTo>
                  <a:pt x="411480" y="0"/>
                </a:lnTo>
                <a:lnTo>
                  <a:pt x="411480" y="12700"/>
                </a:lnTo>
                <a:lnTo>
                  <a:pt x="411480" y="86360"/>
                </a:lnTo>
                <a:lnTo>
                  <a:pt x="11430" y="86360"/>
                </a:lnTo>
                <a:lnTo>
                  <a:pt x="11430" y="12700"/>
                </a:lnTo>
                <a:lnTo>
                  <a:pt x="411480" y="12700"/>
                </a:lnTo>
                <a:lnTo>
                  <a:pt x="411480" y="0"/>
                </a:lnTo>
                <a:lnTo>
                  <a:pt x="0" y="0"/>
                </a:lnTo>
                <a:lnTo>
                  <a:pt x="0" y="12700"/>
                </a:lnTo>
                <a:lnTo>
                  <a:pt x="0" y="86360"/>
                </a:lnTo>
                <a:lnTo>
                  <a:pt x="0" y="99060"/>
                </a:lnTo>
                <a:lnTo>
                  <a:pt x="422910" y="99060"/>
                </a:lnTo>
                <a:lnTo>
                  <a:pt x="422910" y="86360"/>
                </a:lnTo>
                <a:lnTo>
                  <a:pt x="422910" y="12700"/>
                </a:lnTo>
                <a:lnTo>
                  <a:pt x="422910" y="0"/>
                </a:lnTo>
                <a:close/>
              </a:path>
            </a:pathLst>
          </a:custGeom>
          <a:solidFill>
            <a:srgbClr val="007E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6074410" y="6271259"/>
            <a:ext cx="400050" cy="73660"/>
          </a:xfrm>
          <a:custGeom>
            <a:avLst/>
            <a:gdLst/>
            <a:ahLst/>
            <a:cxnLst/>
            <a:rect l="l" t="t" r="r" b="b"/>
            <a:pathLst>
              <a:path w="400050" h="73660">
                <a:moveTo>
                  <a:pt x="400050" y="0"/>
                </a:moveTo>
                <a:lnTo>
                  <a:pt x="387350" y="0"/>
                </a:lnTo>
                <a:lnTo>
                  <a:pt x="387350" y="11430"/>
                </a:lnTo>
                <a:lnTo>
                  <a:pt x="387350" y="60960"/>
                </a:lnTo>
                <a:lnTo>
                  <a:pt x="12700" y="60960"/>
                </a:lnTo>
                <a:lnTo>
                  <a:pt x="12700" y="11430"/>
                </a:lnTo>
                <a:lnTo>
                  <a:pt x="387350" y="11430"/>
                </a:lnTo>
                <a:lnTo>
                  <a:pt x="387350" y="0"/>
                </a:lnTo>
                <a:lnTo>
                  <a:pt x="0" y="0"/>
                </a:lnTo>
                <a:lnTo>
                  <a:pt x="0" y="11430"/>
                </a:lnTo>
                <a:lnTo>
                  <a:pt x="0" y="60960"/>
                </a:lnTo>
                <a:lnTo>
                  <a:pt x="0" y="73660"/>
                </a:lnTo>
                <a:lnTo>
                  <a:pt x="400050" y="73660"/>
                </a:lnTo>
                <a:lnTo>
                  <a:pt x="400050" y="60960"/>
                </a:lnTo>
                <a:lnTo>
                  <a:pt x="400050" y="11430"/>
                </a:lnTo>
                <a:lnTo>
                  <a:pt x="400050" y="0"/>
                </a:lnTo>
                <a:close/>
              </a:path>
            </a:pathLst>
          </a:custGeom>
          <a:solidFill>
            <a:srgbClr val="007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6087110" y="6282689"/>
            <a:ext cx="374650" cy="49530"/>
          </a:xfrm>
          <a:custGeom>
            <a:avLst/>
            <a:gdLst/>
            <a:ahLst/>
            <a:cxnLst/>
            <a:rect l="l" t="t" r="r" b="b"/>
            <a:pathLst>
              <a:path w="374650" h="49529">
                <a:moveTo>
                  <a:pt x="374650" y="0"/>
                </a:moveTo>
                <a:lnTo>
                  <a:pt x="361950" y="0"/>
                </a:lnTo>
                <a:lnTo>
                  <a:pt x="361950" y="12700"/>
                </a:lnTo>
                <a:lnTo>
                  <a:pt x="361950" y="36830"/>
                </a:lnTo>
                <a:lnTo>
                  <a:pt x="12700" y="36830"/>
                </a:lnTo>
                <a:lnTo>
                  <a:pt x="12700" y="12700"/>
                </a:lnTo>
                <a:lnTo>
                  <a:pt x="361950" y="12700"/>
                </a:lnTo>
                <a:lnTo>
                  <a:pt x="361950" y="0"/>
                </a:lnTo>
                <a:lnTo>
                  <a:pt x="0" y="0"/>
                </a:lnTo>
                <a:lnTo>
                  <a:pt x="0" y="12700"/>
                </a:lnTo>
                <a:lnTo>
                  <a:pt x="0" y="36830"/>
                </a:lnTo>
                <a:lnTo>
                  <a:pt x="0" y="49530"/>
                </a:lnTo>
                <a:lnTo>
                  <a:pt x="374650" y="49530"/>
                </a:lnTo>
                <a:lnTo>
                  <a:pt x="374650" y="36830"/>
                </a:lnTo>
                <a:lnTo>
                  <a:pt x="374650" y="12700"/>
                </a:lnTo>
                <a:lnTo>
                  <a:pt x="374650" y="0"/>
                </a:lnTo>
                <a:close/>
              </a:path>
            </a:pathLst>
          </a:custGeom>
          <a:solidFill>
            <a:srgbClr val="007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6099810" y="6295389"/>
            <a:ext cx="349250" cy="24130"/>
          </a:xfrm>
          <a:custGeom>
            <a:avLst/>
            <a:gdLst/>
            <a:ahLst/>
            <a:cxnLst/>
            <a:rect l="l" t="t" r="r" b="b"/>
            <a:pathLst>
              <a:path w="349250" h="24129">
                <a:moveTo>
                  <a:pt x="349250" y="0"/>
                </a:moveTo>
                <a:lnTo>
                  <a:pt x="0" y="0"/>
                </a:lnTo>
                <a:lnTo>
                  <a:pt x="0" y="24130"/>
                </a:lnTo>
                <a:lnTo>
                  <a:pt x="349250" y="24130"/>
                </a:lnTo>
                <a:lnTo>
                  <a:pt x="349250" y="0"/>
                </a:lnTo>
                <a:close/>
              </a:path>
            </a:pathLst>
          </a:custGeom>
          <a:solidFill>
            <a:srgbClr val="007B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6060008" y="6095999"/>
            <a:ext cx="429895" cy="41910"/>
          </a:xfrm>
          <a:custGeom>
            <a:avLst/>
            <a:gdLst/>
            <a:ahLst/>
            <a:cxnLst/>
            <a:rect l="l" t="t" r="r" b="b"/>
            <a:pathLst>
              <a:path w="429895" h="41910">
                <a:moveTo>
                  <a:pt x="429399" y="41910"/>
                </a:moveTo>
                <a:lnTo>
                  <a:pt x="416991" y="36830"/>
                </a:lnTo>
                <a:lnTo>
                  <a:pt x="387781" y="25400"/>
                </a:lnTo>
                <a:lnTo>
                  <a:pt x="374167" y="21590"/>
                </a:lnTo>
                <a:lnTo>
                  <a:pt x="365099" y="19050"/>
                </a:lnTo>
                <a:lnTo>
                  <a:pt x="356031" y="16510"/>
                </a:lnTo>
                <a:lnTo>
                  <a:pt x="323011" y="8890"/>
                </a:lnTo>
                <a:lnTo>
                  <a:pt x="289991" y="5080"/>
                </a:lnTo>
                <a:lnTo>
                  <a:pt x="251891" y="0"/>
                </a:lnTo>
                <a:lnTo>
                  <a:pt x="176961" y="0"/>
                </a:lnTo>
                <a:lnTo>
                  <a:pt x="140131" y="5080"/>
                </a:lnTo>
                <a:lnTo>
                  <a:pt x="105841" y="8890"/>
                </a:lnTo>
                <a:lnTo>
                  <a:pt x="74091" y="16510"/>
                </a:lnTo>
                <a:lnTo>
                  <a:pt x="64655" y="19050"/>
                </a:lnTo>
                <a:lnTo>
                  <a:pt x="55219" y="21590"/>
                </a:lnTo>
                <a:lnTo>
                  <a:pt x="41071" y="25400"/>
                </a:lnTo>
                <a:lnTo>
                  <a:pt x="11861" y="36830"/>
                </a:lnTo>
                <a:lnTo>
                  <a:pt x="0" y="41910"/>
                </a:lnTo>
                <a:lnTo>
                  <a:pt x="429399" y="4191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6017943" y="6136639"/>
            <a:ext cx="514350" cy="22860"/>
          </a:xfrm>
          <a:custGeom>
            <a:avLst/>
            <a:gdLst/>
            <a:ahLst/>
            <a:cxnLst/>
            <a:rect l="l" t="t" r="r" b="b"/>
            <a:pathLst>
              <a:path w="514350" h="22860">
                <a:moveTo>
                  <a:pt x="468369" y="0"/>
                </a:moveTo>
                <a:lnTo>
                  <a:pt x="45036" y="0"/>
                </a:lnTo>
                <a:lnTo>
                  <a:pt x="27256" y="7620"/>
                </a:lnTo>
                <a:lnTo>
                  <a:pt x="1856" y="21590"/>
                </a:lnTo>
                <a:lnTo>
                  <a:pt x="0" y="22860"/>
                </a:lnTo>
                <a:lnTo>
                  <a:pt x="514154" y="22860"/>
                </a:lnTo>
                <a:lnTo>
                  <a:pt x="512396" y="21590"/>
                </a:lnTo>
                <a:lnTo>
                  <a:pt x="486996" y="7620"/>
                </a:lnTo>
                <a:lnTo>
                  <a:pt x="468369" y="0"/>
                </a:lnTo>
                <a:close/>
              </a:path>
            </a:pathLst>
          </a:custGeom>
          <a:solidFill>
            <a:srgbClr val="0086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5989417" y="6156959"/>
            <a:ext cx="570230" cy="22860"/>
          </a:xfrm>
          <a:custGeom>
            <a:avLst/>
            <a:gdLst/>
            <a:ahLst/>
            <a:cxnLst/>
            <a:rect l="l" t="t" r="r" b="b"/>
            <a:pathLst>
              <a:path w="570229" h="22860">
                <a:moveTo>
                  <a:pt x="538613" y="0"/>
                </a:moveTo>
                <a:lnTo>
                  <a:pt x="32691" y="0"/>
                </a:lnTo>
                <a:lnTo>
                  <a:pt x="30382" y="1269"/>
                </a:lnTo>
                <a:lnTo>
                  <a:pt x="6252" y="17779"/>
                </a:lnTo>
                <a:lnTo>
                  <a:pt x="0" y="22859"/>
                </a:lnTo>
                <a:lnTo>
                  <a:pt x="570034" y="22859"/>
                </a:lnTo>
                <a:lnTo>
                  <a:pt x="563782" y="17779"/>
                </a:lnTo>
                <a:lnTo>
                  <a:pt x="540922" y="1269"/>
                </a:lnTo>
                <a:lnTo>
                  <a:pt x="538613" y="0"/>
                </a:lnTo>
                <a:close/>
              </a:path>
            </a:pathLst>
          </a:custGeom>
          <a:solidFill>
            <a:srgbClr val="0086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5965190" y="6178550"/>
            <a:ext cx="618490" cy="22860"/>
          </a:xfrm>
          <a:custGeom>
            <a:avLst/>
            <a:gdLst/>
            <a:ahLst/>
            <a:cxnLst/>
            <a:rect l="l" t="t" r="r" b="b"/>
            <a:pathLst>
              <a:path w="618490" h="22860">
                <a:moveTo>
                  <a:pt x="592699" y="0"/>
                </a:moveTo>
                <a:lnTo>
                  <a:pt x="25790" y="0"/>
                </a:lnTo>
                <a:lnTo>
                  <a:pt x="10160" y="12700"/>
                </a:lnTo>
                <a:lnTo>
                  <a:pt x="0" y="22859"/>
                </a:lnTo>
                <a:lnTo>
                  <a:pt x="618489" y="22859"/>
                </a:lnTo>
                <a:lnTo>
                  <a:pt x="608330" y="12700"/>
                </a:lnTo>
                <a:lnTo>
                  <a:pt x="592699" y="0"/>
                </a:lnTo>
                <a:close/>
              </a:path>
            </a:pathLst>
          </a:custGeom>
          <a:solidFill>
            <a:srgbClr val="008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5948256" y="6198869"/>
            <a:ext cx="652780" cy="22860"/>
          </a:xfrm>
          <a:custGeom>
            <a:avLst/>
            <a:gdLst/>
            <a:ahLst/>
            <a:cxnLst/>
            <a:rect l="l" t="t" r="r" b="b"/>
            <a:pathLst>
              <a:path w="652779" h="22860">
                <a:moveTo>
                  <a:pt x="632883" y="0"/>
                </a:moveTo>
                <a:lnTo>
                  <a:pt x="19473" y="0"/>
                </a:lnTo>
                <a:lnTo>
                  <a:pt x="9313" y="10159"/>
                </a:lnTo>
                <a:lnTo>
                  <a:pt x="0" y="22859"/>
                </a:lnTo>
                <a:lnTo>
                  <a:pt x="652356" y="22859"/>
                </a:lnTo>
                <a:lnTo>
                  <a:pt x="643043" y="10159"/>
                </a:lnTo>
                <a:lnTo>
                  <a:pt x="632883" y="0"/>
                </a:lnTo>
                <a:close/>
              </a:path>
            </a:pathLst>
          </a:custGeom>
          <a:solidFill>
            <a:srgbClr val="0085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5934074" y="6220459"/>
            <a:ext cx="680720" cy="22860"/>
          </a:xfrm>
          <a:custGeom>
            <a:avLst/>
            <a:gdLst/>
            <a:ahLst/>
            <a:cxnLst/>
            <a:rect l="l" t="t" r="r" b="b"/>
            <a:pathLst>
              <a:path w="680720" h="22860">
                <a:moveTo>
                  <a:pt x="665606" y="0"/>
                </a:moveTo>
                <a:lnTo>
                  <a:pt x="15112" y="0"/>
                </a:lnTo>
                <a:lnTo>
                  <a:pt x="9525" y="7619"/>
                </a:lnTo>
                <a:lnTo>
                  <a:pt x="0" y="22859"/>
                </a:lnTo>
                <a:lnTo>
                  <a:pt x="680720" y="22859"/>
                </a:lnTo>
                <a:lnTo>
                  <a:pt x="671195" y="7619"/>
                </a:lnTo>
                <a:lnTo>
                  <a:pt x="665606" y="0"/>
                </a:lnTo>
                <a:close/>
              </a:path>
            </a:pathLst>
          </a:custGeom>
          <a:solidFill>
            <a:srgbClr val="0084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5925185" y="6240779"/>
            <a:ext cx="698500" cy="22860"/>
          </a:xfrm>
          <a:custGeom>
            <a:avLst/>
            <a:gdLst/>
            <a:ahLst/>
            <a:cxnLst/>
            <a:rect l="l" t="t" r="r" b="b"/>
            <a:pathLst>
              <a:path w="698500" h="22860">
                <a:moveTo>
                  <a:pt x="688022" y="0"/>
                </a:moveTo>
                <a:lnTo>
                  <a:pt x="10477" y="0"/>
                </a:lnTo>
                <a:lnTo>
                  <a:pt x="5715" y="7620"/>
                </a:lnTo>
                <a:lnTo>
                  <a:pt x="0" y="22860"/>
                </a:lnTo>
                <a:lnTo>
                  <a:pt x="698500" y="22860"/>
                </a:lnTo>
                <a:lnTo>
                  <a:pt x="692785" y="7620"/>
                </a:lnTo>
                <a:lnTo>
                  <a:pt x="688022" y="0"/>
                </a:lnTo>
                <a:close/>
              </a:path>
            </a:pathLst>
          </a:custGeom>
          <a:solidFill>
            <a:srgbClr val="0084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5919893" y="6262369"/>
            <a:ext cx="709295" cy="21590"/>
          </a:xfrm>
          <a:custGeom>
            <a:avLst/>
            <a:gdLst/>
            <a:ahLst/>
            <a:cxnLst/>
            <a:rect l="l" t="t" r="r" b="b"/>
            <a:pathLst>
              <a:path w="709295" h="21589">
                <a:moveTo>
                  <a:pt x="703315" y="0"/>
                </a:moveTo>
                <a:lnTo>
                  <a:pt x="5767" y="0"/>
                </a:lnTo>
                <a:lnTo>
                  <a:pt x="3386" y="6349"/>
                </a:lnTo>
                <a:lnTo>
                  <a:pt x="0" y="21589"/>
                </a:lnTo>
                <a:lnTo>
                  <a:pt x="709083" y="21589"/>
                </a:lnTo>
                <a:lnTo>
                  <a:pt x="705696" y="6349"/>
                </a:lnTo>
                <a:lnTo>
                  <a:pt x="703315" y="0"/>
                </a:lnTo>
                <a:close/>
              </a:path>
            </a:pathLst>
          </a:custGeom>
          <a:solidFill>
            <a:srgbClr val="008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5916647" y="6282689"/>
            <a:ext cx="715645" cy="22860"/>
          </a:xfrm>
          <a:custGeom>
            <a:avLst/>
            <a:gdLst/>
            <a:ahLst/>
            <a:cxnLst/>
            <a:rect l="l" t="t" r="r" b="b"/>
            <a:pathLst>
              <a:path w="715645" h="22860">
                <a:moveTo>
                  <a:pt x="712046" y="0"/>
                </a:moveTo>
                <a:lnTo>
                  <a:pt x="3527" y="0"/>
                </a:lnTo>
                <a:lnTo>
                  <a:pt x="1552" y="8890"/>
                </a:lnTo>
                <a:lnTo>
                  <a:pt x="0" y="22860"/>
                </a:lnTo>
                <a:lnTo>
                  <a:pt x="715574" y="22860"/>
                </a:lnTo>
                <a:lnTo>
                  <a:pt x="714022" y="8890"/>
                </a:lnTo>
                <a:lnTo>
                  <a:pt x="712046" y="0"/>
                </a:lnTo>
                <a:close/>
              </a:path>
            </a:pathLst>
          </a:custGeom>
          <a:solidFill>
            <a:srgbClr val="0083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5916282" y="6303009"/>
            <a:ext cx="716915" cy="22860"/>
          </a:xfrm>
          <a:custGeom>
            <a:avLst/>
            <a:gdLst/>
            <a:ahLst/>
            <a:cxnLst/>
            <a:rect l="l" t="t" r="r" b="b"/>
            <a:pathLst>
              <a:path w="716915" h="22860">
                <a:moveTo>
                  <a:pt x="716292" y="0"/>
                </a:moveTo>
                <a:lnTo>
                  <a:pt x="12" y="0"/>
                </a:lnTo>
                <a:lnTo>
                  <a:pt x="12" y="11430"/>
                </a:lnTo>
                <a:lnTo>
                  <a:pt x="0" y="22860"/>
                </a:lnTo>
                <a:lnTo>
                  <a:pt x="716292" y="22860"/>
                </a:lnTo>
                <a:lnTo>
                  <a:pt x="716292" y="11430"/>
                </a:lnTo>
                <a:lnTo>
                  <a:pt x="716292" y="0"/>
                </a:lnTo>
                <a:close/>
              </a:path>
            </a:pathLst>
          </a:custGeom>
          <a:solidFill>
            <a:srgbClr val="008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5916789" y="6324600"/>
            <a:ext cx="715645" cy="22860"/>
          </a:xfrm>
          <a:custGeom>
            <a:avLst/>
            <a:gdLst/>
            <a:ahLst/>
            <a:cxnLst/>
            <a:rect l="l" t="t" r="r" b="b"/>
            <a:pathLst>
              <a:path w="715645" h="22860">
                <a:moveTo>
                  <a:pt x="715292" y="0"/>
                </a:moveTo>
                <a:lnTo>
                  <a:pt x="0" y="0"/>
                </a:lnTo>
                <a:lnTo>
                  <a:pt x="1411" y="12700"/>
                </a:lnTo>
                <a:lnTo>
                  <a:pt x="3801" y="22859"/>
                </a:lnTo>
                <a:lnTo>
                  <a:pt x="711490" y="22859"/>
                </a:lnTo>
                <a:lnTo>
                  <a:pt x="713881" y="12700"/>
                </a:lnTo>
                <a:lnTo>
                  <a:pt x="715292" y="0"/>
                </a:lnTo>
                <a:close/>
              </a:path>
            </a:pathLst>
          </a:custGeom>
          <a:solidFill>
            <a:srgbClr val="008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5919992" y="6344919"/>
            <a:ext cx="709295" cy="22860"/>
          </a:xfrm>
          <a:custGeom>
            <a:avLst/>
            <a:gdLst/>
            <a:ahLst/>
            <a:cxnLst/>
            <a:rect l="l" t="t" r="r" b="b"/>
            <a:pathLst>
              <a:path w="709295" h="22860">
                <a:moveTo>
                  <a:pt x="708884" y="0"/>
                </a:moveTo>
                <a:lnTo>
                  <a:pt x="0" y="0"/>
                </a:lnTo>
                <a:lnTo>
                  <a:pt x="3287" y="13969"/>
                </a:lnTo>
                <a:lnTo>
                  <a:pt x="6424" y="22859"/>
                </a:lnTo>
                <a:lnTo>
                  <a:pt x="702459" y="22859"/>
                </a:lnTo>
                <a:lnTo>
                  <a:pt x="705597" y="13969"/>
                </a:lnTo>
                <a:lnTo>
                  <a:pt x="708884" y="0"/>
                </a:lnTo>
                <a:close/>
              </a:path>
            </a:pathLst>
          </a:custGeom>
          <a:solidFill>
            <a:srgbClr val="0081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5925969" y="6366509"/>
            <a:ext cx="697230" cy="22860"/>
          </a:xfrm>
          <a:custGeom>
            <a:avLst/>
            <a:gdLst/>
            <a:ahLst/>
            <a:cxnLst/>
            <a:rect l="l" t="t" r="r" b="b"/>
            <a:pathLst>
              <a:path w="697229" h="22860">
                <a:moveTo>
                  <a:pt x="696931" y="0"/>
                </a:moveTo>
                <a:lnTo>
                  <a:pt x="0" y="0"/>
                </a:lnTo>
                <a:lnTo>
                  <a:pt x="4930" y="13969"/>
                </a:lnTo>
                <a:lnTo>
                  <a:pt x="10486" y="22859"/>
                </a:lnTo>
                <a:lnTo>
                  <a:pt x="686444" y="22859"/>
                </a:lnTo>
                <a:lnTo>
                  <a:pt x="692000" y="13969"/>
                </a:lnTo>
                <a:lnTo>
                  <a:pt x="696931" y="0"/>
                </a:lnTo>
                <a:close/>
              </a:path>
            </a:pathLst>
          </a:custGeom>
          <a:solidFill>
            <a:srgbClr val="0080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5934868" y="6386829"/>
            <a:ext cx="679450" cy="22860"/>
          </a:xfrm>
          <a:custGeom>
            <a:avLst/>
            <a:gdLst/>
            <a:ahLst/>
            <a:cxnLst/>
            <a:rect l="l" t="t" r="r" b="b"/>
            <a:pathLst>
              <a:path w="679450" h="22860">
                <a:moveTo>
                  <a:pt x="679132" y="0"/>
                </a:moveTo>
                <a:lnTo>
                  <a:pt x="0" y="0"/>
                </a:lnTo>
                <a:lnTo>
                  <a:pt x="8731" y="13970"/>
                </a:lnTo>
                <a:lnTo>
                  <a:pt x="15250" y="22860"/>
                </a:lnTo>
                <a:lnTo>
                  <a:pt x="663881" y="22860"/>
                </a:lnTo>
                <a:lnTo>
                  <a:pt x="670401" y="13970"/>
                </a:lnTo>
                <a:lnTo>
                  <a:pt x="679132" y="0"/>
                </a:lnTo>
                <a:close/>
              </a:path>
            </a:pathLst>
          </a:custGeom>
          <a:solidFill>
            <a:srgbClr val="008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5949187" y="6408419"/>
            <a:ext cx="650875" cy="22860"/>
          </a:xfrm>
          <a:custGeom>
            <a:avLst/>
            <a:gdLst/>
            <a:ahLst/>
            <a:cxnLst/>
            <a:rect l="l" t="t" r="r" b="b"/>
            <a:pathLst>
              <a:path w="650875" h="22860">
                <a:moveTo>
                  <a:pt x="650493" y="0"/>
                </a:moveTo>
                <a:lnTo>
                  <a:pt x="0" y="0"/>
                </a:lnTo>
                <a:lnTo>
                  <a:pt x="8382" y="11429"/>
                </a:lnTo>
                <a:lnTo>
                  <a:pt x="19812" y="22859"/>
                </a:lnTo>
                <a:lnTo>
                  <a:pt x="630682" y="22859"/>
                </a:lnTo>
                <a:lnTo>
                  <a:pt x="642112" y="11429"/>
                </a:lnTo>
                <a:lnTo>
                  <a:pt x="650493" y="0"/>
                </a:lnTo>
                <a:close/>
              </a:path>
            </a:pathLst>
          </a:custGeom>
          <a:solidFill>
            <a:srgbClr val="007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5966460" y="6428739"/>
            <a:ext cx="615950" cy="22860"/>
          </a:xfrm>
          <a:custGeom>
            <a:avLst/>
            <a:gdLst/>
            <a:ahLst/>
            <a:cxnLst/>
            <a:rect l="l" t="t" r="r" b="b"/>
            <a:pathLst>
              <a:path w="615950" h="22860">
                <a:moveTo>
                  <a:pt x="615949" y="0"/>
                </a:moveTo>
                <a:lnTo>
                  <a:pt x="0" y="0"/>
                </a:lnTo>
                <a:lnTo>
                  <a:pt x="8889" y="8890"/>
                </a:lnTo>
                <a:lnTo>
                  <a:pt x="26083" y="22860"/>
                </a:lnTo>
                <a:lnTo>
                  <a:pt x="589866" y="22860"/>
                </a:lnTo>
                <a:lnTo>
                  <a:pt x="607060" y="8890"/>
                </a:lnTo>
                <a:lnTo>
                  <a:pt x="615949" y="0"/>
                </a:lnTo>
                <a:close/>
              </a:path>
            </a:pathLst>
          </a:custGeom>
          <a:solidFill>
            <a:srgbClr val="007F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5990980" y="6450329"/>
            <a:ext cx="567055" cy="21590"/>
          </a:xfrm>
          <a:custGeom>
            <a:avLst/>
            <a:gdLst/>
            <a:ahLst/>
            <a:cxnLst/>
            <a:rect l="l" t="t" r="r" b="b"/>
            <a:pathLst>
              <a:path w="567054" h="21589">
                <a:moveTo>
                  <a:pt x="566908" y="0"/>
                </a:moveTo>
                <a:lnTo>
                  <a:pt x="0" y="0"/>
                </a:lnTo>
                <a:lnTo>
                  <a:pt x="4689" y="3810"/>
                </a:lnTo>
                <a:lnTo>
                  <a:pt x="28819" y="20320"/>
                </a:lnTo>
                <a:lnTo>
                  <a:pt x="31359" y="21590"/>
                </a:lnTo>
                <a:lnTo>
                  <a:pt x="536819" y="21590"/>
                </a:lnTo>
                <a:lnTo>
                  <a:pt x="539359" y="20320"/>
                </a:lnTo>
                <a:lnTo>
                  <a:pt x="562219" y="3810"/>
                </a:lnTo>
                <a:lnTo>
                  <a:pt x="566908" y="0"/>
                </a:lnTo>
                <a:close/>
              </a:path>
            </a:pathLst>
          </a:custGeom>
          <a:solidFill>
            <a:srgbClr val="007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6019799" y="6470650"/>
            <a:ext cx="510540" cy="22860"/>
          </a:xfrm>
          <a:custGeom>
            <a:avLst/>
            <a:gdLst/>
            <a:ahLst/>
            <a:cxnLst/>
            <a:rect l="l" t="t" r="r" b="b"/>
            <a:pathLst>
              <a:path w="510540" h="22860">
                <a:moveTo>
                  <a:pt x="510540" y="0"/>
                </a:moveTo>
                <a:lnTo>
                  <a:pt x="0" y="0"/>
                </a:lnTo>
                <a:lnTo>
                  <a:pt x="25400" y="12700"/>
                </a:lnTo>
                <a:lnTo>
                  <a:pt x="46736" y="22860"/>
                </a:lnTo>
                <a:lnTo>
                  <a:pt x="462788" y="22860"/>
                </a:lnTo>
                <a:lnTo>
                  <a:pt x="485140" y="12700"/>
                </a:lnTo>
                <a:lnTo>
                  <a:pt x="510540" y="0"/>
                </a:lnTo>
                <a:close/>
              </a:path>
            </a:pathLst>
          </a:custGeom>
          <a:solidFill>
            <a:srgbClr val="007E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6061201" y="6490969"/>
            <a:ext cx="427355" cy="22860"/>
          </a:xfrm>
          <a:custGeom>
            <a:avLst/>
            <a:gdLst/>
            <a:ahLst/>
            <a:cxnLst/>
            <a:rect l="l" t="t" r="r" b="b"/>
            <a:pathLst>
              <a:path w="427354" h="22859">
                <a:moveTo>
                  <a:pt x="426974" y="0"/>
                </a:moveTo>
                <a:lnTo>
                  <a:pt x="0" y="0"/>
                </a:lnTo>
                <a:lnTo>
                  <a:pt x="10668" y="5079"/>
                </a:lnTo>
                <a:lnTo>
                  <a:pt x="39877" y="16509"/>
                </a:lnTo>
                <a:lnTo>
                  <a:pt x="66865" y="22859"/>
                </a:lnTo>
                <a:lnTo>
                  <a:pt x="359600" y="22859"/>
                </a:lnTo>
                <a:lnTo>
                  <a:pt x="386588" y="16509"/>
                </a:lnTo>
                <a:lnTo>
                  <a:pt x="415798" y="5079"/>
                </a:lnTo>
                <a:lnTo>
                  <a:pt x="426974" y="0"/>
                </a:lnTo>
                <a:close/>
              </a:path>
            </a:pathLst>
          </a:custGeom>
          <a:solidFill>
            <a:srgbClr val="007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6122669" y="6512559"/>
            <a:ext cx="303530" cy="20320"/>
          </a:xfrm>
          <a:custGeom>
            <a:avLst/>
            <a:gdLst/>
            <a:ahLst/>
            <a:cxnLst/>
            <a:rect l="l" t="t" r="r" b="b"/>
            <a:pathLst>
              <a:path w="303529" h="20320">
                <a:moveTo>
                  <a:pt x="303530" y="0"/>
                </a:moveTo>
                <a:lnTo>
                  <a:pt x="0" y="0"/>
                </a:lnTo>
                <a:lnTo>
                  <a:pt x="43180" y="10160"/>
                </a:lnTo>
                <a:lnTo>
                  <a:pt x="77470" y="15240"/>
                </a:lnTo>
                <a:lnTo>
                  <a:pt x="114300" y="19050"/>
                </a:lnTo>
                <a:lnTo>
                  <a:pt x="152400" y="20320"/>
                </a:lnTo>
                <a:lnTo>
                  <a:pt x="189230" y="19050"/>
                </a:lnTo>
                <a:lnTo>
                  <a:pt x="227330" y="15240"/>
                </a:lnTo>
                <a:lnTo>
                  <a:pt x="260350" y="10160"/>
                </a:lnTo>
                <a:lnTo>
                  <a:pt x="303530" y="0"/>
                </a:lnTo>
                <a:close/>
              </a:path>
            </a:pathLst>
          </a:custGeom>
          <a:solidFill>
            <a:srgbClr val="007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6075388" y="6146799"/>
            <a:ext cx="404495" cy="52069"/>
          </a:xfrm>
          <a:custGeom>
            <a:avLst/>
            <a:gdLst/>
            <a:ahLst/>
            <a:cxnLst/>
            <a:rect l="l" t="t" r="r" b="b"/>
            <a:pathLst>
              <a:path w="404495" h="52070">
                <a:moveTo>
                  <a:pt x="404431" y="52070"/>
                </a:moveTo>
                <a:lnTo>
                  <a:pt x="396532" y="46990"/>
                </a:lnTo>
                <a:lnTo>
                  <a:pt x="377482" y="36830"/>
                </a:lnTo>
                <a:lnTo>
                  <a:pt x="357162" y="27940"/>
                </a:lnTo>
                <a:lnTo>
                  <a:pt x="353885" y="26670"/>
                </a:lnTo>
                <a:lnTo>
                  <a:pt x="347357" y="24130"/>
                </a:lnTo>
                <a:lnTo>
                  <a:pt x="334302" y="19050"/>
                </a:lnTo>
                <a:lnTo>
                  <a:pt x="310172" y="12700"/>
                </a:lnTo>
                <a:lnTo>
                  <a:pt x="284772" y="7620"/>
                </a:lnTo>
                <a:lnTo>
                  <a:pt x="231432" y="0"/>
                </a:lnTo>
                <a:lnTo>
                  <a:pt x="174282" y="0"/>
                </a:lnTo>
                <a:lnTo>
                  <a:pt x="119672" y="7620"/>
                </a:lnTo>
                <a:lnTo>
                  <a:pt x="71412" y="19050"/>
                </a:lnTo>
                <a:lnTo>
                  <a:pt x="51816" y="26670"/>
                </a:lnTo>
                <a:lnTo>
                  <a:pt x="48552" y="27940"/>
                </a:lnTo>
                <a:lnTo>
                  <a:pt x="26962" y="36830"/>
                </a:lnTo>
                <a:lnTo>
                  <a:pt x="7912" y="46990"/>
                </a:lnTo>
                <a:lnTo>
                  <a:pt x="0" y="52070"/>
                </a:lnTo>
                <a:lnTo>
                  <a:pt x="404431" y="52070"/>
                </a:lnTo>
                <a:close/>
              </a:path>
            </a:pathLst>
          </a:custGeom>
          <a:solidFill>
            <a:srgbClr val="00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6043930" y="6196329"/>
            <a:ext cx="467359" cy="27940"/>
          </a:xfrm>
          <a:custGeom>
            <a:avLst/>
            <a:gdLst/>
            <a:ahLst/>
            <a:cxnLst/>
            <a:rect l="l" t="t" r="r" b="b"/>
            <a:pathLst>
              <a:path w="467359" h="27939">
                <a:moveTo>
                  <a:pt x="431941" y="0"/>
                </a:moveTo>
                <a:lnTo>
                  <a:pt x="35418" y="0"/>
                </a:lnTo>
                <a:lnTo>
                  <a:pt x="21590" y="8890"/>
                </a:lnTo>
                <a:lnTo>
                  <a:pt x="6350" y="21590"/>
                </a:lnTo>
                <a:lnTo>
                  <a:pt x="0" y="27940"/>
                </a:lnTo>
                <a:lnTo>
                  <a:pt x="467360" y="27940"/>
                </a:lnTo>
                <a:lnTo>
                  <a:pt x="461010" y="21590"/>
                </a:lnTo>
                <a:lnTo>
                  <a:pt x="445770" y="8890"/>
                </a:lnTo>
                <a:lnTo>
                  <a:pt x="431941" y="0"/>
                </a:lnTo>
                <a:close/>
              </a:path>
            </a:pathLst>
          </a:custGeom>
          <a:solidFill>
            <a:srgbClr val="0080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6023927" y="6221729"/>
            <a:ext cx="509270" cy="27940"/>
          </a:xfrm>
          <a:custGeom>
            <a:avLst/>
            <a:gdLst/>
            <a:ahLst/>
            <a:cxnLst/>
            <a:rect l="l" t="t" r="r" b="b"/>
            <a:pathLst>
              <a:path w="509270" h="27939">
                <a:moveTo>
                  <a:pt x="484822" y="0"/>
                </a:moveTo>
                <a:lnTo>
                  <a:pt x="22542" y="0"/>
                </a:lnTo>
                <a:lnTo>
                  <a:pt x="12382" y="10160"/>
                </a:lnTo>
                <a:lnTo>
                  <a:pt x="2222" y="24130"/>
                </a:lnTo>
                <a:lnTo>
                  <a:pt x="0" y="27940"/>
                </a:lnTo>
                <a:lnTo>
                  <a:pt x="508952" y="27940"/>
                </a:lnTo>
                <a:lnTo>
                  <a:pt x="506412" y="24130"/>
                </a:lnTo>
                <a:lnTo>
                  <a:pt x="494982" y="10160"/>
                </a:lnTo>
                <a:lnTo>
                  <a:pt x="484822" y="0"/>
                </a:lnTo>
                <a:close/>
              </a:path>
            </a:pathLst>
          </a:custGeom>
          <a:solidFill>
            <a:srgbClr val="0080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6011886" y="6247129"/>
            <a:ext cx="533400" cy="27940"/>
          </a:xfrm>
          <a:custGeom>
            <a:avLst/>
            <a:gdLst/>
            <a:ahLst/>
            <a:cxnLst/>
            <a:rect l="l" t="t" r="r" b="b"/>
            <a:pathLst>
              <a:path w="533400" h="27939">
                <a:moveTo>
                  <a:pt x="519299" y="0"/>
                </a:moveTo>
                <a:lnTo>
                  <a:pt x="13522" y="0"/>
                </a:lnTo>
                <a:lnTo>
                  <a:pt x="5373" y="13970"/>
                </a:lnTo>
                <a:lnTo>
                  <a:pt x="0" y="27940"/>
                </a:lnTo>
                <a:lnTo>
                  <a:pt x="532911" y="27940"/>
                </a:lnTo>
                <a:lnTo>
                  <a:pt x="528613" y="13970"/>
                </a:lnTo>
                <a:lnTo>
                  <a:pt x="519299" y="0"/>
                </a:lnTo>
                <a:close/>
              </a:path>
            </a:pathLst>
          </a:custGeom>
          <a:solidFill>
            <a:srgbClr val="008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6006123" y="6272529"/>
            <a:ext cx="544195" cy="27940"/>
          </a:xfrm>
          <a:custGeom>
            <a:avLst/>
            <a:gdLst/>
            <a:ahLst/>
            <a:cxnLst/>
            <a:rect l="l" t="t" r="r" b="b"/>
            <a:pathLst>
              <a:path w="544195" h="27939">
                <a:moveTo>
                  <a:pt x="537893" y="0"/>
                </a:moveTo>
                <a:lnTo>
                  <a:pt x="6740" y="0"/>
                </a:lnTo>
                <a:lnTo>
                  <a:pt x="4786" y="5080"/>
                </a:lnTo>
                <a:lnTo>
                  <a:pt x="976" y="21590"/>
                </a:lnTo>
                <a:lnTo>
                  <a:pt x="0" y="27940"/>
                </a:lnTo>
                <a:lnTo>
                  <a:pt x="543755" y="27940"/>
                </a:lnTo>
                <a:lnTo>
                  <a:pt x="543266" y="21590"/>
                </a:lnTo>
                <a:lnTo>
                  <a:pt x="539456" y="5080"/>
                </a:lnTo>
                <a:lnTo>
                  <a:pt x="537893" y="0"/>
                </a:lnTo>
                <a:close/>
              </a:path>
            </a:pathLst>
          </a:custGeom>
          <a:solidFill>
            <a:srgbClr val="008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6005525" y="6297929"/>
            <a:ext cx="544830" cy="27940"/>
          </a:xfrm>
          <a:custGeom>
            <a:avLst/>
            <a:gdLst/>
            <a:ahLst/>
            <a:cxnLst/>
            <a:rect l="l" t="t" r="r" b="b"/>
            <a:pathLst>
              <a:path w="544829" h="27939">
                <a:moveTo>
                  <a:pt x="544639" y="0"/>
                </a:moveTo>
                <a:lnTo>
                  <a:pt x="0" y="0"/>
                </a:lnTo>
                <a:lnTo>
                  <a:pt x="0" y="12700"/>
                </a:lnTo>
                <a:lnTo>
                  <a:pt x="114" y="27940"/>
                </a:lnTo>
                <a:lnTo>
                  <a:pt x="544588" y="27940"/>
                </a:lnTo>
                <a:lnTo>
                  <a:pt x="544588" y="12700"/>
                </a:lnTo>
                <a:lnTo>
                  <a:pt x="544639" y="0"/>
                </a:lnTo>
                <a:close/>
              </a:path>
            </a:pathLst>
          </a:custGeom>
          <a:solidFill>
            <a:srgbClr val="008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6006374" y="6323329"/>
            <a:ext cx="543560" cy="27940"/>
          </a:xfrm>
          <a:custGeom>
            <a:avLst/>
            <a:gdLst/>
            <a:ahLst/>
            <a:cxnLst/>
            <a:rect l="l" t="t" r="r" b="b"/>
            <a:pathLst>
              <a:path w="543559" h="27939">
                <a:moveTo>
                  <a:pt x="543378" y="0"/>
                </a:moveTo>
                <a:lnTo>
                  <a:pt x="0" y="0"/>
                </a:lnTo>
                <a:lnTo>
                  <a:pt x="725" y="5080"/>
                </a:lnTo>
                <a:lnTo>
                  <a:pt x="4535" y="21590"/>
                </a:lnTo>
                <a:lnTo>
                  <a:pt x="7181" y="27940"/>
                </a:lnTo>
                <a:lnTo>
                  <a:pt x="537089" y="27940"/>
                </a:lnTo>
                <a:lnTo>
                  <a:pt x="539205" y="21590"/>
                </a:lnTo>
                <a:lnTo>
                  <a:pt x="543015" y="5080"/>
                </a:lnTo>
                <a:lnTo>
                  <a:pt x="543378" y="0"/>
                </a:lnTo>
                <a:close/>
              </a:path>
            </a:pathLst>
          </a:custGeom>
          <a:solidFill>
            <a:srgbClr val="008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6012497" y="6348729"/>
            <a:ext cx="532130" cy="27940"/>
          </a:xfrm>
          <a:custGeom>
            <a:avLst/>
            <a:gdLst/>
            <a:ahLst/>
            <a:cxnLst/>
            <a:rect l="l" t="t" r="r" b="b"/>
            <a:pathLst>
              <a:path w="532129" h="27939">
                <a:moveTo>
                  <a:pt x="531812" y="0"/>
                </a:moveTo>
                <a:lnTo>
                  <a:pt x="0" y="0"/>
                </a:lnTo>
                <a:lnTo>
                  <a:pt x="4762" y="11430"/>
                </a:lnTo>
                <a:lnTo>
                  <a:pt x="13652" y="26670"/>
                </a:lnTo>
                <a:lnTo>
                  <a:pt x="14499" y="27940"/>
                </a:lnTo>
                <a:lnTo>
                  <a:pt x="516889" y="27940"/>
                </a:lnTo>
                <a:lnTo>
                  <a:pt x="517842" y="26670"/>
                </a:lnTo>
                <a:lnTo>
                  <a:pt x="528002" y="11430"/>
                </a:lnTo>
                <a:lnTo>
                  <a:pt x="531812" y="0"/>
                </a:lnTo>
                <a:close/>
              </a:path>
            </a:pathLst>
          </a:custGeom>
          <a:solidFill>
            <a:srgbClr val="008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6025409" y="6374129"/>
            <a:ext cx="506095" cy="27940"/>
          </a:xfrm>
          <a:custGeom>
            <a:avLst/>
            <a:gdLst/>
            <a:ahLst/>
            <a:cxnLst/>
            <a:rect l="l" t="t" r="r" b="b"/>
            <a:pathLst>
              <a:path w="506095" h="27939">
                <a:moveTo>
                  <a:pt x="505777" y="0"/>
                </a:moveTo>
                <a:lnTo>
                  <a:pt x="0" y="0"/>
                </a:lnTo>
                <a:lnTo>
                  <a:pt x="740" y="1270"/>
                </a:lnTo>
                <a:lnTo>
                  <a:pt x="10900" y="16510"/>
                </a:lnTo>
                <a:lnTo>
                  <a:pt x="23473" y="27940"/>
                </a:lnTo>
                <a:lnTo>
                  <a:pt x="480927" y="27940"/>
                </a:lnTo>
                <a:lnTo>
                  <a:pt x="493500" y="16510"/>
                </a:lnTo>
                <a:lnTo>
                  <a:pt x="504930" y="1270"/>
                </a:lnTo>
                <a:lnTo>
                  <a:pt x="505777" y="0"/>
                </a:lnTo>
                <a:close/>
              </a:path>
            </a:pathLst>
          </a:custGeom>
          <a:solidFill>
            <a:srgbClr val="0084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6046088" y="6399529"/>
            <a:ext cx="463550" cy="27940"/>
          </a:xfrm>
          <a:custGeom>
            <a:avLst/>
            <a:gdLst/>
            <a:ahLst/>
            <a:cxnLst/>
            <a:rect l="l" t="t" r="r" b="b"/>
            <a:pathLst>
              <a:path w="463550" h="27939">
                <a:moveTo>
                  <a:pt x="463041" y="0"/>
                </a:moveTo>
                <a:lnTo>
                  <a:pt x="0" y="0"/>
                </a:lnTo>
                <a:lnTo>
                  <a:pt x="4190" y="3810"/>
                </a:lnTo>
                <a:lnTo>
                  <a:pt x="19431" y="16510"/>
                </a:lnTo>
                <a:lnTo>
                  <a:pt x="37211" y="26670"/>
                </a:lnTo>
                <a:lnTo>
                  <a:pt x="39115" y="27940"/>
                </a:lnTo>
                <a:lnTo>
                  <a:pt x="423926" y="27940"/>
                </a:lnTo>
                <a:lnTo>
                  <a:pt x="425831" y="26670"/>
                </a:lnTo>
                <a:lnTo>
                  <a:pt x="443611" y="16510"/>
                </a:lnTo>
                <a:lnTo>
                  <a:pt x="458851" y="3810"/>
                </a:lnTo>
                <a:lnTo>
                  <a:pt x="463041" y="0"/>
                </a:lnTo>
                <a:close/>
              </a:path>
            </a:pathLst>
          </a:custGeom>
          <a:solidFill>
            <a:srgbClr val="0084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6081077" y="6424929"/>
            <a:ext cx="393065" cy="27940"/>
          </a:xfrm>
          <a:custGeom>
            <a:avLst/>
            <a:gdLst/>
            <a:ahLst/>
            <a:cxnLst/>
            <a:rect l="l" t="t" r="r" b="b"/>
            <a:pathLst>
              <a:path w="393064" h="27939">
                <a:moveTo>
                  <a:pt x="393065" y="0"/>
                </a:moveTo>
                <a:lnTo>
                  <a:pt x="0" y="0"/>
                </a:lnTo>
                <a:lnTo>
                  <a:pt x="2222" y="1270"/>
                </a:lnTo>
                <a:lnTo>
                  <a:pt x="21272" y="13970"/>
                </a:lnTo>
                <a:lnTo>
                  <a:pt x="42862" y="22860"/>
                </a:lnTo>
                <a:lnTo>
                  <a:pt x="58102" y="27940"/>
                </a:lnTo>
                <a:lnTo>
                  <a:pt x="336232" y="27940"/>
                </a:lnTo>
                <a:lnTo>
                  <a:pt x="351472" y="22860"/>
                </a:lnTo>
                <a:lnTo>
                  <a:pt x="371792" y="13970"/>
                </a:lnTo>
                <a:lnTo>
                  <a:pt x="390842" y="1270"/>
                </a:lnTo>
                <a:lnTo>
                  <a:pt x="393065" y="0"/>
                </a:lnTo>
                <a:close/>
              </a:path>
            </a:pathLst>
          </a:custGeom>
          <a:solidFill>
            <a:srgbClr val="008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6131560" y="6450329"/>
            <a:ext cx="293370" cy="25400"/>
          </a:xfrm>
          <a:custGeom>
            <a:avLst/>
            <a:gdLst/>
            <a:ahLst/>
            <a:cxnLst/>
            <a:rect l="l" t="t" r="r" b="b"/>
            <a:pathLst>
              <a:path w="293370" h="25400">
                <a:moveTo>
                  <a:pt x="293370" y="0"/>
                </a:moveTo>
                <a:lnTo>
                  <a:pt x="0" y="0"/>
                </a:lnTo>
                <a:lnTo>
                  <a:pt x="38100" y="12700"/>
                </a:lnTo>
                <a:lnTo>
                  <a:pt x="63500" y="17780"/>
                </a:lnTo>
                <a:lnTo>
                  <a:pt x="91440" y="21590"/>
                </a:lnTo>
                <a:lnTo>
                  <a:pt x="118110" y="24130"/>
                </a:lnTo>
                <a:lnTo>
                  <a:pt x="146050" y="25400"/>
                </a:lnTo>
                <a:lnTo>
                  <a:pt x="175260" y="24130"/>
                </a:lnTo>
                <a:lnTo>
                  <a:pt x="228600" y="17780"/>
                </a:lnTo>
                <a:lnTo>
                  <a:pt x="278130" y="5080"/>
                </a:lnTo>
                <a:lnTo>
                  <a:pt x="293370" y="0"/>
                </a:lnTo>
                <a:close/>
              </a:path>
            </a:pathLst>
          </a:custGeom>
          <a:solidFill>
            <a:srgbClr val="0085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6085332" y="6184899"/>
            <a:ext cx="382270" cy="74930"/>
          </a:xfrm>
          <a:custGeom>
            <a:avLst/>
            <a:gdLst/>
            <a:ahLst/>
            <a:cxnLst/>
            <a:rect l="l" t="t" r="r" b="b"/>
            <a:pathLst>
              <a:path w="382270" h="74929">
                <a:moveTo>
                  <a:pt x="381889" y="74930"/>
                </a:moveTo>
                <a:lnTo>
                  <a:pt x="373888" y="63500"/>
                </a:lnTo>
                <a:lnTo>
                  <a:pt x="353568" y="45720"/>
                </a:lnTo>
                <a:lnTo>
                  <a:pt x="342138" y="38100"/>
                </a:lnTo>
                <a:lnTo>
                  <a:pt x="338328" y="35560"/>
                </a:lnTo>
                <a:lnTo>
                  <a:pt x="335991" y="34290"/>
                </a:lnTo>
                <a:lnTo>
                  <a:pt x="324358" y="27940"/>
                </a:lnTo>
                <a:lnTo>
                  <a:pt x="291338" y="15240"/>
                </a:lnTo>
                <a:lnTo>
                  <a:pt x="253238" y="5080"/>
                </a:lnTo>
                <a:lnTo>
                  <a:pt x="213868" y="0"/>
                </a:lnTo>
                <a:lnTo>
                  <a:pt x="169418" y="0"/>
                </a:lnTo>
                <a:lnTo>
                  <a:pt x="127508" y="5080"/>
                </a:lnTo>
                <a:lnTo>
                  <a:pt x="90678" y="15240"/>
                </a:lnTo>
                <a:lnTo>
                  <a:pt x="44958" y="34290"/>
                </a:lnTo>
                <a:lnTo>
                  <a:pt x="42418" y="35560"/>
                </a:lnTo>
                <a:lnTo>
                  <a:pt x="39243" y="38100"/>
                </a:lnTo>
                <a:lnTo>
                  <a:pt x="29718" y="45720"/>
                </a:lnTo>
                <a:lnTo>
                  <a:pt x="17018" y="54610"/>
                </a:lnTo>
                <a:lnTo>
                  <a:pt x="6858" y="63500"/>
                </a:lnTo>
                <a:lnTo>
                  <a:pt x="0" y="74930"/>
                </a:lnTo>
                <a:lnTo>
                  <a:pt x="381889" y="7493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6070726" y="6256019"/>
            <a:ext cx="411480" cy="40640"/>
          </a:xfrm>
          <a:custGeom>
            <a:avLst/>
            <a:gdLst/>
            <a:ahLst/>
            <a:cxnLst/>
            <a:rect l="l" t="t" r="r" b="b"/>
            <a:pathLst>
              <a:path w="411479" h="40639">
                <a:moveTo>
                  <a:pt x="393827" y="0"/>
                </a:moveTo>
                <a:lnTo>
                  <a:pt x="16891" y="0"/>
                </a:lnTo>
                <a:lnTo>
                  <a:pt x="13843" y="5079"/>
                </a:lnTo>
                <a:lnTo>
                  <a:pt x="6223" y="16509"/>
                </a:lnTo>
                <a:lnTo>
                  <a:pt x="1143" y="29209"/>
                </a:lnTo>
                <a:lnTo>
                  <a:pt x="0" y="40639"/>
                </a:lnTo>
                <a:lnTo>
                  <a:pt x="411099" y="40639"/>
                </a:lnTo>
                <a:lnTo>
                  <a:pt x="408813" y="29209"/>
                </a:lnTo>
                <a:lnTo>
                  <a:pt x="403733" y="16509"/>
                </a:lnTo>
                <a:lnTo>
                  <a:pt x="397383" y="5079"/>
                </a:lnTo>
                <a:lnTo>
                  <a:pt x="393827" y="0"/>
                </a:lnTo>
                <a:close/>
              </a:path>
            </a:pathLst>
          </a:custGeom>
          <a:solidFill>
            <a:srgbClr val="0086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6068060" y="6292850"/>
            <a:ext cx="415290" cy="39370"/>
          </a:xfrm>
          <a:custGeom>
            <a:avLst/>
            <a:gdLst/>
            <a:ahLst/>
            <a:cxnLst/>
            <a:rect l="l" t="t" r="r" b="b"/>
            <a:pathLst>
              <a:path w="415289" h="39370">
                <a:moveTo>
                  <a:pt x="413003" y="0"/>
                </a:moveTo>
                <a:lnTo>
                  <a:pt x="3048" y="0"/>
                </a:lnTo>
                <a:lnTo>
                  <a:pt x="2539" y="5079"/>
                </a:lnTo>
                <a:lnTo>
                  <a:pt x="0" y="17779"/>
                </a:lnTo>
                <a:lnTo>
                  <a:pt x="2539" y="31750"/>
                </a:lnTo>
                <a:lnTo>
                  <a:pt x="3301" y="39370"/>
                </a:lnTo>
                <a:lnTo>
                  <a:pt x="412495" y="39370"/>
                </a:lnTo>
                <a:lnTo>
                  <a:pt x="414019" y="31750"/>
                </a:lnTo>
                <a:lnTo>
                  <a:pt x="415289" y="17779"/>
                </a:lnTo>
                <a:lnTo>
                  <a:pt x="414019" y="5079"/>
                </a:lnTo>
                <a:lnTo>
                  <a:pt x="413003" y="0"/>
                </a:lnTo>
                <a:close/>
              </a:path>
            </a:pathLst>
          </a:custGeom>
          <a:solidFill>
            <a:srgbClr val="0086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6070980" y="6328409"/>
            <a:ext cx="410845" cy="40640"/>
          </a:xfrm>
          <a:custGeom>
            <a:avLst/>
            <a:gdLst/>
            <a:ahLst/>
            <a:cxnLst/>
            <a:rect l="l" t="t" r="r" b="b"/>
            <a:pathLst>
              <a:path w="410845" h="40639">
                <a:moveTo>
                  <a:pt x="410336" y="0"/>
                </a:moveTo>
                <a:lnTo>
                  <a:pt x="0" y="0"/>
                </a:lnTo>
                <a:lnTo>
                  <a:pt x="888" y="8889"/>
                </a:lnTo>
                <a:lnTo>
                  <a:pt x="5968" y="20319"/>
                </a:lnTo>
                <a:lnTo>
                  <a:pt x="13588" y="33019"/>
                </a:lnTo>
                <a:lnTo>
                  <a:pt x="18668" y="40639"/>
                </a:lnTo>
                <a:lnTo>
                  <a:pt x="391202" y="40639"/>
                </a:lnTo>
                <a:lnTo>
                  <a:pt x="397128" y="33019"/>
                </a:lnTo>
                <a:lnTo>
                  <a:pt x="403478" y="20319"/>
                </a:lnTo>
                <a:lnTo>
                  <a:pt x="408558" y="8889"/>
                </a:lnTo>
                <a:lnTo>
                  <a:pt x="410336" y="0"/>
                </a:lnTo>
                <a:close/>
              </a:path>
            </a:pathLst>
          </a:custGeom>
          <a:solidFill>
            <a:srgbClr val="008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6087110" y="6365239"/>
            <a:ext cx="378460" cy="39370"/>
          </a:xfrm>
          <a:custGeom>
            <a:avLst/>
            <a:gdLst/>
            <a:ahLst/>
            <a:cxnLst/>
            <a:rect l="l" t="t" r="r" b="b"/>
            <a:pathLst>
              <a:path w="378460" h="39370">
                <a:moveTo>
                  <a:pt x="378036" y="0"/>
                </a:moveTo>
                <a:lnTo>
                  <a:pt x="0" y="0"/>
                </a:lnTo>
                <a:lnTo>
                  <a:pt x="5079" y="7620"/>
                </a:lnTo>
                <a:lnTo>
                  <a:pt x="15239" y="17780"/>
                </a:lnTo>
                <a:lnTo>
                  <a:pt x="40639" y="35560"/>
                </a:lnTo>
                <a:lnTo>
                  <a:pt x="47171" y="39370"/>
                </a:lnTo>
                <a:lnTo>
                  <a:pt x="330562" y="39370"/>
                </a:lnTo>
                <a:lnTo>
                  <a:pt x="336550" y="35560"/>
                </a:lnTo>
                <a:lnTo>
                  <a:pt x="351789" y="26670"/>
                </a:lnTo>
                <a:lnTo>
                  <a:pt x="361950" y="17780"/>
                </a:lnTo>
                <a:lnTo>
                  <a:pt x="372110" y="7620"/>
                </a:lnTo>
                <a:lnTo>
                  <a:pt x="378036" y="0"/>
                </a:lnTo>
                <a:close/>
              </a:path>
            </a:pathLst>
          </a:custGeom>
          <a:solidFill>
            <a:srgbClr val="0085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6129927" y="6402069"/>
            <a:ext cx="292100" cy="35560"/>
          </a:xfrm>
          <a:custGeom>
            <a:avLst/>
            <a:gdLst/>
            <a:ahLst/>
            <a:cxnLst/>
            <a:rect l="l" t="t" r="r" b="b"/>
            <a:pathLst>
              <a:path w="292100" h="35560">
                <a:moveTo>
                  <a:pt x="291737" y="0"/>
                </a:moveTo>
                <a:lnTo>
                  <a:pt x="0" y="0"/>
                </a:lnTo>
                <a:lnTo>
                  <a:pt x="13062" y="7619"/>
                </a:lnTo>
                <a:lnTo>
                  <a:pt x="46082" y="20319"/>
                </a:lnTo>
                <a:lnTo>
                  <a:pt x="63862" y="24129"/>
                </a:lnTo>
                <a:lnTo>
                  <a:pt x="82912" y="30479"/>
                </a:lnTo>
                <a:lnTo>
                  <a:pt x="103232" y="33019"/>
                </a:lnTo>
                <a:lnTo>
                  <a:pt x="146412" y="35559"/>
                </a:lnTo>
                <a:lnTo>
                  <a:pt x="188322" y="33019"/>
                </a:lnTo>
                <a:lnTo>
                  <a:pt x="208642" y="30479"/>
                </a:lnTo>
                <a:lnTo>
                  <a:pt x="227692" y="24129"/>
                </a:lnTo>
                <a:lnTo>
                  <a:pt x="246742" y="20319"/>
                </a:lnTo>
                <a:lnTo>
                  <a:pt x="279762" y="7619"/>
                </a:lnTo>
                <a:lnTo>
                  <a:pt x="291737" y="0"/>
                </a:lnTo>
                <a:close/>
              </a:path>
            </a:pathLst>
          </a:custGeom>
          <a:solidFill>
            <a:srgbClr val="0084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6164072" y="6226809"/>
            <a:ext cx="220979" cy="25400"/>
          </a:xfrm>
          <a:custGeom>
            <a:avLst/>
            <a:gdLst/>
            <a:ahLst/>
            <a:cxnLst/>
            <a:rect l="l" t="t" r="r" b="b"/>
            <a:pathLst>
              <a:path w="220979" h="25400">
                <a:moveTo>
                  <a:pt x="220980" y="25400"/>
                </a:moveTo>
                <a:lnTo>
                  <a:pt x="218948" y="24130"/>
                </a:lnTo>
                <a:lnTo>
                  <a:pt x="208788" y="19050"/>
                </a:lnTo>
                <a:lnTo>
                  <a:pt x="192913" y="12700"/>
                </a:lnTo>
                <a:lnTo>
                  <a:pt x="189738" y="11430"/>
                </a:lnTo>
                <a:lnTo>
                  <a:pt x="141478" y="1270"/>
                </a:lnTo>
                <a:lnTo>
                  <a:pt x="126238" y="0"/>
                </a:lnTo>
                <a:lnTo>
                  <a:pt x="94488" y="0"/>
                </a:lnTo>
                <a:lnTo>
                  <a:pt x="50038" y="6350"/>
                </a:lnTo>
                <a:lnTo>
                  <a:pt x="30988" y="11430"/>
                </a:lnTo>
                <a:lnTo>
                  <a:pt x="27813" y="12700"/>
                </a:lnTo>
                <a:lnTo>
                  <a:pt x="11938" y="19050"/>
                </a:lnTo>
                <a:lnTo>
                  <a:pt x="1778" y="24130"/>
                </a:lnTo>
                <a:lnTo>
                  <a:pt x="0" y="25400"/>
                </a:lnTo>
                <a:lnTo>
                  <a:pt x="220980" y="25400"/>
                </a:lnTo>
                <a:close/>
              </a:path>
            </a:pathLst>
          </a:custGeom>
          <a:solidFill>
            <a:srgbClr val="00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6145530" y="6252209"/>
            <a:ext cx="257810" cy="13970"/>
          </a:xfrm>
          <a:custGeom>
            <a:avLst/>
            <a:gdLst/>
            <a:ahLst/>
            <a:cxnLst/>
            <a:rect l="l" t="t" r="r" b="b"/>
            <a:pathLst>
              <a:path w="257810" h="13970">
                <a:moveTo>
                  <a:pt x="239521" y="0"/>
                </a:moveTo>
                <a:lnTo>
                  <a:pt x="18541" y="0"/>
                </a:lnTo>
                <a:lnTo>
                  <a:pt x="2539" y="11429"/>
                </a:lnTo>
                <a:lnTo>
                  <a:pt x="0" y="13969"/>
                </a:lnTo>
                <a:lnTo>
                  <a:pt x="257809" y="13969"/>
                </a:lnTo>
                <a:lnTo>
                  <a:pt x="255269" y="11429"/>
                </a:lnTo>
                <a:lnTo>
                  <a:pt x="247649" y="5079"/>
                </a:lnTo>
                <a:lnTo>
                  <a:pt x="239521" y="0"/>
                </a:lnTo>
                <a:close/>
              </a:path>
            </a:pathLst>
          </a:custGeom>
          <a:solidFill>
            <a:srgbClr val="0080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6134099" y="6264909"/>
            <a:ext cx="280670" cy="13970"/>
          </a:xfrm>
          <a:custGeom>
            <a:avLst/>
            <a:gdLst/>
            <a:ahLst/>
            <a:cxnLst/>
            <a:rect l="l" t="t" r="r" b="b"/>
            <a:pathLst>
              <a:path w="280670" h="13970">
                <a:moveTo>
                  <a:pt x="267970" y="0"/>
                </a:moveTo>
                <a:lnTo>
                  <a:pt x="12700" y="0"/>
                </a:lnTo>
                <a:lnTo>
                  <a:pt x="6350" y="6349"/>
                </a:lnTo>
                <a:lnTo>
                  <a:pt x="0" y="13969"/>
                </a:lnTo>
                <a:lnTo>
                  <a:pt x="280670" y="13969"/>
                </a:lnTo>
                <a:lnTo>
                  <a:pt x="274320" y="6349"/>
                </a:lnTo>
                <a:lnTo>
                  <a:pt x="267970" y="0"/>
                </a:lnTo>
                <a:close/>
              </a:path>
            </a:pathLst>
          </a:custGeom>
          <a:solidFill>
            <a:srgbClr val="0080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6125844" y="6277609"/>
            <a:ext cx="297180" cy="15240"/>
          </a:xfrm>
          <a:custGeom>
            <a:avLst/>
            <a:gdLst/>
            <a:ahLst/>
            <a:cxnLst/>
            <a:rect l="l" t="t" r="r" b="b"/>
            <a:pathLst>
              <a:path w="297179" h="15239">
                <a:moveTo>
                  <a:pt x="287866" y="0"/>
                </a:moveTo>
                <a:lnTo>
                  <a:pt x="9313" y="0"/>
                </a:lnTo>
                <a:lnTo>
                  <a:pt x="8254" y="1269"/>
                </a:lnTo>
                <a:lnTo>
                  <a:pt x="3175" y="8889"/>
                </a:lnTo>
                <a:lnTo>
                  <a:pt x="0" y="15239"/>
                </a:lnTo>
                <a:lnTo>
                  <a:pt x="297179" y="15239"/>
                </a:lnTo>
                <a:lnTo>
                  <a:pt x="294004" y="8889"/>
                </a:lnTo>
                <a:lnTo>
                  <a:pt x="288925" y="1269"/>
                </a:lnTo>
                <a:lnTo>
                  <a:pt x="287866" y="0"/>
                </a:lnTo>
                <a:close/>
              </a:path>
            </a:pathLst>
          </a:custGeom>
          <a:solidFill>
            <a:srgbClr val="008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6122669" y="6291579"/>
            <a:ext cx="303530" cy="13970"/>
          </a:xfrm>
          <a:custGeom>
            <a:avLst/>
            <a:gdLst/>
            <a:ahLst/>
            <a:cxnLst/>
            <a:rect l="l" t="t" r="r" b="b"/>
            <a:pathLst>
              <a:path w="303529" h="13970">
                <a:moveTo>
                  <a:pt x="299719" y="0"/>
                </a:moveTo>
                <a:lnTo>
                  <a:pt x="3810" y="0"/>
                </a:lnTo>
                <a:lnTo>
                  <a:pt x="2539" y="2540"/>
                </a:lnTo>
                <a:lnTo>
                  <a:pt x="1269" y="6350"/>
                </a:lnTo>
                <a:lnTo>
                  <a:pt x="0" y="11430"/>
                </a:lnTo>
                <a:lnTo>
                  <a:pt x="0" y="13970"/>
                </a:lnTo>
                <a:lnTo>
                  <a:pt x="303529" y="13970"/>
                </a:lnTo>
                <a:lnTo>
                  <a:pt x="303529" y="6350"/>
                </a:lnTo>
                <a:lnTo>
                  <a:pt x="300989" y="2540"/>
                </a:lnTo>
                <a:lnTo>
                  <a:pt x="299719" y="0"/>
                </a:lnTo>
                <a:close/>
              </a:path>
            </a:pathLst>
          </a:custGeom>
          <a:solidFill>
            <a:srgbClr val="008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6122669" y="6304279"/>
            <a:ext cx="303530" cy="13970"/>
          </a:xfrm>
          <a:custGeom>
            <a:avLst/>
            <a:gdLst/>
            <a:ahLst/>
            <a:cxnLst/>
            <a:rect l="l" t="t" r="r" b="b"/>
            <a:pathLst>
              <a:path w="303529" h="13970">
                <a:moveTo>
                  <a:pt x="0" y="0"/>
                </a:moveTo>
                <a:lnTo>
                  <a:pt x="303529" y="0"/>
                </a:lnTo>
                <a:lnTo>
                  <a:pt x="303529" y="13970"/>
                </a:lnTo>
                <a:lnTo>
                  <a:pt x="0" y="13970"/>
                </a:lnTo>
                <a:lnTo>
                  <a:pt x="0" y="0"/>
                </a:lnTo>
                <a:close/>
              </a:path>
            </a:pathLst>
          </a:custGeom>
          <a:solidFill>
            <a:srgbClr val="008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6122670" y="6318249"/>
            <a:ext cx="303530" cy="13970"/>
          </a:xfrm>
          <a:custGeom>
            <a:avLst/>
            <a:gdLst/>
            <a:ahLst/>
            <a:cxnLst/>
            <a:rect l="l" t="t" r="r" b="b"/>
            <a:pathLst>
              <a:path w="303529" h="13970">
                <a:moveTo>
                  <a:pt x="303530" y="0"/>
                </a:moveTo>
                <a:lnTo>
                  <a:pt x="0" y="0"/>
                </a:lnTo>
                <a:lnTo>
                  <a:pt x="0" y="2540"/>
                </a:lnTo>
                <a:lnTo>
                  <a:pt x="635" y="2540"/>
                </a:lnTo>
                <a:lnTo>
                  <a:pt x="635" y="6350"/>
                </a:lnTo>
                <a:lnTo>
                  <a:pt x="1905" y="6350"/>
                </a:lnTo>
                <a:lnTo>
                  <a:pt x="1905" y="11430"/>
                </a:lnTo>
                <a:lnTo>
                  <a:pt x="3175" y="11430"/>
                </a:lnTo>
                <a:lnTo>
                  <a:pt x="3175" y="13970"/>
                </a:lnTo>
                <a:lnTo>
                  <a:pt x="300355" y="13970"/>
                </a:lnTo>
                <a:lnTo>
                  <a:pt x="300355" y="11430"/>
                </a:lnTo>
                <a:lnTo>
                  <a:pt x="302260" y="11430"/>
                </a:lnTo>
                <a:lnTo>
                  <a:pt x="302260" y="6350"/>
                </a:lnTo>
                <a:lnTo>
                  <a:pt x="303530" y="6350"/>
                </a:lnTo>
                <a:lnTo>
                  <a:pt x="303530" y="2540"/>
                </a:lnTo>
                <a:lnTo>
                  <a:pt x="303530" y="0"/>
                </a:lnTo>
                <a:close/>
              </a:path>
            </a:pathLst>
          </a:custGeom>
          <a:solidFill>
            <a:srgbClr val="008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6125844" y="6330950"/>
            <a:ext cx="297180" cy="13970"/>
          </a:xfrm>
          <a:custGeom>
            <a:avLst/>
            <a:gdLst/>
            <a:ahLst/>
            <a:cxnLst/>
            <a:rect l="l" t="t" r="r" b="b"/>
            <a:pathLst>
              <a:path w="297179" h="13970">
                <a:moveTo>
                  <a:pt x="297179" y="0"/>
                </a:moveTo>
                <a:lnTo>
                  <a:pt x="0" y="0"/>
                </a:lnTo>
                <a:lnTo>
                  <a:pt x="3175" y="6350"/>
                </a:lnTo>
                <a:lnTo>
                  <a:pt x="8254" y="13970"/>
                </a:lnTo>
                <a:lnTo>
                  <a:pt x="288925" y="13970"/>
                </a:lnTo>
                <a:lnTo>
                  <a:pt x="294004" y="6350"/>
                </a:lnTo>
                <a:lnTo>
                  <a:pt x="297179" y="0"/>
                </a:lnTo>
                <a:close/>
              </a:path>
            </a:pathLst>
          </a:custGeom>
          <a:solidFill>
            <a:srgbClr val="008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6133253" y="6343650"/>
            <a:ext cx="282575" cy="15240"/>
          </a:xfrm>
          <a:custGeom>
            <a:avLst/>
            <a:gdLst/>
            <a:ahLst/>
            <a:cxnLst/>
            <a:rect l="l" t="t" r="r" b="b"/>
            <a:pathLst>
              <a:path w="282575" h="15239">
                <a:moveTo>
                  <a:pt x="282363" y="0"/>
                </a:moveTo>
                <a:lnTo>
                  <a:pt x="0" y="0"/>
                </a:lnTo>
                <a:lnTo>
                  <a:pt x="846" y="1270"/>
                </a:lnTo>
                <a:lnTo>
                  <a:pt x="7196" y="8890"/>
                </a:lnTo>
                <a:lnTo>
                  <a:pt x="13546" y="15240"/>
                </a:lnTo>
                <a:lnTo>
                  <a:pt x="268816" y="15240"/>
                </a:lnTo>
                <a:lnTo>
                  <a:pt x="275166" y="8890"/>
                </a:lnTo>
                <a:lnTo>
                  <a:pt x="281516" y="1270"/>
                </a:lnTo>
                <a:lnTo>
                  <a:pt x="282363" y="0"/>
                </a:lnTo>
                <a:close/>
              </a:path>
            </a:pathLst>
          </a:custGeom>
          <a:solidFill>
            <a:srgbClr val="0084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6145530" y="6357619"/>
            <a:ext cx="257810" cy="13970"/>
          </a:xfrm>
          <a:custGeom>
            <a:avLst/>
            <a:gdLst/>
            <a:ahLst/>
            <a:cxnLst/>
            <a:rect l="l" t="t" r="r" b="b"/>
            <a:pathLst>
              <a:path w="257810" h="13970">
                <a:moveTo>
                  <a:pt x="257809" y="0"/>
                </a:moveTo>
                <a:lnTo>
                  <a:pt x="0" y="0"/>
                </a:lnTo>
                <a:lnTo>
                  <a:pt x="2539" y="2539"/>
                </a:lnTo>
                <a:lnTo>
                  <a:pt x="18541" y="13969"/>
                </a:lnTo>
                <a:lnTo>
                  <a:pt x="239521" y="13969"/>
                </a:lnTo>
                <a:lnTo>
                  <a:pt x="247649" y="8889"/>
                </a:lnTo>
                <a:lnTo>
                  <a:pt x="255269" y="2539"/>
                </a:lnTo>
                <a:lnTo>
                  <a:pt x="257809" y="0"/>
                </a:lnTo>
                <a:close/>
              </a:path>
            </a:pathLst>
          </a:custGeom>
          <a:solidFill>
            <a:srgbClr val="0084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6162293" y="6370319"/>
            <a:ext cx="224790" cy="15240"/>
          </a:xfrm>
          <a:custGeom>
            <a:avLst/>
            <a:gdLst/>
            <a:ahLst/>
            <a:cxnLst/>
            <a:rect l="l" t="t" r="r" b="b"/>
            <a:pathLst>
              <a:path w="224789" h="15239">
                <a:moveTo>
                  <a:pt x="224789" y="0"/>
                </a:moveTo>
                <a:lnTo>
                  <a:pt x="0" y="0"/>
                </a:lnTo>
                <a:lnTo>
                  <a:pt x="3555" y="2539"/>
                </a:lnTo>
                <a:lnTo>
                  <a:pt x="13715" y="7619"/>
                </a:lnTo>
                <a:lnTo>
                  <a:pt x="26415" y="12699"/>
                </a:lnTo>
                <a:lnTo>
                  <a:pt x="34882" y="15239"/>
                </a:lnTo>
                <a:lnTo>
                  <a:pt x="189399" y="15239"/>
                </a:lnTo>
                <a:lnTo>
                  <a:pt x="197865" y="12699"/>
                </a:lnTo>
                <a:lnTo>
                  <a:pt x="210565" y="7619"/>
                </a:lnTo>
                <a:lnTo>
                  <a:pt x="220725" y="2539"/>
                </a:lnTo>
                <a:lnTo>
                  <a:pt x="224789" y="0"/>
                </a:lnTo>
                <a:close/>
              </a:path>
            </a:pathLst>
          </a:custGeom>
          <a:solidFill>
            <a:srgbClr val="008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6192943" y="6384289"/>
            <a:ext cx="163195" cy="12700"/>
          </a:xfrm>
          <a:custGeom>
            <a:avLst/>
            <a:gdLst/>
            <a:ahLst/>
            <a:cxnLst/>
            <a:rect l="l" t="t" r="r" b="b"/>
            <a:pathLst>
              <a:path w="163195" h="12700">
                <a:moveTo>
                  <a:pt x="162983" y="0"/>
                </a:moveTo>
                <a:lnTo>
                  <a:pt x="0" y="0"/>
                </a:lnTo>
                <a:lnTo>
                  <a:pt x="21166" y="6350"/>
                </a:lnTo>
                <a:lnTo>
                  <a:pt x="35136" y="8890"/>
                </a:lnTo>
                <a:lnTo>
                  <a:pt x="50376" y="10160"/>
                </a:lnTo>
                <a:lnTo>
                  <a:pt x="65616" y="12700"/>
                </a:lnTo>
                <a:lnTo>
                  <a:pt x="97366" y="12700"/>
                </a:lnTo>
                <a:lnTo>
                  <a:pt x="112606" y="10160"/>
                </a:lnTo>
                <a:lnTo>
                  <a:pt x="127846" y="8890"/>
                </a:lnTo>
                <a:lnTo>
                  <a:pt x="141816" y="6350"/>
                </a:lnTo>
                <a:lnTo>
                  <a:pt x="162983" y="0"/>
                </a:lnTo>
                <a:close/>
              </a:path>
            </a:pathLst>
          </a:custGeom>
          <a:solidFill>
            <a:srgbClr val="0085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5993168" y="5897879"/>
            <a:ext cx="290830" cy="40640"/>
          </a:xfrm>
          <a:custGeom>
            <a:avLst/>
            <a:gdLst/>
            <a:ahLst/>
            <a:cxnLst/>
            <a:rect l="l" t="t" r="r" b="b"/>
            <a:pathLst>
              <a:path w="290829" h="40639">
                <a:moveTo>
                  <a:pt x="290791" y="0"/>
                </a:moveTo>
                <a:lnTo>
                  <a:pt x="281901" y="0"/>
                </a:lnTo>
                <a:lnTo>
                  <a:pt x="91401" y="19050"/>
                </a:lnTo>
                <a:lnTo>
                  <a:pt x="86017" y="20320"/>
                </a:lnTo>
                <a:lnTo>
                  <a:pt x="0" y="40640"/>
                </a:lnTo>
                <a:lnTo>
                  <a:pt x="82372" y="40640"/>
                </a:lnTo>
                <a:lnTo>
                  <a:pt x="91401" y="38100"/>
                </a:lnTo>
                <a:lnTo>
                  <a:pt x="269201" y="20320"/>
                </a:lnTo>
                <a:lnTo>
                  <a:pt x="281901" y="19050"/>
                </a:lnTo>
                <a:lnTo>
                  <a:pt x="290791" y="19050"/>
                </a:lnTo>
                <a:lnTo>
                  <a:pt x="29079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76899" y="5935979"/>
            <a:ext cx="407670" cy="217169"/>
          </a:xfrm>
          <a:prstGeom prst="rect">
            <a:avLst/>
          </a:prstGeom>
        </p:spPr>
      </p:pic>
      <p:sp>
        <p:nvSpPr>
          <p:cNvPr id="145" name="bg object 145"/>
          <p:cNvSpPr/>
          <p:nvPr/>
        </p:nvSpPr>
        <p:spPr>
          <a:xfrm>
            <a:off x="5867399" y="6631939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0" y="0"/>
                </a:moveTo>
                <a:lnTo>
                  <a:pt x="0" y="7619"/>
                </a:lnTo>
                <a:lnTo>
                  <a:pt x="12815" y="12815"/>
                </a:lnTo>
                <a:lnTo>
                  <a:pt x="0" y="0"/>
                </a:lnTo>
                <a:close/>
              </a:path>
            </a:pathLst>
          </a:custGeom>
          <a:solidFill>
            <a:srgbClr val="0086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5867399" y="6620509"/>
            <a:ext cx="51435" cy="40005"/>
          </a:xfrm>
          <a:custGeom>
            <a:avLst/>
            <a:gdLst/>
            <a:ahLst/>
            <a:cxnLst/>
            <a:rect l="l" t="t" r="r" b="b"/>
            <a:pathLst>
              <a:path w="51435" h="40004">
                <a:moveTo>
                  <a:pt x="0" y="0"/>
                </a:moveTo>
                <a:lnTo>
                  <a:pt x="0" y="13970"/>
                </a:lnTo>
                <a:lnTo>
                  <a:pt x="8543" y="22513"/>
                </a:lnTo>
                <a:lnTo>
                  <a:pt x="51261" y="39831"/>
                </a:lnTo>
                <a:lnTo>
                  <a:pt x="20697" y="9267"/>
                </a:lnTo>
                <a:lnTo>
                  <a:pt x="0" y="0"/>
                </a:lnTo>
                <a:close/>
              </a:path>
            </a:pathLst>
          </a:custGeom>
          <a:solidFill>
            <a:srgbClr val="008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5883575" y="6627752"/>
            <a:ext cx="74295" cy="48895"/>
          </a:xfrm>
          <a:custGeom>
            <a:avLst/>
            <a:gdLst/>
            <a:ahLst/>
            <a:cxnLst/>
            <a:rect l="l" t="t" r="r" b="b"/>
            <a:pathLst>
              <a:path w="74295" h="48895">
                <a:moveTo>
                  <a:pt x="0" y="0"/>
                </a:moveTo>
                <a:lnTo>
                  <a:pt x="31049" y="30952"/>
                </a:lnTo>
                <a:lnTo>
                  <a:pt x="73925" y="48334"/>
                </a:lnTo>
                <a:lnTo>
                  <a:pt x="46183" y="20679"/>
                </a:lnTo>
                <a:lnTo>
                  <a:pt x="0" y="0"/>
                </a:lnTo>
                <a:close/>
              </a:path>
            </a:pathLst>
          </a:custGeom>
          <a:solidFill>
            <a:srgbClr val="0085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5927193" y="6647282"/>
            <a:ext cx="60325" cy="35560"/>
          </a:xfrm>
          <a:custGeom>
            <a:avLst/>
            <a:gdLst/>
            <a:ahLst/>
            <a:cxnLst/>
            <a:rect l="l" t="t" r="r" b="b"/>
            <a:pathLst>
              <a:path w="60325" h="35559">
                <a:moveTo>
                  <a:pt x="0" y="0"/>
                </a:moveTo>
                <a:lnTo>
                  <a:pt x="27779" y="27779"/>
                </a:lnTo>
                <a:lnTo>
                  <a:pt x="34187" y="30377"/>
                </a:lnTo>
                <a:lnTo>
                  <a:pt x="59864" y="35444"/>
                </a:lnTo>
                <a:lnTo>
                  <a:pt x="37985" y="13634"/>
                </a:lnTo>
                <a:lnTo>
                  <a:pt x="25297" y="11327"/>
                </a:lnTo>
                <a:lnTo>
                  <a:pt x="0" y="0"/>
                </a:lnTo>
                <a:close/>
              </a:path>
            </a:pathLst>
          </a:custGeom>
          <a:solidFill>
            <a:srgbClr val="0084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5963355" y="6660585"/>
            <a:ext cx="54610" cy="28575"/>
          </a:xfrm>
          <a:custGeom>
            <a:avLst/>
            <a:gdLst/>
            <a:ahLst/>
            <a:cxnLst/>
            <a:rect l="l" t="t" r="r" b="b"/>
            <a:pathLst>
              <a:path w="54610" h="28575">
                <a:moveTo>
                  <a:pt x="0" y="0"/>
                </a:moveTo>
                <a:lnTo>
                  <a:pt x="21758" y="21758"/>
                </a:lnTo>
                <a:lnTo>
                  <a:pt x="54554" y="28231"/>
                </a:lnTo>
                <a:lnTo>
                  <a:pt x="32257" y="5864"/>
                </a:lnTo>
                <a:lnTo>
                  <a:pt x="0" y="0"/>
                </a:lnTo>
                <a:close/>
              </a:path>
            </a:pathLst>
          </a:custGeom>
          <a:solidFill>
            <a:srgbClr val="008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5992847" y="6665947"/>
            <a:ext cx="53975" cy="28575"/>
          </a:xfrm>
          <a:custGeom>
            <a:avLst/>
            <a:gdLst/>
            <a:ahLst/>
            <a:cxnLst/>
            <a:rect l="l" t="t" r="r" b="b"/>
            <a:pathLst>
              <a:path w="53975" h="28575">
                <a:moveTo>
                  <a:pt x="0" y="0"/>
                </a:moveTo>
                <a:lnTo>
                  <a:pt x="22330" y="22330"/>
                </a:lnTo>
                <a:lnTo>
                  <a:pt x="53477" y="28477"/>
                </a:lnTo>
                <a:lnTo>
                  <a:pt x="30642" y="5571"/>
                </a:lnTo>
                <a:lnTo>
                  <a:pt x="0" y="0"/>
                </a:lnTo>
                <a:close/>
              </a:path>
            </a:pathLst>
          </a:custGeom>
          <a:solidFill>
            <a:srgbClr val="008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6020787" y="6671027"/>
            <a:ext cx="54610" cy="29209"/>
          </a:xfrm>
          <a:custGeom>
            <a:avLst/>
            <a:gdLst/>
            <a:ahLst/>
            <a:cxnLst/>
            <a:rect l="l" t="t" r="r" b="b"/>
            <a:pathLst>
              <a:path w="54610" h="29209">
                <a:moveTo>
                  <a:pt x="0" y="0"/>
                </a:moveTo>
                <a:lnTo>
                  <a:pt x="22871" y="22871"/>
                </a:lnTo>
                <a:lnTo>
                  <a:pt x="37112" y="25682"/>
                </a:lnTo>
                <a:lnTo>
                  <a:pt x="54209" y="28809"/>
                </a:lnTo>
                <a:lnTo>
                  <a:pt x="31044" y="5644"/>
                </a:lnTo>
                <a:lnTo>
                  <a:pt x="0" y="0"/>
                </a:lnTo>
                <a:close/>
              </a:path>
            </a:pathLst>
          </a:custGeom>
          <a:solidFill>
            <a:srgbClr val="008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6048727" y="6676107"/>
            <a:ext cx="54610" cy="29209"/>
          </a:xfrm>
          <a:custGeom>
            <a:avLst/>
            <a:gdLst/>
            <a:ahLst/>
            <a:cxnLst/>
            <a:rect l="l" t="t" r="r" b="b"/>
            <a:pathLst>
              <a:path w="54610" h="29209">
                <a:moveTo>
                  <a:pt x="0" y="0"/>
                </a:moveTo>
                <a:lnTo>
                  <a:pt x="23161" y="23161"/>
                </a:lnTo>
                <a:lnTo>
                  <a:pt x="54247" y="28847"/>
                </a:lnTo>
                <a:lnTo>
                  <a:pt x="31044" y="5644"/>
                </a:lnTo>
                <a:lnTo>
                  <a:pt x="0" y="0"/>
                </a:lnTo>
                <a:close/>
              </a:path>
            </a:pathLst>
          </a:custGeom>
          <a:solidFill>
            <a:srgbClr val="008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6076667" y="6681187"/>
            <a:ext cx="55244" cy="29209"/>
          </a:xfrm>
          <a:custGeom>
            <a:avLst/>
            <a:gdLst/>
            <a:ahLst/>
            <a:cxnLst/>
            <a:rect l="l" t="t" r="r" b="b"/>
            <a:pathLst>
              <a:path w="55245" h="29209">
                <a:moveTo>
                  <a:pt x="0" y="0"/>
                </a:moveTo>
                <a:lnTo>
                  <a:pt x="23199" y="23199"/>
                </a:lnTo>
                <a:lnTo>
                  <a:pt x="54968" y="29010"/>
                </a:lnTo>
                <a:lnTo>
                  <a:pt x="31637" y="5752"/>
                </a:lnTo>
                <a:lnTo>
                  <a:pt x="0" y="0"/>
                </a:lnTo>
                <a:close/>
              </a:path>
            </a:pathLst>
          </a:custGeom>
          <a:solidFill>
            <a:srgbClr val="008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6106160" y="6686550"/>
            <a:ext cx="53340" cy="29209"/>
          </a:xfrm>
          <a:custGeom>
            <a:avLst/>
            <a:gdLst/>
            <a:ahLst/>
            <a:cxnLst/>
            <a:rect l="l" t="t" r="r" b="b"/>
            <a:pathLst>
              <a:path w="53339" h="29209">
                <a:moveTo>
                  <a:pt x="0" y="0"/>
                </a:moveTo>
                <a:lnTo>
                  <a:pt x="23239" y="23239"/>
                </a:lnTo>
                <a:lnTo>
                  <a:pt x="52771" y="28641"/>
                </a:lnTo>
                <a:lnTo>
                  <a:pt x="29492" y="5362"/>
                </a:lnTo>
                <a:lnTo>
                  <a:pt x="0" y="0"/>
                </a:lnTo>
                <a:close/>
              </a:path>
            </a:pathLst>
          </a:custGeom>
          <a:solidFill>
            <a:srgbClr val="0080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6134099" y="6691629"/>
            <a:ext cx="52069" cy="26670"/>
          </a:xfrm>
          <a:custGeom>
            <a:avLst/>
            <a:gdLst/>
            <a:ahLst/>
            <a:cxnLst/>
            <a:rect l="l" t="t" r="r" b="b"/>
            <a:pathLst>
              <a:path w="52070" h="26670">
                <a:moveTo>
                  <a:pt x="0" y="0"/>
                </a:moveTo>
                <a:lnTo>
                  <a:pt x="23277" y="23277"/>
                </a:lnTo>
                <a:lnTo>
                  <a:pt x="27939" y="24130"/>
                </a:lnTo>
                <a:lnTo>
                  <a:pt x="51662" y="26262"/>
                </a:lnTo>
                <a:lnTo>
                  <a:pt x="30696" y="5296"/>
                </a:lnTo>
                <a:lnTo>
                  <a:pt x="27939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0080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6163418" y="6696818"/>
            <a:ext cx="48260" cy="23495"/>
          </a:xfrm>
          <a:custGeom>
            <a:avLst/>
            <a:gdLst/>
            <a:ahLst/>
            <a:cxnLst/>
            <a:rect l="l" t="t" r="r" b="b"/>
            <a:pathLst>
              <a:path w="48260" h="23495">
                <a:moveTo>
                  <a:pt x="0" y="0"/>
                </a:moveTo>
                <a:lnTo>
                  <a:pt x="20948" y="20948"/>
                </a:lnTo>
                <a:lnTo>
                  <a:pt x="48089" y="23388"/>
                </a:lnTo>
                <a:lnTo>
                  <a:pt x="26882" y="2114"/>
                </a:lnTo>
                <a:lnTo>
                  <a:pt x="0" y="0"/>
                </a:lnTo>
                <a:close/>
              </a:path>
            </a:pathLst>
          </a:custGeom>
          <a:solidFill>
            <a:srgbClr val="00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6188229" y="6698769"/>
            <a:ext cx="49530" cy="24130"/>
          </a:xfrm>
          <a:custGeom>
            <a:avLst/>
            <a:gdLst/>
            <a:ahLst/>
            <a:cxnLst/>
            <a:rect l="l" t="t" r="r" b="b"/>
            <a:pathLst>
              <a:path w="49529" h="24129">
                <a:moveTo>
                  <a:pt x="0" y="0"/>
                </a:moveTo>
                <a:lnTo>
                  <a:pt x="21254" y="21254"/>
                </a:lnTo>
                <a:lnTo>
                  <a:pt x="49163" y="23763"/>
                </a:lnTo>
                <a:lnTo>
                  <a:pt x="27568" y="2168"/>
                </a:lnTo>
                <a:lnTo>
                  <a:pt x="0" y="0"/>
                </a:lnTo>
                <a:close/>
              </a:path>
            </a:pathLst>
          </a:custGeom>
          <a:solidFill>
            <a:srgbClr val="007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6213041" y="6700721"/>
            <a:ext cx="49530" cy="24130"/>
          </a:xfrm>
          <a:custGeom>
            <a:avLst/>
            <a:gdLst/>
            <a:ahLst/>
            <a:cxnLst/>
            <a:rect l="l" t="t" r="r" b="b"/>
            <a:pathLst>
              <a:path w="49529" h="24129">
                <a:moveTo>
                  <a:pt x="0" y="0"/>
                </a:moveTo>
                <a:lnTo>
                  <a:pt x="21561" y="21561"/>
                </a:lnTo>
                <a:lnTo>
                  <a:pt x="49469" y="24069"/>
                </a:lnTo>
                <a:lnTo>
                  <a:pt x="27568" y="2168"/>
                </a:lnTo>
                <a:lnTo>
                  <a:pt x="0" y="0"/>
                </a:lnTo>
                <a:close/>
              </a:path>
            </a:pathLst>
          </a:custGeom>
          <a:solidFill>
            <a:srgbClr val="007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6237852" y="6702672"/>
            <a:ext cx="48260" cy="23495"/>
          </a:xfrm>
          <a:custGeom>
            <a:avLst/>
            <a:gdLst/>
            <a:ahLst/>
            <a:cxnLst/>
            <a:rect l="l" t="t" r="r" b="b"/>
            <a:pathLst>
              <a:path w="48260" h="23495">
                <a:moveTo>
                  <a:pt x="0" y="0"/>
                </a:moveTo>
                <a:lnTo>
                  <a:pt x="21867" y="21867"/>
                </a:lnTo>
                <a:lnTo>
                  <a:pt x="37217" y="23247"/>
                </a:lnTo>
                <a:lnTo>
                  <a:pt x="47932" y="22532"/>
                </a:lnTo>
                <a:lnTo>
                  <a:pt x="27568" y="2168"/>
                </a:lnTo>
                <a:lnTo>
                  <a:pt x="0" y="0"/>
                </a:lnTo>
                <a:close/>
              </a:path>
            </a:pathLst>
          </a:custGeom>
          <a:solidFill>
            <a:srgbClr val="007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6264042" y="6704732"/>
            <a:ext cx="44450" cy="20955"/>
          </a:xfrm>
          <a:custGeom>
            <a:avLst/>
            <a:gdLst/>
            <a:ahLst/>
            <a:cxnLst/>
            <a:rect l="l" t="t" r="r" b="b"/>
            <a:pathLst>
              <a:path w="44450" h="20954">
                <a:moveTo>
                  <a:pt x="0" y="0"/>
                </a:moveTo>
                <a:lnTo>
                  <a:pt x="20552" y="20552"/>
                </a:lnTo>
                <a:lnTo>
                  <a:pt x="43975" y="18990"/>
                </a:lnTo>
                <a:lnTo>
                  <a:pt x="25795" y="867"/>
                </a:lnTo>
                <a:lnTo>
                  <a:pt x="11027" y="867"/>
                </a:lnTo>
                <a:lnTo>
                  <a:pt x="0" y="0"/>
                </a:lnTo>
                <a:close/>
              </a:path>
              <a:path w="44450" h="20954">
                <a:moveTo>
                  <a:pt x="24978" y="53"/>
                </a:moveTo>
                <a:lnTo>
                  <a:pt x="11027" y="867"/>
                </a:lnTo>
                <a:lnTo>
                  <a:pt x="25795" y="867"/>
                </a:lnTo>
                <a:lnTo>
                  <a:pt x="24978" y="53"/>
                </a:lnTo>
                <a:close/>
              </a:path>
            </a:pathLst>
          </a:custGeom>
          <a:solidFill>
            <a:srgbClr val="007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6287069" y="6703499"/>
            <a:ext cx="43180" cy="20955"/>
          </a:xfrm>
          <a:custGeom>
            <a:avLst/>
            <a:gdLst/>
            <a:ahLst/>
            <a:cxnLst/>
            <a:rect l="l" t="t" r="r" b="b"/>
            <a:pathLst>
              <a:path w="43179" h="20954">
                <a:moveTo>
                  <a:pt x="23999" y="0"/>
                </a:moveTo>
                <a:lnTo>
                  <a:pt x="0" y="1399"/>
                </a:lnTo>
                <a:lnTo>
                  <a:pt x="18956" y="20356"/>
                </a:lnTo>
                <a:lnTo>
                  <a:pt x="42768" y="18768"/>
                </a:lnTo>
                <a:lnTo>
                  <a:pt x="23999" y="0"/>
                </a:lnTo>
                <a:close/>
              </a:path>
            </a:pathLst>
          </a:custGeom>
          <a:solidFill>
            <a:srgbClr val="007C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6308669" y="6702217"/>
            <a:ext cx="43180" cy="20320"/>
          </a:xfrm>
          <a:custGeom>
            <a:avLst/>
            <a:gdLst/>
            <a:ahLst/>
            <a:cxnLst/>
            <a:rect l="l" t="t" r="r" b="b"/>
            <a:pathLst>
              <a:path w="43179" h="20320">
                <a:moveTo>
                  <a:pt x="24387" y="0"/>
                </a:moveTo>
                <a:lnTo>
                  <a:pt x="0" y="1422"/>
                </a:lnTo>
                <a:lnTo>
                  <a:pt x="18787" y="20210"/>
                </a:lnTo>
                <a:lnTo>
                  <a:pt x="42930" y="18600"/>
                </a:lnTo>
                <a:lnTo>
                  <a:pt x="24387" y="0"/>
                </a:lnTo>
                <a:close/>
              </a:path>
            </a:pathLst>
          </a:custGeom>
          <a:solidFill>
            <a:srgbClr val="007C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6331469" y="6700909"/>
            <a:ext cx="42545" cy="20320"/>
          </a:xfrm>
          <a:custGeom>
            <a:avLst/>
            <a:gdLst/>
            <a:ahLst/>
            <a:cxnLst/>
            <a:rect l="l" t="t" r="r" b="b"/>
            <a:pathLst>
              <a:path w="42545" h="20320">
                <a:moveTo>
                  <a:pt x="24000" y="0"/>
                </a:moveTo>
                <a:lnTo>
                  <a:pt x="0" y="1400"/>
                </a:lnTo>
                <a:lnTo>
                  <a:pt x="18609" y="20009"/>
                </a:lnTo>
                <a:lnTo>
                  <a:pt x="42421" y="18421"/>
                </a:lnTo>
                <a:lnTo>
                  <a:pt x="24000" y="0"/>
                </a:lnTo>
                <a:close/>
              </a:path>
            </a:pathLst>
          </a:custGeom>
          <a:solidFill>
            <a:srgbClr val="007B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6353069" y="6699649"/>
            <a:ext cx="42545" cy="20320"/>
          </a:xfrm>
          <a:custGeom>
            <a:avLst/>
            <a:gdLst/>
            <a:ahLst/>
            <a:cxnLst/>
            <a:rect l="l" t="t" r="r" b="b"/>
            <a:pathLst>
              <a:path w="42545" h="20320">
                <a:moveTo>
                  <a:pt x="24000" y="0"/>
                </a:moveTo>
                <a:lnTo>
                  <a:pt x="0" y="1400"/>
                </a:lnTo>
                <a:lnTo>
                  <a:pt x="18440" y="19840"/>
                </a:lnTo>
                <a:lnTo>
                  <a:pt x="42253" y="18253"/>
                </a:lnTo>
                <a:lnTo>
                  <a:pt x="24000" y="0"/>
                </a:lnTo>
                <a:close/>
              </a:path>
            </a:pathLst>
          </a:custGeom>
          <a:solidFill>
            <a:srgbClr val="007B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6374670" y="6698389"/>
            <a:ext cx="42545" cy="19685"/>
          </a:xfrm>
          <a:custGeom>
            <a:avLst/>
            <a:gdLst/>
            <a:ahLst/>
            <a:cxnLst/>
            <a:rect l="l" t="t" r="r" b="b"/>
            <a:pathLst>
              <a:path w="42545" h="19684">
                <a:moveTo>
                  <a:pt x="24000" y="0"/>
                </a:moveTo>
                <a:lnTo>
                  <a:pt x="0" y="1400"/>
                </a:lnTo>
                <a:lnTo>
                  <a:pt x="18271" y="19671"/>
                </a:lnTo>
                <a:lnTo>
                  <a:pt x="42084" y="18084"/>
                </a:lnTo>
                <a:lnTo>
                  <a:pt x="24000" y="0"/>
                </a:lnTo>
                <a:close/>
              </a:path>
            </a:pathLst>
          </a:custGeom>
          <a:solidFill>
            <a:srgbClr val="007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6396266" y="6693306"/>
            <a:ext cx="59690" cy="23495"/>
          </a:xfrm>
          <a:custGeom>
            <a:avLst/>
            <a:gdLst/>
            <a:ahLst/>
            <a:cxnLst/>
            <a:rect l="l" t="t" r="r" b="b"/>
            <a:pathLst>
              <a:path w="59689" h="23495">
                <a:moveTo>
                  <a:pt x="59131" y="15049"/>
                </a:moveTo>
                <a:lnTo>
                  <a:pt x="44043" y="0"/>
                </a:lnTo>
                <a:lnTo>
                  <a:pt x="31203" y="3403"/>
                </a:lnTo>
                <a:lnTo>
                  <a:pt x="24930" y="3784"/>
                </a:lnTo>
                <a:lnTo>
                  <a:pt x="22796" y="3898"/>
                </a:lnTo>
                <a:lnTo>
                  <a:pt x="0" y="5232"/>
                </a:lnTo>
                <a:lnTo>
                  <a:pt x="18097" y="23329"/>
                </a:lnTo>
                <a:lnTo>
                  <a:pt x="31203" y="22453"/>
                </a:lnTo>
                <a:lnTo>
                  <a:pt x="39217" y="20332"/>
                </a:lnTo>
                <a:lnTo>
                  <a:pt x="41046" y="19850"/>
                </a:lnTo>
                <a:lnTo>
                  <a:pt x="59131" y="15049"/>
                </a:lnTo>
                <a:close/>
              </a:path>
            </a:pathLst>
          </a:custGeom>
          <a:solidFill>
            <a:srgbClr val="007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6438509" y="6688450"/>
            <a:ext cx="35560" cy="20955"/>
          </a:xfrm>
          <a:custGeom>
            <a:avLst/>
            <a:gdLst/>
            <a:ahLst/>
            <a:cxnLst/>
            <a:rect l="l" t="t" r="r" b="b"/>
            <a:pathLst>
              <a:path w="35560" h="20954">
                <a:moveTo>
                  <a:pt x="20071" y="0"/>
                </a:moveTo>
                <a:lnTo>
                  <a:pt x="0" y="5328"/>
                </a:lnTo>
                <a:lnTo>
                  <a:pt x="15053" y="20382"/>
                </a:lnTo>
                <a:lnTo>
                  <a:pt x="35124" y="15053"/>
                </a:lnTo>
                <a:lnTo>
                  <a:pt x="20071" y="0"/>
                </a:lnTo>
                <a:close/>
              </a:path>
            </a:pathLst>
          </a:custGeom>
          <a:solidFill>
            <a:srgbClr val="007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6457576" y="6683388"/>
            <a:ext cx="35560" cy="20955"/>
          </a:xfrm>
          <a:custGeom>
            <a:avLst/>
            <a:gdLst/>
            <a:ahLst/>
            <a:cxnLst/>
            <a:rect l="l" t="t" r="r" b="b"/>
            <a:pathLst>
              <a:path w="35560" h="20954">
                <a:moveTo>
                  <a:pt x="20071" y="0"/>
                </a:moveTo>
                <a:lnTo>
                  <a:pt x="0" y="5328"/>
                </a:lnTo>
                <a:lnTo>
                  <a:pt x="15053" y="20382"/>
                </a:lnTo>
                <a:lnTo>
                  <a:pt x="35124" y="15053"/>
                </a:lnTo>
                <a:lnTo>
                  <a:pt x="20071" y="0"/>
                </a:lnTo>
                <a:close/>
              </a:path>
            </a:pathLst>
          </a:custGeom>
          <a:solidFill>
            <a:srgbClr val="007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6475641" y="6678592"/>
            <a:ext cx="35560" cy="20955"/>
          </a:xfrm>
          <a:custGeom>
            <a:avLst/>
            <a:gdLst/>
            <a:ahLst/>
            <a:cxnLst/>
            <a:rect l="l" t="t" r="r" b="b"/>
            <a:pathLst>
              <a:path w="35559" h="20954">
                <a:moveTo>
                  <a:pt x="20071" y="0"/>
                </a:moveTo>
                <a:lnTo>
                  <a:pt x="0" y="5328"/>
                </a:lnTo>
                <a:lnTo>
                  <a:pt x="15053" y="20382"/>
                </a:lnTo>
                <a:lnTo>
                  <a:pt x="35124" y="15053"/>
                </a:lnTo>
                <a:lnTo>
                  <a:pt x="20071" y="0"/>
                </a:lnTo>
                <a:close/>
              </a:path>
            </a:pathLst>
          </a:custGeom>
          <a:solidFill>
            <a:srgbClr val="007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6493705" y="6673796"/>
            <a:ext cx="35560" cy="20955"/>
          </a:xfrm>
          <a:custGeom>
            <a:avLst/>
            <a:gdLst/>
            <a:ahLst/>
            <a:cxnLst/>
            <a:rect l="l" t="t" r="r" b="b"/>
            <a:pathLst>
              <a:path w="35559" h="20954">
                <a:moveTo>
                  <a:pt x="20071" y="0"/>
                </a:moveTo>
                <a:lnTo>
                  <a:pt x="0" y="5328"/>
                </a:lnTo>
                <a:lnTo>
                  <a:pt x="15053" y="20382"/>
                </a:lnTo>
                <a:lnTo>
                  <a:pt x="35124" y="15053"/>
                </a:lnTo>
                <a:lnTo>
                  <a:pt x="20071" y="0"/>
                </a:lnTo>
                <a:close/>
              </a:path>
            </a:pathLst>
          </a:custGeom>
          <a:solidFill>
            <a:srgbClr val="007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6511769" y="6669000"/>
            <a:ext cx="35560" cy="20955"/>
          </a:xfrm>
          <a:custGeom>
            <a:avLst/>
            <a:gdLst/>
            <a:ahLst/>
            <a:cxnLst/>
            <a:rect l="l" t="t" r="r" b="b"/>
            <a:pathLst>
              <a:path w="35559" h="20954">
                <a:moveTo>
                  <a:pt x="20071" y="0"/>
                </a:moveTo>
                <a:lnTo>
                  <a:pt x="0" y="5328"/>
                </a:lnTo>
                <a:lnTo>
                  <a:pt x="15053" y="20382"/>
                </a:lnTo>
                <a:lnTo>
                  <a:pt x="35124" y="15053"/>
                </a:lnTo>
                <a:lnTo>
                  <a:pt x="20071" y="0"/>
                </a:lnTo>
                <a:close/>
              </a:path>
            </a:pathLst>
          </a:custGeom>
          <a:solidFill>
            <a:srgbClr val="007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6530837" y="6664205"/>
            <a:ext cx="34290" cy="20320"/>
          </a:xfrm>
          <a:custGeom>
            <a:avLst/>
            <a:gdLst/>
            <a:ahLst/>
            <a:cxnLst/>
            <a:rect l="l" t="t" r="r" b="b"/>
            <a:pathLst>
              <a:path w="34290" h="20320">
                <a:moveTo>
                  <a:pt x="19067" y="0"/>
                </a:moveTo>
                <a:lnTo>
                  <a:pt x="0" y="5062"/>
                </a:lnTo>
                <a:lnTo>
                  <a:pt x="15053" y="20115"/>
                </a:lnTo>
                <a:lnTo>
                  <a:pt x="34121" y="15053"/>
                </a:lnTo>
                <a:lnTo>
                  <a:pt x="19067" y="0"/>
                </a:lnTo>
                <a:close/>
              </a:path>
            </a:pathLst>
          </a:custGeom>
          <a:solidFill>
            <a:srgbClr val="007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6547897" y="6659142"/>
            <a:ext cx="23495" cy="20955"/>
          </a:xfrm>
          <a:custGeom>
            <a:avLst/>
            <a:gdLst/>
            <a:ahLst/>
            <a:cxnLst/>
            <a:rect l="l" t="t" r="r" b="b"/>
            <a:pathLst>
              <a:path w="23495" h="20954">
                <a:moveTo>
                  <a:pt x="21074" y="0"/>
                </a:moveTo>
                <a:lnTo>
                  <a:pt x="0" y="5595"/>
                </a:lnTo>
                <a:lnTo>
                  <a:pt x="15053" y="20648"/>
                </a:lnTo>
                <a:lnTo>
                  <a:pt x="23082" y="18517"/>
                </a:lnTo>
                <a:lnTo>
                  <a:pt x="23082" y="2007"/>
                </a:lnTo>
                <a:lnTo>
                  <a:pt x="21074" y="0"/>
                </a:lnTo>
                <a:close/>
              </a:path>
            </a:pathLst>
          </a:custGeom>
          <a:solidFill>
            <a:srgbClr val="0075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6566965" y="6658609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4014" y="0"/>
                </a:moveTo>
                <a:lnTo>
                  <a:pt x="0" y="1065"/>
                </a:lnTo>
                <a:lnTo>
                  <a:pt x="4014" y="5080"/>
                </a:lnTo>
                <a:lnTo>
                  <a:pt x="4014" y="0"/>
                </a:lnTo>
                <a:close/>
              </a:path>
            </a:pathLst>
          </a:custGeom>
          <a:solidFill>
            <a:srgbClr val="0074C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00699" y="6201409"/>
            <a:ext cx="140970" cy="3429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5959" y="226059"/>
            <a:ext cx="775208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CEB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7040" y="1069340"/>
            <a:ext cx="8500745" cy="3812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265930"/>
          </a:xfrm>
          <a:custGeom>
            <a:avLst/>
            <a:gdLst/>
            <a:ahLst/>
            <a:cxnLst/>
            <a:rect l="l" t="t" r="r" b="b"/>
            <a:pathLst>
              <a:path w="9144000" h="4265930">
                <a:moveTo>
                  <a:pt x="0" y="4265930"/>
                </a:moveTo>
                <a:lnTo>
                  <a:pt x="9144000" y="4265930"/>
                </a:lnTo>
                <a:lnTo>
                  <a:pt x="9144000" y="0"/>
                </a:lnTo>
                <a:lnTo>
                  <a:pt x="0" y="0"/>
                </a:lnTo>
                <a:lnTo>
                  <a:pt x="0" y="4265930"/>
                </a:lnTo>
                <a:close/>
              </a:path>
            </a:pathLst>
          </a:custGeom>
          <a:solidFill>
            <a:srgbClr val="006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34759"/>
            <a:ext cx="9144000" cy="523240"/>
          </a:xfrm>
          <a:custGeom>
            <a:avLst/>
            <a:gdLst/>
            <a:ahLst/>
            <a:cxnLst/>
            <a:rect l="l" t="t" r="r" b="b"/>
            <a:pathLst>
              <a:path w="9144000" h="523240">
                <a:moveTo>
                  <a:pt x="0" y="523239"/>
                </a:moveTo>
                <a:lnTo>
                  <a:pt x="9144000" y="523239"/>
                </a:lnTo>
                <a:lnTo>
                  <a:pt x="9144000" y="0"/>
                </a:lnTo>
                <a:lnTo>
                  <a:pt x="0" y="0"/>
                </a:lnTo>
                <a:lnTo>
                  <a:pt x="0" y="523239"/>
                </a:lnTo>
                <a:close/>
              </a:path>
            </a:pathLst>
          </a:custGeom>
          <a:solidFill>
            <a:srgbClr val="006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540" y="4265929"/>
            <a:ext cx="9142730" cy="2592070"/>
            <a:chOff x="2540" y="4265929"/>
            <a:chExt cx="9142730" cy="2592070"/>
          </a:xfrm>
        </p:grpSpPr>
        <p:sp>
          <p:nvSpPr>
            <p:cNvPr id="5" name="object 5"/>
            <p:cNvSpPr/>
            <p:nvPr/>
          </p:nvSpPr>
          <p:spPr>
            <a:xfrm>
              <a:off x="2540" y="4265929"/>
              <a:ext cx="9142730" cy="100330"/>
            </a:xfrm>
            <a:custGeom>
              <a:avLst/>
              <a:gdLst/>
              <a:ahLst/>
              <a:cxnLst/>
              <a:rect l="l" t="t" r="r" b="b"/>
              <a:pathLst>
                <a:path w="9142730" h="100329">
                  <a:moveTo>
                    <a:pt x="914273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0" y="52070"/>
                  </a:lnTo>
                  <a:lnTo>
                    <a:pt x="0" y="100330"/>
                  </a:lnTo>
                  <a:lnTo>
                    <a:pt x="9142730" y="100330"/>
                  </a:lnTo>
                  <a:lnTo>
                    <a:pt x="9142730" y="52070"/>
                  </a:lnTo>
                  <a:lnTo>
                    <a:pt x="9142730" y="482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40" y="436117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40" y="440943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40" y="445769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40" y="450595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40" y="455421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40" y="460247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40" y="465073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40" y="469772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40" y="474598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40" y="479424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40" y="484250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40" y="489076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40" y="493775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40" y="498601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40" y="503427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40" y="508253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40" y="512952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40" y="517778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40" y="522604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40" y="527430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40" y="532256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40" y="536955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40" y="541781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40" y="546607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40" y="551433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40" y="556259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40" y="561085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40" y="565784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40" y="570610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40" y="575436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40" y="580262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40" y="585088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540" y="589915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40" y="594613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40" y="599440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40" y="604265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540" y="609091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40" y="613917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40" y="618616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40" y="623442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40" y="628268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40" y="633095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40" y="637920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40" y="642620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40" y="647445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40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40" y="652271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540" y="657097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540" y="661923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540" y="666622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40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40" y="671448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40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40" y="676275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40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540" y="6811009"/>
              <a:ext cx="9141460" cy="46990"/>
            </a:xfrm>
            <a:custGeom>
              <a:avLst/>
              <a:gdLst/>
              <a:ahLst/>
              <a:cxnLst/>
              <a:rect l="l" t="t" r="r" b="b"/>
              <a:pathLst>
                <a:path w="9141460" h="46990">
                  <a:moveTo>
                    <a:pt x="0" y="0"/>
                  </a:moveTo>
                  <a:lnTo>
                    <a:pt x="9141460" y="0"/>
                  </a:lnTo>
                  <a:lnTo>
                    <a:pt x="9141460" y="46990"/>
                  </a:lnTo>
                  <a:lnTo>
                    <a:pt x="0" y="46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852160" y="6049009"/>
              <a:ext cx="844550" cy="519430"/>
            </a:xfrm>
            <a:custGeom>
              <a:avLst/>
              <a:gdLst/>
              <a:ahLst/>
              <a:cxnLst/>
              <a:rect l="l" t="t" r="r" b="b"/>
              <a:pathLst>
                <a:path w="844550" h="519429">
                  <a:moveTo>
                    <a:pt x="555534" y="506730"/>
                  </a:moveTo>
                  <a:lnTo>
                    <a:pt x="288834" y="506730"/>
                  </a:lnTo>
                  <a:lnTo>
                    <a:pt x="294639" y="507999"/>
                  </a:lnTo>
                  <a:lnTo>
                    <a:pt x="335279" y="514349"/>
                  </a:lnTo>
                  <a:lnTo>
                    <a:pt x="421639" y="519429"/>
                  </a:lnTo>
                  <a:lnTo>
                    <a:pt x="508000" y="514349"/>
                  </a:lnTo>
                  <a:lnTo>
                    <a:pt x="549910" y="507999"/>
                  </a:lnTo>
                  <a:lnTo>
                    <a:pt x="555534" y="506730"/>
                  </a:lnTo>
                  <a:close/>
                </a:path>
                <a:path w="844550" h="519429">
                  <a:moveTo>
                    <a:pt x="12700" y="193674"/>
                  </a:moveTo>
                  <a:lnTo>
                    <a:pt x="7619" y="205739"/>
                  </a:lnTo>
                  <a:lnTo>
                    <a:pt x="2539" y="232409"/>
                  </a:lnTo>
                  <a:lnTo>
                    <a:pt x="0" y="259079"/>
                  </a:lnTo>
                  <a:lnTo>
                    <a:pt x="2539" y="287019"/>
                  </a:lnTo>
                  <a:lnTo>
                    <a:pt x="7619" y="312419"/>
                  </a:lnTo>
                  <a:lnTo>
                    <a:pt x="12700" y="325120"/>
                  </a:lnTo>
                  <a:lnTo>
                    <a:pt x="12700" y="193674"/>
                  </a:lnTo>
                  <a:close/>
                </a:path>
                <a:path w="844550" h="519429">
                  <a:moveTo>
                    <a:pt x="831849" y="196691"/>
                  </a:moveTo>
                  <a:lnTo>
                    <a:pt x="831849" y="321945"/>
                  </a:lnTo>
                  <a:lnTo>
                    <a:pt x="835660" y="312419"/>
                  </a:lnTo>
                  <a:lnTo>
                    <a:pt x="842010" y="287019"/>
                  </a:lnTo>
                  <a:lnTo>
                    <a:pt x="844549" y="259079"/>
                  </a:lnTo>
                  <a:lnTo>
                    <a:pt x="842010" y="232409"/>
                  </a:lnTo>
                  <a:lnTo>
                    <a:pt x="835660" y="205739"/>
                  </a:lnTo>
                  <a:lnTo>
                    <a:pt x="831849" y="196691"/>
                  </a:lnTo>
                  <a:close/>
                </a:path>
                <a:path w="844550" h="519429">
                  <a:moveTo>
                    <a:pt x="421639" y="0"/>
                  </a:moveTo>
                  <a:lnTo>
                    <a:pt x="377189" y="1269"/>
                  </a:lnTo>
                  <a:lnTo>
                    <a:pt x="335279" y="5079"/>
                  </a:lnTo>
                  <a:lnTo>
                    <a:pt x="294639" y="11429"/>
                  </a:lnTo>
                  <a:lnTo>
                    <a:pt x="549910" y="11429"/>
                  </a:lnTo>
                  <a:lnTo>
                    <a:pt x="508000" y="5079"/>
                  </a:lnTo>
                  <a:lnTo>
                    <a:pt x="466089" y="1269"/>
                  </a:lnTo>
                  <a:lnTo>
                    <a:pt x="421639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64860" y="6060439"/>
              <a:ext cx="819150" cy="495300"/>
            </a:xfrm>
            <a:custGeom>
              <a:avLst/>
              <a:gdLst/>
              <a:ahLst/>
              <a:cxnLst/>
              <a:rect l="l" t="t" r="r" b="b"/>
              <a:pathLst>
                <a:path w="819150" h="495300">
                  <a:moveTo>
                    <a:pt x="594995" y="482600"/>
                  </a:moveTo>
                  <a:lnTo>
                    <a:pt x="223519" y="482600"/>
                  </a:lnTo>
                  <a:lnTo>
                    <a:pt x="241300" y="487680"/>
                  </a:lnTo>
                  <a:lnTo>
                    <a:pt x="276134" y="495300"/>
                  </a:lnTo>
                  <a:lnTo>
                    <a:pt x="542834" y="495300"/>
                  </a:lnTo>
                  <a:lnTo>
                    <a:pt x="576579" y="487680"/>
                  </a:lnTo>
                  <a:lnTo>
                    <a:pt x="594995" y="482600"/>
                  </a:lnTo>
                  <a:close/>
                </a:path>
                <a:path w="819150" h="495300">
                  <a:moveTo>
                    <a:pt x="11429" y="159211"/>
                  </a:moveTo>
                  <a:lnTo>
                    <a:pt x="5079" y="170180"/>
                  </a:lnTo>
                  <a:lnTo>
                    <a:pt x="0" y="182244"/>
                  </a:lnTo>
                  <a:lnTo>
                    <a:pt x="0" y="313690"/>
                  </a:lnTo>
                  <a:lnTo>
                    <a:pt x="5079" y="326390"/>
                  </a:lnTo>
                  <a:lnTo>
                    <a:pt x="11429" y="337358"/>
                  </a:lnTo>
                  <a:lnTo>
                    <a:pt x="11429" y="159211"/>
                  </a:lnTo>
                  <a:close/>
                </a:path>
                <a:path w="819150" h="495300">
                  <a:moveTo>
                    <a:pt x="807719" y="161405"/>
                  </a:moveTo>
                  <a:lnTo>
                    <a:pt x="807719" y="335164"/>
                  </a:lnTo>
                  <a:lnTo>
                    <a:pt x="812799" y="326390"/>
                  </a:lnTo>
                  <a:lnTo>
                    <a:pt x="819149" y="310515"/>
                  </a:lnTo>
                  <a:lnTo>
                    <a:pt x="819149" y="185261"/>
                  </a:lnTo>
                  <a:lnTo>
                    <a:pt x="812799" y="170180"/>
                  </a:lnTo>
                  <a:lnTo>
                    <a:pt x="807719" y="161405"/>
                  </a:lnTo>
                  <a:close/>
                </a:path>
                <a:path w="819150" h="495300">
                  <a:moveTo>
                    <a:pt x="537210" y="0"/>
                  </a:moveTo>
                  <a:lnTo>
                    <a:pt x="281939" y="0"/>
                  </a:lnTo>
                  <a:lnTo>
                    <a:pt x="241300" y="8890"/>
                  </a:lnTo>
                  <a:lnTo>
                    <a:pt x="232410" y="11430"/>
                  </a:lnTo>
                  <a:lnTo>
                    <a:pt x="585787" y="11430"/>
                  </a:lnTo>
                  <a:lnTo>
                    <a:pt x="576579" y="8890"/>
                  </a:lnTo>
                  <a:lnTo>
                    <a:pt x="537210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876290" y="6071869"/>
              <a:ext cx="796290" cy="471170"/>
            </a:xfrm>
            <a:custGeom>
              <a:avLst/>
              <a:gdLst/>
              <a:ahLst/>
              <a:cxnLst/>
              <a:rect l="l" t="t" r="r" b="b"/>
              <a:pathLst>
                <a:path w="796290" h="471170">
                  <a:moveTo>
                    <a:pt x="622553" y="458469"/>
                  </a:moveTo>
                  <a:lnTo>
                    <a:pt x="172974" y="458469"/>
                  </a:lnTo>
                  <a:lnTo>
                    <a:pt x="194310" y="466089"/>
                  </a:lnTo>
                  <a:lnTo>
                    <a:pt x="212089" y="471169"/>
                  </a:lnTo>
                  <a:lnTo>
                    <a:pt x="583565" y="471169"/>
                  </a:lnTo>
                  <a:lnTo>
                    <a:pt x="601980" y="466089"/>
                  </a:lnTo>
                  <a:lnTo>
                    <a:pt x="622553" y="458469"/>
                  </a:lnTo>
                  <a:close/>
                </a:path>
                <a:path w="796290" h="471170">
                  <a:moveTo>
                    <a:pt x="12700" y="128088"/>
                  </a:moveTo>
                  <a:lnTo>
                    <a:pt x="7620" y="134619"/>
                  </a:lnTo>
                  <a:lnTo>
                    <a:pt x="0" y="147781"/>
                  </a:lnTo>
                  <a:lnTo>
                    <a:pt x="0" y="325928"/>
                  </a:lnTo>
                  <a:lnTo>
                    <a:pt x="7620" y="339089"/>
                  </a:lnTo>
                  <a:lnTo>
                    <a:pt x="12700" y="345621"/>
                  </a:lnTo>
                  <a:lnTo>
                    <a:pt x="12700" y="128088"/>
                  </a:lnTo>
                  <a:close/>
                </a:path>
                <a:path w="796290" h="471170">
                  <a:moveTo>
                    <a:pt x="783589" y="129721"/>
                  </a:moveTo>
                  <a:lnTo>
                    <a:pt x="783589" y="343988"/>
                  </a:lnTo>
                  <a:lnTo>
                    <a:pt x="787400" y="339089"/>
                  </a:lnTo>
                  <a:lnTo>
                    <a:pt x="796289" y="323734"/>
                  </a:lnTo>
                  <a:lnTo>
                    <a:pt x="796289" y="149975"/>
                  </a:lnTo>
                  <a:lnTo>
                    <a:pt x="787400" y="134619"/>
                  </a:lnTo>
                  <a:lnTo>
                    <a:pt x="783589" y="129721"/>
                  </a:lnTo>
                  <a:close/>
                </a:path>
                <a:path w="796290" h="471170">
                  <a:moveTo>
                    <a:pt x="574357" y="0"/>
                  </a:moveTo>
                  <a:lnTo>
                    <a:pt x="220980" y="0"/>
                  </a:lnTo>
                  <a:lnTo>
                    <a:pt x="194310" y="7619"/>
                  </a:lnTo>
                  <a:lnTo>
                    <a:pt x="180086" y="12699"/>
                  </a:lnTo>
                  <a:lnTo>
                    <a:pt x="615696" y="12699"/>
                  </a:lnTo>
                  <a:lnTo>
                    <a:pt x="601980" y="7619"/>
                  </a:lnTo>
                  <a:lnTo>
                    <a:pt x="574357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88990" y="6084569"/>
              <a:ext cx="770890" cy="445770"/>
            </a:xfrm>
            <a:custGeom>
              <a:avLst/>
              <a:gdLst/>
              <a:ahLst/>
              <a:cxnLst/>
              <a:rect l="l" t="t" r="r" b="b"/>
              <a:pathLst>
                <a:path w="770890" h="445770">
                  <a:moveTo>
                    <a:pt x="639444" y="433069"/>
                  </a:moveTo>
                  <a:lnTo>
                    <a:pt x="130175" y="433069"/>
                  </a:lnTo>
                  <a:lnTo>
                    <a:pt x="146050" y="440689"/>
                  </a:lnTo>
                  <a:lnTo>
                    <a:pt x="160274" y="445769"/>
                  </a:lnTo>
                  <a:lnTo>
                    <a:pt x="609853" y="445769"/>
                  </a:lnTo>
                  <a:lnTo>
                    <a:pt x="623569" y="440689"/>
                  </a:lnTo>
                  <a:lnTo>
                    <a:pt x="639444" y="433069"/>
                  </a:lnTo>
                  <a:close/>
                </a:path>
                <a:path w="770890" h="445770">
                  <a:moveTo>
                    <a:pt x="12700" y="99059"/>
                  </a:moveTo>
                  <a:lnTo>
                    <a:pt x="0" y="115388"/>
                  </a:lnTo>
                  <a:lnTo>
                    <a:pt x="0" y="332921"/>
                  </a:lnTo>
                  <a:lnTo>
                    <a:pt x="12700" y="349249"/>
                  </a:lnTo>
                  <a:lnTo>
                    <a:pt x="12700" y="99059"/>
                  </a:lnTo>
                  <a:close/>
                </a:path>
                <a:path w="770890" h="445770">
                  <a:moveTo>
                    <a:pt x="758189" y="100692"/>
                  </a:moveTo>
                  <a:lnTo>
                    <a:pt x="758189" y="347617"/>
                  </a:lnTo>
                  <a:lnTo>
                    <a:pt x="770889" y="331288"/>
                  </a:lnTo>
                  <a:lnTo>
                    <a:pt x="770889" y="117021"/>
                  </a:lnTo>
                  <a:lnTo>
                    <a:pt x="758189" y="100692"/>
                  </a:lnTo>
                  <a:close/>
                </a:path>
                <a:path w="770890" h="445770">
                  <a:moveTo>
                    <a:pt x="602996" y="0"/>
                  </a:moveTo>
                  <a:lnTo>
                    <a:pt x="167386" y="0"/>
                  </a:lnTo>
                  <a:lnTo>
                    <a:pt x="146050" y="7619"/>
                  </a:lnTo>
                  <a:lnTo>
                    <a:pt x="135466" y="12699"/>
                  </a:lnTo>
                  <a:lnTo>
                    <a:pt x="634153" y="12699"/>
                  </a:lnTo>
                  <a:lnTo>
                    <a:pt x="623569" y="7619"/>
                  </a:lnTo>
                  <a:lnTo>
                    <a:pt x="602996" y="0"/>
                  </a:lnTo>
                  <a:close/>
                </a:path>
              </a:pathLst>
            </a:custGeom>
            <a:solidFill>
              <a:srgbClr val="0086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01690" y="6097269"/>
              <a:ext cx="745490" cy="420370"/>
            </a:xfrm>
            <a:custGeom>
              <a:avLst/>
              <a:gdLst/>
              <a:ahLst/>
              <a:cxnLst/>
              <a:rect l="l" t="t" r="r" b="b"/>
              <a:pathLst>
                <a:path w="745490" h="420370">
                  <a:moveTo>
                    <a:pt x="651998" y="407669"/>
                  </a:moveTo>
                  <a:lnTo>
                    <a:pt x="92221" y="407669"/>
                  </a:lnTo>
                  <a:lnTo>
                    <a:pt x="101600" y="412749"/>
                  </a:lnTo>
                  <a:lnTo>
                    <a:pt x="117475" y="420369"/>
                  </a:lnTo>
                  <a:lnTo>
                    <a:pt x="626744" y="420369"/>
                  </a:lnTo>
                  <a:lnTo>
                    <a:pt x="642619" y="412749"/>
                  </a:lnTo>
                  <a:lnTo>
                    <a:pt x="651998" y="407669"/>
                  </a:lnTo>
                  <a:close/>
                </a:path>
                <a:path w="745490" h="420370">
                  <a:moveTo>
                    <a:pt x="12700" y="72866"/>
                  </a:moveTo>
                  <a:lnTo>
                    <a:pt x="0" y="86359"/>
                  </a:lnTo>
                  <a:lnTo>
                    <a:pt x="0" y="336549"/>
                  </a:lnTo>
                  <a:lnTo>
                    <a:pt x="12700" y="350043"/>
                  </a:lnTo>
                  <a:lnTo>
                    <a:pt x="12700" y="72866"/>
                  </a:lnTo>
                  <a:close/>
                </a:path>
                <a:path w="745490" h="420370">
                  <a:moveTo>
                    <a:pt x="732789" y="74215"/>
                  </a:moveTo>
                  <a:lnTo>
                    <a:pt x="732789" y="348694"/>
                  </a:lnTo>
                  <a:lnTo>
                    <a:pt x="744219" y="336549"/>
                  </a:lnTo>
                  <a:lnTo>
                    <a:pt x="745489" y="334917"/>
                  </a:lnTo>
                  <a:lnTo>
                    <a:pt x="745489" y="87992"/>
                  </a:lnTo>
                  <a:lnTo>
                    <a:pt x="744219" y="86359"/>
                  </a:lnTo>
                  <a:lnTo>
                    <a:pt x="732789" y="74215"/>
                  </a:lnTo>
                  <a:close/>
                </a:path>
                <a:path w="745490" h="420370">
                  <a:moveTo>
                    <a:pt x="621453" y="0"/>
                  </a:moveTo>
                  <a:lnTo>
                    <a:pt x="122766" y="0"/>
                  </a:lnTo>
                  <a:lnTo>
                    <a:pt x="101600" y="10159"/>
                  </a:lnTo>
                  <a:lnTo>
                    <a:pt x="96910" y="12699"/>
                  </a:lnTo>
                  <a:lnTo>
                    <a:pt x="647309" y="12699"/>
                  </a:lnTo>
                  <a:lnTo>
                    <a:pt x="642619" y="10159"/>
                  </a:lnTo>
                  <a:lnTo>
                    <a:pt x="621453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14390" y="6109969"/>
              <a:ext cx="720090" cy="394970"/>
            </a:xfrm>
            <a:custGeom>
              <a:avLst/>
              <a:gdLst/>
              <a:ahLst/>
              <a:cxnLst/>
              <a:rect l="l" t="t" r="r" b="b"/>
              <a:pathLst>
                <a:path w="720090" h="394970">
                  <a:moveTo>
                    <a:pt x="660400" y="383539"/>
                  </a:moveTo>
                  <a:lnTo>
                    <a:pt x="58420" y="383539"/>
                  </a:lnTo>
                  <a:lnTo>
                    <a:pt x="79521" y="394969"/>
                  </a:lnTo>
                  <a:lnTo>
                    <a:pt x="639298" y="394969"/>
                  </a:lnTo>
                  <a:lnTo>
                    <a:pt x="660400" y="383539"/>
                  </a:lnTo>
                  <a:close/>
                </a:path>
                <a:path w="720090" h="394970">
                  <a:moveTo>
                    <a:pt x="11430" y="48861"/>
                  </a:moveTo>
                  <a:lnTo>
                    <a:pt x="7620" y="52069"/>
                  </a:lnTo>
                  <a:lnTo>
                    <a:pt x="0" y="60166"/>
                  </a:lnTo>
                  <a:lnTo>
                    <a:pt x="0" y="337343"/>
                  </a:lnTo>
                  <a:lnTo>
                    <a:pt x="7620" y="345439"/>
                  </a:lnTo>
                  <a:lnTo>
                    <a:pt x="11430" y="348648"/>
                  </a:lnTo>
                  <a:lnTo>
                    <a:pt x="11430" y="48861"/>
                  </a:lnTo>
                  <a:close/>
                </a:path>
                <a:path w="720090" h="394970">
                  <a:moveTo>
                    <a:pt x="708660" y="49931"/>
                  </a:moveTo>
                  <a:lnTo>
                    <a:pt x="708660" y="347578"/>
                  </a:lnTo>
                  <a:lnTo>
                    <a:pt x="711200" y="345439"/>
                  </a:lnTo>
                  <a:lnTo>
                    <a:pt x="720089" y="335994"/>
                  </a:lnTo>
                  <a:lnTo>
                    <a:pt x="720089" y="61515"/>
                  </a:lnTo>
                  <a:lnTo>
                    <a:pt x="711200" y="52069"/>
                  </a:lnTo>
                  <a:lnTo>
                    <a:pt x="708660" y="49931"/>
                  </a:lnTo>
                  <a:close/>
                </a:path>
                <a:path w="720090" h="394970">
                  <a:moveTo>
                    <a:pt x="634609" y="0"/>
                  </a:moveTo>
                  <a:lnTo>
                    <a:pt x="84210" y="0"/>
                  </a:lnTo>
                  <a:lnTo>
                    <a:pt x="60764" y="12699"/>
                  </a:lnTo>
                  <a:lnTo>
                    <a:pt x="658055" y="12699"/>
                  </a:lnTo>
                  <a:lnTo>
                    <a:pt x="634609" y="0"/>
                  </a:lnTo>
                  <a:close/>
                </a:path>
              </a:pathLst>
            </a:custGeom>
            <a:solidFill>
              <a:srgbClr val="0085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25819" y="6122669"/>
              <a:ext cx="697230" cy="370840"/>
            </a:xfrm>
            <a:custGeom>
              <a:avLst/>
              <a:gdLst/>
              <a:ahLst/>
              <a:cxnLst/>
              <a:rect l="l" t="t" r="r" b="b"/>
              <a:pathLst>
                <a:path w="697229" h="370839">
                  <a:moveTo>
                    <a:pt x="668019" y="358139"/>
                  </a:moveTo>
                  <a:lnTo>
                    <a:pt x="27939" y="358139"/>
                  </a:lnTo>
                  <a:lnTo>
                    <a:pt x="46989" y="370839"/>
                  </a:lnTo>
                  <a:lnTo>
                    <a:pt x="648970" y="370839"/>
                  </a:lnTo>
                  <a:lnTo>
                    <a:pt x="668019" y="358139"/>
                  </a:lnTo>
                  <a:close/>
                </a:path>
                <a:path w="697229" h="370839">
                  <a:moveTo>
                    <a:pt x="12700" y="25466"/>
                  </a:moveTo>
                  <a:lnTo>
                    <a:pt x="0" y="36161"/>
                  </a:lnTo>
                  <a:lnTo>
                    <a:pt x="0" y="335948"/>
                  </a:lnTo>
                  <a:lnTo>
                    <a:pt x="12700" y="346643"/>
                  </a:lnTo>
                  <a:lnTo>
                    <a:pt x="12700" y="25466"/>
                  </a:lnTo>
                  <a:close/>
                </a:path>
                <a:path w="697229" h="370839">
                  <a:moveTo>
                    <a:pt x="684529" y="26536"/>
                  </a:moveTo>
                  <a:lnTo>
                    <a:pt x="684529" y="345573"/>
                  </a:lnTo>
                  <a:lnTo>
                    <a:pt x="697229" y="334878"/>
                  </a:lnTo>
                  <a:lnTo>
                    <a:pt x="697229" y="37231"/>
                  </a:lnTo>
                  <a:lnTo>
                    <a:pt x="684529" y="26536"/>
                  </a:lnTo>
                  <a:close/>
                </a:path>
                <a:path w="697229" h="370839">
                  <a:moveTo>
                    <a:pt x="646625" y="0"/>
                  </a:moveTo>
                  <a:lnTo>
                    <a:pt x="49334" y="0"/>
                  </a:lnTo>
                  <a:lnTo>
                    <a:pt x="46989" y="1269"/>
                  </a:lnTo>
                  <a:lnTo>
                    <a:pt x="31750" y="11429"/>
                  </a:lnTo>
                  <a:lnTo>
                    <a:pt x="664209" y="11429"/>
                  </a:lnTo>
                  <a:lnTo>
                    <a:pt x="648970" y="1269"/>
                  </a:lnTo>
                  <a:lnTo>
                    <a:pt x="646625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38519" y="6134100"/>
              <a:ext cx="671830" cy="346710"/>
            </a:xfrm>
            <a:custGeom>
              <a:avLst/>
              <a:gdLst/>
              <a:ahLst/>
              <a:cxnLst/>
              <a:rect l="l" t="t" r="r" b="b"/>
              <a:pathLst>
                <a:path w="671829" h="346710">
                  <a:moveTo>
                    <a:pt x="651509" y="0"/>
                  </a:moveTo>
                  <a:lnTo>
                    <a:pt x="19050" y="0"/>
                  </a:lnTo>
                  <a:lnTo>
                    <a:pt x="7619" y="7620"/>
                  </a:lnTo>
                  <a:lnTo>
                    <a:pt x="0" y="14036"/>
                  </a:lnTo>
                  <a:lnTo>
                    <a:pt x="0" y="335213"/>
                  </a:lnTo>
                  <a:lnTo>
                    <a:pt x="7619" y="341630"/>
                  </a:lnTo>
                  <a:lnTo>
                    <a:pt x="15239" y="346710"/>
                  </a:lnTo>
                  <a:lnTo>
                    <a:pt x="655319" y="346710"/>
                  </a:lnTo>
                  <a:lnTo>
                    <a:pt x="662939" y="341630"/>
                  </a:lnTo>
                  <a:lnTo>
                    <a:pt x="671829" y="334143"/>
                  </a:lnTo>
                  <a:lnTo>
                    <a:pt x="671829" y="334010"/>
                  </a:lnTo>
                  <a:lnTo>
                    <a:pt x="12700" y="334010"/>
                  </a:lnTo>
                  <a:lnTo>
                    <a:pt x="12700" y="12700"/>
                  </a:lnTo>
                  <a:lnTo>
                    <a:pt x="668972" y="12700"/>
                  </a:lnTo>
                  <a:lnTo>
                    <a:pt x="662939" y="7620"/>
                  </a:lnTo>
                  <a:lnTo>
                    <a:pt x="651509" y="0"/>
                  </a:lnTo>
                  <a:close/>
                </a:path>
                <a:path w="671829" h="346710">
                  <a:moveTo>
                    <a:pt x="668972" y="12700"/>
                  </a:moveTo>
                  <a:lnTo>
                    <a:pt x="659129" y="12700"/>
                  </a:lnTo>
                  <a:lnTo>
                    <a:pt x="659129" y="334010"/>
                  </a:lnTo>
                  <a:lnTo>
                    <a:pt x="671829" y="334010"/>
                  </a:lnTo>
                  <a:lnTo>
                    <a:pt x="671829" y="15106"/>
                  </a:lnTo>
                  <a:lnTo>
                    <a:pt x="668972" y="1270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951220" y="6146799"/>
              <a:ext cx="646430" cy="321310"/>
            </a:xfrm>
            <a:custGeom>
              <a:avLst/>
              <a:gdLst/>
              <a:ahLst/>
              <a:cxnLst/>
              <a:rect l="l" t="t" r="r" b="b"/>
              <a:pathLst>
                <a:path w="646429" h="321310">
                  <a:moveTo>
                    <a:pt x="646430" y="0"/>
                  </a:moveTo>
                  <a:lnTo>
                    <a:pt x="633730" y="0"/>
                  </a:lnTo>
                  <a:lnTo>
                    <a:pt x="633730" y="12700"/>
                  </a:lnTo>
                  <a:lnTo>
                    <a:pt x="633730" y="309880"/>
                  </a:lnTo>
                  <a:lnTo>
                    <a:pt x="12700" y="309880"/>
                  </a:lnTo>
                  <a:lnTo>
                    <a:pt x="12700" y="12700"/>
                  </a:lnTo>
                  <a:lnTo>
                    <a:pt x="633730" y="12700"/>
                  </a:lnTo>
                  <a:lnTo>
                    <a:pt x="63373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309880"/>
                  </a:lnTo>
                  <a:lnTo>
                    <a:pt x="0" y="321310"/>
                  </a:lnTo>
                  <a:lnTo>
                    <a:pt x="646430" y="321310"/>
                  </a:lnTo>
                  <a:lnTo>
                    <a:pt x="646430" y="309880"/>
                  </a:lnTo>
                  <a:lnTo>
                    <a:pt x="646430" y="12700"/>
                  </a:lnTo>
                  <a:lnTo>
                    <a:pt x="646430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963920" y="6159499"/>
              <a:ext cx="621030" cy="297180"/>
            </a:xfrm>
            <a:custGeom>
              <a:avLst/>
              <a:gdLst/>
              <a:ahLst/>
              <a:cxnLst/>
              <a:rect l="l" t="t" r="r" b="b"/>
              <a:pathLst>
                <a:path w="621029" h="297179">
                  <a:moveTo>
                    <a:pt x="621030" y="0"/>
                  </a:moveTo>
                  <a:lnTo>
                    <a:pt x="608330" y="0"/>
                  </a:lnTo>
                  <a:lnTo>
                    <a:pt x="608330" y="12700"/>
                  </a:lnTo>
                  <a:lnTo>
                    <a:pt x="608330" y="284480"/>
                  </a:lnTo>
                  <a:lnTo>
                    <a:pt x="12700" y="284480"/>
                  </a:lnTo>
                  <a:lnTo>
                    <a:pt x="12700" y="12700"/>
                  </a:lnTo>
                  <a:lnTo>
                    <a:pt x="608330" y="12700"/>
                  </a:lnTo>
                  <a:lnTo>
                    <a:pt x="60833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84480"/>
                  </a:lnTo>
                  <a:lnTo>
                    <a:pt x="0" y="297180"/>
                  </a:lnTo>
                  <a:lnTo>
                    <a:pt x="621030" y="297180"/>
                  </a:lnTo>
                  <a:lnTo>
                    <a:pt x="621030" y="284480"/>
                  </a:lnTo>
                  <a:lnTo>
                    <a:pt x="621030" y="12700"/>
                  </a:lnTo>
                  <a:lnTo>
                    <a:pt x="62103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76620" y="6172199"/>
              <a:ext cx="595630" cy="271780"/>
            </a:xfrm>
            <a:custGeom>
              <a:avLst/>
              <a:gdLst/>
              <a:ahLst/>
              <a:cxnLst/>
              <a:rect l="l" t="t" r="r" b="b"/>
              <a:pathLst>
                <a:path w="595629" h="271779">
                  <a:moveTo>
                    <a:pt x="595630" y="0"/>
                  </a:moveTo>
                  <a:lnTo>
                    <a:pt x="584200" y="0"/>
                  </a:lnTo>
                  <a:lnTo>
                    <a:pt x="584200" y="11430"/>
                  </a:lnTo>
                  <a:lnTo>
                    <a:pt x="584200" y="259080"/>
                  </a:lnTo>
                  <a:lnTo>
                    <a:pt x="11430" y="259080"/>
                  </a:lnTo>
                  <a:lnTo>
                    <a:pt x="11430" y="11430"/>
                  </a:lnTo>
                  <a:lnTo>
                    <a:pt x="584200" y="11430"/>
                  </a:lnTo>
                  <a:lnTo>
                    <a:pt x="58420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259080"/>
                  </a:lnTo>
                  <a:lnTo>
                    <a:pt x="0" y="271780"/>
                  </a:lnTo>
                  <a:lnTo>
                    <a:pt x="595630" y="271780"/>
                  </a:lnTo>
                  <a:lnTo>
                    <a:pt x="595630" y="259080"/>
                  </a:lnTo>
                  <a:lnTo>
                    <a:pt x="595630" y="11430"/>
                  </a:lnTo>
                  <a:lnTo>
                    <a:pt x="595630" y="0"/>
                  </a:lnTo>
                  <a:close/>
                </a:path>
              </a:pathLst>
            </a:custGeom>
            <a:solidFill>
              <a:srgbClr val="008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88050" y="6183629"/>
              <a:ext cx="572770" cy="247650"/>
            </a:xfrm>
            <a:custGeom>
              <a:avLst/>
              <a:gdLst/>
              <a:ahLst/>
              <a:cxnLst/>
              <a:rect l="l" t="t" r="r" b="b"/>
              <a:pathLst>
                <a:path w="572770" h="247650">
                  <a:moveTo>
                    <a:pt x="572770" y="0"/>
                  </a:moveTo>
                  <a:lnTo>
                    <a:pt x="560070" y="0"/>
                  </a:lnTo>
                  <a:lnTo>
                    <a:pt x="560070" y="12700"/>
                  </a:lnTo>
                  <a:lnTo>
                    <a:pt x="560070" y="234950"/>
                  </a:lnTo>
                  <a:lnTo>
                    <a:pt x="12700" y="234950"/>
                  </a:lnTo>
                  <a:lnTo>
                    <a:pt x="12700" y="12700"/>
                  </a:lnTo>
                  <a:lnTo>
                    <a:pt x="560070" y="12700"/>
                  </a:lnTo>
                  <a:lnTo>
                    <a:pt x="56007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34950"/>
                  </a:lnTo>
                  <a:lnTo>
                    <a:pt x="0" y="247650"/>
                  </a:lnTo>
                  <a:lnTo>
                    <a:pt x="572770" y="247650"/>
                  </a:lnTo>
                  <a:lnTo>
                    <a:pt x="572770" y="234950"/>
                  </a:lnTo>
                  <a:lnTo>
                    <a:pt x="572770" y="12700"/>
                  </a:lnTo>
                  <a:lnTo>
                    <a:pt x="57277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000750" y="6196329"/>
              <a:ext cx="547370" cy="222250"/>
            </a:xfrm>
            <a:custGeom>
              <a:avLst/>
              <a:gdLst/>
              <a:ahLst/>
              <a:cxnLst/>
              <a:rect l="l" t="t" r="r" b="b"/>
              <a:pathLst>
                <a:path w="547370" h="222250">
                  <a:moveTo>
                    <a:pt x="547370" y="0"/>
                  </a:moveTo>
                  <a:lnTo>
                    <a:pt x="534670" y="0"/>
                  </a:lnTo>
                  <a:lnTo>
                    <a:pt x="534670" y="12700"/>
                  </a:lnTo>
                  <a:lnTo>
                    <a:pt x="534670" y="210820"/>
                  </a:lnTo>
                  <a:lnTo>
                    <a:pt x="12700" y="210820"/>
                  </a:lnTo>
                  <a:lnTo>
                    <a:pt x="12700" y="12700"/>
                  </a:lnTo>
                  <a:lnTo>
                    <a:pt x="534670" y="12700"/>
                  </a:lnTo>
                  <a:lnTo>
                    <a:pt x="53467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10820"/>
                  </a:lnTo>
                  <a:lnTo>
                    <a:pt x="0" y="222250"/>
                  </a:lnTo>
                  <a:lnTo>
                    <a:pt x="547370" y="222250"/>
                  </a:lnTo>
                  <a:lnTo>
                    <a:pt x="547370" y="210820"/>
                  </a:lnTo>
                  <a:lnTo>
                    <a:pt x="547370" y="12700"/>
                  </a:lnTo>
                  <a:lnTo>
                    <a:pt x="547370" y="0"/>
                  </a:lnTo>
                  <a:close/>
                </a:path>
              </a:pathLst>
            </a:custGeom>
            <a:solidFill>
              <a:srgbClr val="0081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13450" y="6209029"/>
              <a:ext cx="521970" cy="198120"/>
            </a:xfrm>
            <a:custGeom>
              <a:avLst/>
              <a:gdLst/>
              <a:ahLst/>
              <a:cxnLst/>
              <a:rect l="l" t="t" r="r" b="b"/>
              <a:pathLst>
                <a:path w="521970" h="198120">
                  <a:moveTo>
                    <a:pt x="521970" y="0"/>
                  </a:moveTo>
                  <a:lnTo>
                    <a:pt x="510540" y="0"/>
                  </a:lnTo>
                  <a:lnTo>
                    <a:pt x="510540" y="12700"/>
                  </a:lnTo>
                  <a:lnTo>
                    <a:pt x="510540" y="185420"/>
                  </a:lnTo>
                  <a:lnTo>
                    <a:pt x="11430" y="185420"/>
                  </a:lnTo>
                  <a:lnTo>
                    <a:pt x="11430" y="12700"/>
                  </a:lnTo>
                  <a:lnTo>
                    <a:pt x="510540" y="12700"/>
                  </a:lnTo>
                  <a:lnTo>
                    <a:pt x="51054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85420"/>
                  </a:lnTo>
                  <a:lnTo>
                    <a:pt x="0" y="198120"/>
                  </a:lnTo>
                  <a:lnTo>
                    <a:pt x="521970" y="198120"/>
                  </a:lnTo>
                  <a:lnTo>
                    <a:pt x="521970" y="185420"/>
                  </a:lnTo>
                  <a:lnTo>
                    <a:pt x="521970" y="12700"/>
                  </a:lnTo>
                  <a:lnTo>
                    <a:pt x="521970" y="0"/>
                  </a:lnTo>
                  <a:close/>
                </a:path>
              </a:pathLst>
            </a:custGeom>
            <a:solidFill>
              <a:srgbClr val="008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024880" y="6221729"/>
              <a:ext cx="499109" cy="172720"/>
            </a:xfrm>
            <a:custGeom>
              <a:avLst/>
              <a:gdLst/>
              <a:ahLst/>
              <a:cxnLst/>
              <a:rect l="l" t="t" r="r" b="b"/>
              <a:pathLst>
                <a:path w="499109" h="172720">
                  <a:moveTo>
                    <a:pt x="499110" y="0"/>
                  </a:moveTo>
                  <a:lnTo>
                    <a:pt x="486410" y="0"/>
                  </a:lnTo>
                  <a:lnTo>
                    <a:pt x="486410" y="11430"/>
                  </a:lnTo>
                  <a:lnTo>
                    <a:pt x="486410" y="160020"/>
                  </a:lnTo>
                  <a:lnTo>
                    <a:pt x="12700" y="160020"/>
                  </a:lnTo>
                  <a:lnTo>
                    <a:pt x="12700" y="11430"/>
                  </a:lnTo>
                  <a:lnTo>
                    <a:pt x="486410" y="11430"/>
                  </a:lnTo>
                  <a:lnTo>
                    <a:pt x="48641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160020"/>
                  </a:lnTo>
                  <a:lnTo>
                    <a:pt x="0" y="172720"/>
                  </a:lnTo>
                  <a:lnTo>
                    <a:pt x="499110" y="172720"/>
                  </a:lnTo>
                  <a:lnTo>
                    <a:pt x="499110" y="160020"/>
                  </a:lnTo>
                  <a:lnTo>
                    <a:pt x="499110" y="1143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037580" y="6233159"/>
              <a:ext cx="473709" cy="148590"/>
            </a:xfrm>
            <a:custGeom>
              <a:avLst/>
              <a:gdLst/>
              <a:ahLst/>
              <a:cxnLst/>
              <a:rect l="l" t="t" r="r" b="b"/>
              <a:pathLst>
                <a:path w="473709" h="148589">
                  <a:moveTo>
                    <a:pt x="473710" y="0"/>
                  </a:moveTo>
                  <a:lnTo>
                    <a:pt x="461010" y="0"/>
                  </a:lnTo>
                  <a:lnTo>
                    <a:pt x="461010" y="12700"/>
                  </a:lnTo>
                  <a:lnTo>
                    <a:pt x="461010" y="135890"/>
                  </a:lnTo>
                  <a:lnTo>
                    <a:pt x="12700" y="135890"/>
                  </a:lnTo>
                  <a:lnTo>
                    <a:pt x="12700" y="12700"/>
                  </a:lnTo>
                  <a:lnTo>
                    <a:pt x="461010" y="12700"/>
                  </a:lnTo>
                  <a:lnTo>
                    <a:pt x="46101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35890"/>
                  </a:lnTo>
                  <a:lnTo>
                    <a:pt x="0" y="148590"/>
                  </a:lnTo>
                  <a:lnTo>
                    <a:pt x="473710" y="148590"/>
                  </a:lnTo>
                  <a:lnTo>
                    <a:pt x="473710" y="135890"/>
                  </a:lnTo>
                  <a:lnTo>
                    <a:pt x="473710" y="12700"/>
                  </a:lnTo>
                  <a:lnTo>
                    <a:pt x="473710" y="0"/>
                  </a:lnTo>
                  <a:close/>
                </a:path>
              </a:pathLst>
            </a:custGeom>
            <a:solidFill>
              <a:srgbClr val="007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050280" y="6245859"/>
              <a:ext cx="448309" cy="111760"/>
            </a:xfrm>
            <a:custGeom>
              <a:avLst/>
              <a:gdLst/>
              <a:ahLst/>
              <a:cxnLst/>
              <a:rect l="l" t="t" r="r" b="b"/>
              <a:pathLst>
                <a:path w="448310" h="111760">
                  <a:moveTo>
                    <a:pt x="4483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111760"/>
                  </a:lnTo>
                  <a:lnTo>
                    <a:pt x="12700" y="111760"/>
                  </a:lnTo>
                  <a:lnTo>
                    <a:pt x="12700" y="12700"/>
                  </a:lnTo>
                  <a:lnTo>
                    <a:pt x="435610" y="12700"/>
                  </a:lnTo>
                  <a:lnTo>
                    <a:pt x="435610" y="111760"/>
                  </a:lnTo>
                  <a:lnTo>
                    <a:pt x="448310" y="111760"/>
                  </a:lnTo>
                  <a:lnTo>
                    <a:pt x="448310" y="12700"/>
                  </a:lnTo>
                  <a:lnTo>
                    <a:pt x="4483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62980" y="6258559"/>
              <a:ext cx="422909" cy="99060"/>
            </a:xfrm>
            <a:custGeom>
              <a:avLst/>
              <a:gdLst/>
              <a:ahLst/>
              <a:cxnLst/>
              <a:rect l="l" t="t" r="r" b="b"/>
              <a:pathLst>
                <a:path w="422910" h="99060">
                  <a:moveTo>
                    <a:pt x="422910" y="0"/>
                  </a:moveTo>
                  <a:lnTo>
                    <a:pt x="411480" y="0"/>
                  </a:lnTo>
                  <a:lnTo>
                    <a:pt x="411480" y="12700"/>
                  </a:lnTo>
                  <a:lnTo>
                    <a:pt x="411480" y="86360"/>
                  </a:lnTo>
                  <a:lnTo>
                    <a:pt x="11430" y="86360"/>
                  </a:lnTo>
                  <a:lnTo>
                    <a:pt x="11430" y="12700"/>
                  </a:lnTo>
                  <a:lnTo>
                    <a:pt x="411480" y="12700"/>
                  </a:lnTo>
                  <a:lnTo>
                    <a:pt x="41148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86360"/>
                  </a:lnTo>
                  <a:lnTo>
                    <a:pt x="0" y="99060"/>
                  </a:lnTo>
                  <a:lnTo>
                    <a:pt x="422910" y="99060"/>
                  </a:lnTo>
                  <a:lnTo>
                    <a:pt x="422910" y="86360"/>
                  </a:lnTo>
                  <a:lnTo>
                    <a:pt x="422910" y="12700"/>
                  </a:lnTo>
                  <a:lnTo>
                    <a:pt x="422910" y="0"/>
                  </a:lnTo>
                  <a:close/>
                </a:path>
              </a:pathLst>
            </a:custGeom>
            <a:solidFill>
              <a:srgbClr val="007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074410" y="6271259"/>
              <a:ext cx="400050" cy="73660"/>
            </a:xfrm>
            <a:custGeom>
              <a:avLst/>
              <a:gdLst/>
              <a:ahLst/>
              <a:cxnLst/>
              <a:rect l="l" t="t" r="r" b="b"/>
              <a:pathLst>
                <a:path w="400050" h="73660">
                  <a:moveTo>
                    <a:pt x="400050" y="0"/>
                  </a:moveTo>
                  <a:lnTo>
                    <a:pt x="387350" y="0"/>
                  </a:lnTo>
                  <a:lnTo>
                    <a:pt x="387350" y="11430"/>
                  </a:lnTo>
                  <a:lnTo>
                    <a:pt x="387350" y="60960"/>
                  </a:lnTo>
                  <a:lnTo>
                    <a:pt x="12700" y="60960"/>
                  </a:lnTo>
                  <a:lnTo>
                    <a:pt x="12700" y="11430"/>
                  </a:lnTo>
                  <a:lnTo>
                    <a:pt x="387350" y="11430"/>
                  </a:lnTo>
                  <a:lnTo>
                    <a:pt x="38735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60960"/>
                  </a:lnTo>
                  <a:lnTo>
                    <a:pt x="0" y="73660"/>
                  </a:lnTo>
                  <a:lnTo>
                    <a:pt x="400050" y="73660"/>
                  </a:lnTo>
                  <a:lnTo>
                    <a:pt x="400050" y="60960"/>
                  </a:lnTo>
                  <a:lnTo>
                    <a:pt x="400050" y="1143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087110" y="6282689"/>
              <a:ext cx="374650" cy="49530"/>
            </a:xfrm>
            <a:custGeom>
              <a:avLst/>
              <a:gdLst/>
              <a:ahLst/>
              <a:cxnLst/>
              <a:rect l="l" t="t" r="r" b="b"/>
              <a:pathLst>
                <a:path w="374650" h="49529">
                  <a:moveTo>
                    <a:pt x="374650" y="0"/>
                  </a:moveTo>
                  <a:lnTo>
                    <a:pt x="361950" y="0"/>
                  </a:lnTo>
                  <a:lnTo>
                    <a:pt x="361950" y="12700"/>
                  </a:lnTo>
                  <a:lnTo>
                    <a:pt x="361950" y="36830"/>
                  </a:lnTo>
                  <a:lnTo>
                    <a:pt x="12700" y="36830"/>
                  </a:lnTo>
                  <a:lnTo>
                    <a:pt x="12700" y="12700"/>
                  </a:lnTo>
                  <a:lnTo>
                    <a:pt x="361950" y="12700"/>
                  </a:lnTo>
                  <a:lnTo>
                    <a:pt x="3619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36830"/>
                  </a:lnTo>
                  <a:lnTo>
                    <a:pt x="0" y="49530"/>
                  </a:lnTo>
                  <a:lnTo>
                    <a:pt x="374650" y="49530"/>
                  </a:lnTo>
                  <a:lnTo>
                    <a:pt x="374650" y="36830"/>
                  </a:lnTo>
                  <a:lnTo>
                    <a:pt x="374650" y="12700"/>
                  </a:lnTo>
                  <a:lnTo>
                    <a:pt x="374650" y="0"/>
                  </a:lnTo>
                  <a:close/>
                </a:path>
              </a:pathLst>
            </a:custGeom>
            <a:solidFill>
              <a:srgbClr val="007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099810" y="6295389"/>
              <a:ext cx="349250" cy="24130"/>
            </a:xfrm>
            <a:custGeom>
              <a:avLst/>
              <a:gdLst/>
              <a:ahLst/>
              <a:cxnLst/>
              <a:rect l="l" t="t" r="r" b="b"/>
              <a:pathLst>
                <a:path w="349250" h="24129">
                  <a:moveTo>
                    <a:pt x="3492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349250" y="2413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060008" y="6095999"/>
              <a:ext cx="429895" cy="41910"/>
            </a:xfrm>
            <a:custGeom>
              <a:avLst/>
              <a:gdLst/>
              <a:ahLst/>
              <a:cxnLst/>
              <a:rect l="l" t="t" r="r" b="b"/>
              <a:pathLst>
                <a:path w="429895" h="41910">
                  <a:moveTo>
                    <a:pt x="429399" y="41910"/>
                  </a:moveTo>
                  <a:lnTo>
                    <a:pt x="416991" y="36830"/>
                  </a:lnTo>
                  <a:lnTo>
                    <a:pt x="387781" y="25400"/>
                  </a:lnTo>
                  <a:lnTo>
                    <a:pt x="374167" y="21590"/>
                  </a:lnTo>
                  <a:lnTo>
                    <a:pt x="365099" y="19050"/>
                  </a:lnTo>
                  <a:lnTo>
                    <a:pt x="356031" y="16510"/>
                  </a:lnTo>
                  <a:lnTo>
                    <a:pt x="323011" y="8890"/>
                  </a:lnTo>
                  <a:lnTo>
                    <a:pt x="289991" y="5080"/>
                  </a:lnTo>
                  <a:lnTo>
                    <a:pt x="251891" y="0"/>
                  </a:lnTo>
                  <a:lnTo>
                    <a:pt x="176961" y="0"/>
                  </a:lnTo>
                  <a:lnTo>
                    <a:pt x="140131" y="5080"/>
                  </a:lnTo>
                  <a:lnTo>
                    <a:pt x="105841" y="8890"/>
                  </a:lnTo>
                  <a:lnTo>
                    <a:pt x="74091" y="16510"/>
                  </a:lnTo>
                  <a:lnTo>
                    <a:pt x="64655" y="19050"/>
                  </a:lnTo>
                  <a:lnTo>
                    <a:pt x="55219" y="21590"/>
                  </a:lnTo>
                  <a:lnTo>
                    <a:pt x="41071" y="25400"/>
                  </a:lnTo>
                  <a:lnTo>
                    <a:pt x="11861" y="36830"/>
                  </a:lnTo>
                  <a:lnTo>
                    <a:pt x="0" y="41910"/>
                  </a:lnTo>
                  <a:lnTo>
                    <a:pt x="429399" y="419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017943" y="6136639"/>
              <a:ext cx="514350" cy="22860"/>
            </a:xfrm>
            <a:custGeom>
              <a:avLst/>
              <a:gdLst/>
              <a:ahLst/>
              <a:cxnLst/>
              <a:rect l="l" t="t" r="r" b="b"/>
              <a:pathLst>
                <a:path w="514350" h="22860">
                  <a:moveTo>
                    <a:pt x="468369" y="0"/>
                  </a:moveTo>
                  <a:lnTo>
                    <a:pt x="45036" y="0"/>
                  </a:lnTo>
                  <a:lnTo>
                    <a:pt x="27256" y="7620"/>
                  </a:lnTo>
                  <a:lnTo>
                    <a:pt x="1856" y="21590"/>
                  </a:lnTo>
                  <a:lnTo>
                    <a:pt x="0" y="22860"/>
                  </a:lnTo>
                  <a:lnTo>
                    <a:pt x="514154" y="22860"/>
                  </a:lnTo>
                  <a:lnTo>
                    <a:pt x="512396" y="21590"/>
                  </a:lnTo>
                  <a:lnTo>
                    <a:pt x="486996" y="7620"/>
                  </a:lnTo>
                  <a:lnTo>
                    <a:pt x="468369" y="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989417" y="6156959"/>
              <a:ext cx="570230" cy="22860"/>
            </a:xfrm>
            <a:custGeom>
              <a:avLst/>
              <a:gdLst/>
              <a:ahLst/>
              <a:cxnLst/>
              <a:rect l="l" t="t" r="r" b="b"/>
              <a:pathLst>
                <a:path w="570229" h="22860">
                  <a:moveTo>
                    <a:pt x="538613" y="0"/>
                  </a:moveTo>
                  <a:lnTo>
                    <a:pt x="32691" y="0"/>
                  </a:lnTo>
                  <a:lnTo>
                    <a:pt x="30382" y="1269"/>
                  </a:lnTo>
                  <a:lnTo>
                    <a:pt x="6252" y="17779"/>
                  </a:lnTo>
                  <a:lnTo>
                    <a:pt x="0" y="22859"/>
                  </a:lnTo>
                  <a:lnTo>
                    <a:pt x="570034" y="22859"/>
                  </a:lnTo>
                  <a:lnTo>
                    <a:pt x="563782" y="17779"/>
                  </a:lnTo>
                  <a:lnTo>
                    <a:pt x="540922" y="1269"/>
                  </a:lnTo>
                  <a:lnTo>
                    <a:pt x="538613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965190" y="6178550"/>
              <a:ext cx="618490" cy="22860"/>
            </a:xfrm>
            <a:custGeom>
              <a:avLst/>
              <a:gdLst/>
              <a:ahLst/>
              <a:cxnLst/>
              <a:rect l="l" t="t" r="r" b="b"/>
              <a:pathLst>
                <a:path w="618490" h="22860">
                  <a:moveTo>
                    <a:pt x="592699" y="0"/>
                  </a:moveTo>
                  <a:lnTo>
                    <a:pt x="25790" y="0"/>
                  </a:lnTo>
                  <a:lnTo>
                    <a:pt x="10160" y="12700"/>
                  </a:lnTo>
                  <a:lnTo>
                    <a:pt x="0" y="22859"/>
                  </a:lnTo>
                  <a:lnTo>
                    <a:pt x="618489" y="22859"/>
                  </a:lnTo>
                  <a:lnTo>
                    <a:pt x="608330" y="12700"/>
                  </a:lnTo>
                  <a:lnTo>
                    <a:pt x="59269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948256" y="6198869"/>
              <a:ext cx="652780" cy="22860"/>
            </a:xfrm>
            <a:custGeom>
              <a:avLst/>
              <a:gdLst/>
              <a:ahLst/>
              <a:cxnLst/>
              <a:rect l="l" t="t" r="r" b="b"/>
              <a:pathLst>
                <a:path w="652779" h="22860">
                  <a:moveTo>
                    <a:pt x="632883" y="0"/>
                  </a:moveTo>
                  <a:lnTo>
                    <a:pt x="19473" y="0"/>
                  </a:lnTo>
                  <a:lnTo>
                    <a:pt x="9313" y="10159"/>
                  </a:lnTo>
                  <a:lnTo>
                    <a:pt x="0" y="22859"/>
                  </a:lnTo>
                  <a:lnTo>
                    <a:pt x="652356" y="22859"/>
                  </a:lnTo>
                  <a:lnTo>
                    <a:pt x="643043" y="10159"/>
                  </a:lnTo>
                  <a:lnTo>
                    <a:pt x="632883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934074" y="6220459"/>
              <a:ext cx="680720" cy="22860"/>
            </a:xfrm>
            <a:custGeom>
              <a:avLst/>
              <a:gdLst/>
              <a:ahLst/>
              <a:cxnLst/>
              <a:rect l="l" t="t" r="r" b="b"/>
              <a:pathLst>
                <a:path w="680720" h="22860">
                  <a:moveTo>
                    <a:pt x="665606" y="0"/>
                  </a:moveTo>
                  <a:lnTo>
                    <a:pt x="15112" y="0"/>
                  </a:lnTo>
                  <a:lnTo>
                    <a:pt x="9525" y="7619"/>
                  </a:lnTo>
                  <a:lnTo>
                    <a:pt x="0" y="22859"/>
                  </a:lnTo>
                  <a:lnTo>
                    <a:pt x="680720" y="22859"/>
                  </a:lnTo>
                  <a:lnTo>
                    <a:pt x="671195" y="7619"/>
                  </a:lnTo>
                  <a:lnTo>
                    <a:pt x="66560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25185" y="6240779"/>
              <a:ext cx="698500" cy="22860"/>
            </a:xfrm>
            <a:custGeom>
              <a:avLst/>
              <a:gdLst/>
              <a:ahLst/>
              <a:cxnLst/>
              <a:rect l="l" t="t" r="r" b="b"/>
              <a:pathLst>
                <a:path w="698500" h="22860">
                  <a:moveTo>
                    <a:pt x="688022" y="0"/>
                  </a:moveTo>
                  <a:lnTo>
                    <a:pt x="10477" y="0"/>
                  </a:lnTo>
                  <a:lnTo>
                    <a:pt x="5715" y="7620"/>
                  </a:lnTo>
                  <a:lnTo>
                    <a:pt x="0" y="22860"/>
                  </a:lnTo>
                  <a:lnTo>
                    <a:pt x="698500" y="22860"/>
                  </a:lnTo>
                  <a:lnTo>
                    <a:pt x="692785" y="7620"/>
                  </a:lnTo>
                  <a:lnTo>
                    <a:pt x="688022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919893" y="6262369"/>
              <a:ext cx="709295" cy="21590"/>
            </a:xfrm>
            <a:custGeom>
              <a:avLst/>
              <a:gdLst/>
              <a:ahLst/>
              <a:cxnLst/>
              <a:rect l="l" t="t" r="r" b="b"/>
              <a:pathLst>
                <a:path w="709295" h="21589">
                  <a:moveTo>
                    <a:pt x="703315" y="0"/>
                  </a:moveTo>
                  <a:lnTo>
                    <a:pt x="5767" y="0"/>
                  </a:lnTo>
                  <a:lnTo>
                    <a:pt x="3386" y="6349"/>
                  </a:lnTo>
                  <a:lnTo>
                    <a:pt x="0" y="21589"/>
                  </a:lnTo>
                  <a:lnTo>
                    <a:pt x="709083" y="21589"/>
                  </a:lnTo>
                  <a:lnTo>
                    <a:pt x="705696" y="6349"/>
                  </a:lnTo>
                  <a:lnTo>
                    <a:pt x="70331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916647" y="6282689"/>
              <a:ext cx="715645" cy="22860"/>
            </a:xfrm>
            <a:custGeom>
              <a:avLst/>
              <a:gdLst/>
              <a:ahLst/>
              <a:cxnLst/>
              <a:rect l="l" t="t" r="r" b="b"/>
              <a:pathLst>
                <a:path w="715645" h="22860">
                  <a:moveTo>
                    <a:pt x="712046" y="0"/>
                  </a:moveTo>
                  <a:lnTo>
                    <a:pt x="3527" y="0"/>
                  </a:lnTo>
                  <a:lnTo>
                    <a:pt x="1552" y="8890"/>
                  </a:lnTo>
                  <a:lnTo>
                    <a:pt x="0" y="22860"/>
                  </a:lnTo>
                  <a:lnTo>
                    <a:pt x="715574" y="22860"/>
                  </a:lnTo>
                  <a:lnTo>
                    <a:pt x="714022" y="8890"/>
                  </a:lnTo>
                  <a:lnTo>
                    <a:pt x="712046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916282" y="6303009"/>
              <a:ext cx="716915" cy="22860"/>
            </a:xfrm>
            <a:custGeom>
              <a:avLst/>
              <a:gdLst/>
              <a:ahLst/>
              <a:cxnLst/>
              <a:rect l="l" t="t" r="r" b="b"/>
              <a:pathLst>
                <a:path w="716915" h="22860">
                  <a:moveTo>
                    <a:pt x="716292" y="0"/>
                  </a:moveTo>
                  <a:lnTo>
                    <a:pt x="12" y="0"/>
                  </a:lnTo>
                  <a:lnTo>
                    <a:pt x="12" y="11430"/>
                  </a:lnTo>
                  <a:lnTo>
                    <a:pt x="0" y="22860"/>
                  </a:lnTo>
                  <a:lnTo>
                    <a:pt x="716292" y="22860"/>
                  </a:lnTo>
                  <a:lnTo>
                    <a:pt x="716292" y="11430"/>
                  </a:lnTo>
                  <a:lnTo>
                    <a:pt x="716292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916789" y="6324600"/>
              <a:ext cx="715645" cy="22860"/>
            </a:xfrm>
            <a:custGeom>
              <a:avLst/>
              <a:gdLst/>
              <a:ahLst/>
              <a:cxnLst/>
              <a:rect l="l" t="t" r="r" b="b"/>
              <a:pathLst>
                <a:path w="715645" h="22860">
                  <a:moveTo>
                    <a:pt x="715292" y="0"/>
                  </a:moveTo>
                  <a:lnTo>
                    <a:pt x="0" y="0"/>
                  </a:lnTo>
                  <a:lnTo>
                    <a:pt x="1411" y="12700"/>
                  </a:lnTo>
                  <a:lnTo>
                    <a:pt x="3801" y="22859"/>
                  </a:lnTo>
                  <a:lnTo>
                    <a:pt x="711490" y="22859"/>
                  </a:lnTo>
                  <a:lnTo>
                    <a:pt x="713881" y="12700"/>
                  </a:lnTo>
                  <a:lnTo>
                    <a:pt x="715292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919992" y="6344919"/>
              <a:ext cx="709295" cy="22860"/>
            </a:xfrm>
            <a:custGeom>
              <a:avLst/>
              <a:gdLst/>
              <a:ahLst/>
              <a:cxnLst/>
              <a:rect l="l" t="t" r="r" b="b"/>
              <a:pathLst>
                <a:path w="709295" h="22860">
                  <a:moveTo>
                    <a:pt x="708884" y="0"/>
                  </a:moveTo>
                  <a:lnTo>
                    <a:pt x="0" y="0"/>
                  </a:lnTo>
                  <a:lnTo>
                    <a:pt x="3287" y="13969"/>
                  </a:lnTo>
                  <a:lnTo>
                    <a:pt x="6424" y="22859"/>
                  </a:lnTo>
                  <a:lnTo>
                    <a:pt x="702459" y="22859"/>
                  </a:lnTo>
                  <a:lnTo>
                    <a:pt x="705597" y="13969"/>
                  </a:lnTo>
                  <a:lnTo>
                    <a:pt x="708884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925969" y="6366509"/>
              <a:ext cx="697230" cy="22860"/>
            </a:xfrm>
            <a:custGeom>
              <a:avLst/>
              <a:gdLst/>
              <a:ahLst/>
              <a:cxnLst/>
              <a:rect l="l" t="t" r="r" b="b"/>
              <a:pathLst>
                <a:path w="697229" h="22860">
                  <a:moveTo>
                    <a:pt x="696931" y="0"/>
                  </a:moveTo>
                  <a:lnTo>
                    <a:pt x="0" y="0"/>
                  </a:lnTo>
                  <a:lnTo>
                    <a:pt x="4930" y="13969"/>
                  </a:lnTo>
                  <a:lnTo>
                    <a:pt x="10486" y="22859"/>
                  </a:lnTo>
                  <a:lnTo>
                    <a:pt x="686444" y="22859"/>
                  </a:lnTo>
                  <a:lnTo>
                    <a:pt x="692000" y="13969"/>
                  </a:lnTo>
                  <a:lnTo>
                    <a:pt x="696931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934868" y="6386829"/>
              <a:ext cx="679450" cy="22860"/>
            </a:xfrm>
            <a:custGeom>
              <a:avLst/>
              <a:gdLst/>
              <a:ahLst/>
              <a:cxnLst/>
              <a:rect l="l" t="t" r="r" b="b"/>
              <a:pathLst>
                <a:path w="679450" h="22860">
                  <a:moveTo>
                    <a:pt x="679132" y="0"/>
                  </a:moveTo>
                  <a:lnTo>
                    <a:pt x="0" y="0"/>
                  </a:lnTo>
                  <a:lnTo>
                    <a:pt x="8731" y="13970"/>
                  </a:lnTo>
                  <a:lnTo>
                    <a:pt x="15250" y="22860"/>
                  </a:lnTo>
                  <a:lnTo>
                    <a:pt x="663881" y="22860"/>
                  </a:lnTo>
                  <a:lnTo>
                    <a:pt x="670401" y="13970"/>
                  </a:lnTo>
                  <a:lnTo>
                    <a:pt x="679132" y="0"/>
                  </a:lnTo>
                  <a:close/>
                </a:path>
              </a:pathLst>
            </a:custGeom>
            <a:solidFill>
              <a:srgbClr val="008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949187" y="6408419"/>
              <a:ext cx="650875" cy="22860"/>
            </a:xfrm>
            <a:custGeom>
              <a:avLst/>
              <a:gdLst/>
              <a:ahLst/>
              <a:cxnLst/>
              <a:rect l="l" t="t" r="r" b="b"/>
              <a:pathLst>
                <a:path w="650875" h="22860">
                  <a:moveTo>
                    <a:pt x="650493" y="0"/>
                  </a:moveTo>
                  <a:lnTo>
                    <a:pt x="0" y="0"/>
                  </a:lnTo>
                  <a:lnTo>
                    <a:pt x="8382" y="11429"/>
                  </a:lnTo>
                  <a:lnTo>
                    <a:pt x="19812" y="22859"/>
                  </a:lnTo>
                  <a:lnTo>
                    <a:pt x="630682" y="22859"/>
                  </a:lnTo>
                  <a:lnTo>
                    <a:pt x="642112" y="11429"/>
                  </a:lnTo>
                  <a:lnTo>
                    <a:pt x="650493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966460" y="6428739"/>
              <a:ext cx="615950" cy="22860"/>
            </a:xfrm>
            <a:custGeom>
              <a:avLst/>
              <a:gdLst/>
              <a:ahLst/>
              <a:cxnLst/>
              <a:rect l="l" t="t" r="r" b="b"/>
              <a:pathLst>
                <a:path w="615950" h="22860">
                  <a:moveTo>
                    <a:pt x="615949" y="0"/>
                  </a:moveTo>
                  <a:lnTo>
                    <a:pt x="0" y="0"/>
                  </a:lnTo>
                  <a:lnTo>
                    <a:pt x="8889" y="8890"/>
                  </a:lnTo>
                  <a:lnTo>
                    <a:pt x="26083" y="22860"/>
                  </a:lnTo>
                  <a:lnTo>
                    <a:pt x="589866" y="22860"/>
                  </a:lnTo>
                  <a:lnTo>
                    <a:pt x="607060" y="8890"/>
                  </a:lnTo>
                  <a:lnTo>
                    <a:pt x="615949" y="0"/>
                  </a:lnTo>
                  <a:close/>
                </a:path>
              </a:pathLst>
            </a:custGeom>
            <a:solidFill>
              <a:srgbClr val="007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990980" y="6450329"/>
              <a:ext cx="567055" cy="21590"/>
            </a:xfrm>
            <a:custGeom>
              <a:avLst/>
              <a:gdLst/>
              <a:ahLst/>
              <a:cxnLst/>
              <a:rect l="l" t="t" r="r" b="b"/>
              <a:pathLst>
                <a:path w="567054" h="21589">
                  <a:moveTo>
                    <a:pt x="566908" y="0"/>
                  </a:moveTo>
                  <a:lnTo>
                    <a:pt x="0" y="0"/>
                  </a:lnTo>
                  <a:lnTo>
                    <a:pt x="4689" y="3810"/>
                  </a:lnTo>
                  <a:lnTo>
                    <a:pt x="28819" y="20320"/>
                  </a:lnTo>
                  <a:lnTo>
                    <a:pt x="31359" y="21590"/>
                  </a:lnTo>
                  <a:lnTo>
                    <a:pt x="536819" y="21590"/>
                  </a:lnTo>
                  <a:lnTo>
                    <a:pt x="539359" y="20320"/>
                  </a:lnTo>
                  <a:lnTo>
                    <a:pt x="562219" y="3810"/>
                  </a:lnTo>
                  <a:lnTo>
                    <a:pt x="56690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019799" y="6470650"/>
              <a:ext cx="510540" cy="22860"/>
            </a:xfrm>
            <a:custGeom>
              <a:avLst/>
              <a:gdLst/>
              <a:ahLst/>
              <a:cxnLst/>
              <a:rect l="l" t="t" r="r" b="b"/>
              <a:pathLst>
                <a:path w="510540" h="22860">
                  <a:moveTo>
                    <a:pt x="510540" y="0"/>
                  </a:moveTo>
                  <a:lnTo>
                    <a:pt x="0" y="0"/>
                  </a:lnTo>
                  <a:lnTo>
                    <a:pt x="25400" y="12700"/>
                  </a:lnTo>
                  <a:lnTo>
                    <a:pt x="46736" y="22860"/>
                  </a:lnTo>
                  <a:lnTo>
                    <a:pt x="462788" y="22860"/>
                  </a:lnTo>
                  <a:lnTo>
                    <a:pt x="485140" y="12700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007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061201" y="6490969"/>
              <a:ext cx="427355" cy="22860"/>
            </a:xfrm>
            <a:custGeom>
              <a:avLst/>
              <a:gdLst/>
              <a:ahLst/>
              <a:cxnLst/>
              <a:rect l="l" t="t" r="r" b="b"/>
              <a:pathLst>
                <a:path w="427354" h="22859">
                  <a:moveTo>
                    <a:pt x="426974" y="0"/>
                  </a:moveTo>
                  <a:lnTo>
                    <a:pt x="0" y="0"/>
                  </a:lnTo>
                  <a:lnTo>
                    <a:pt x="10668" y="5079"/>
                  </a:lnTo>
                  <a:lnTo>
                    <a:pt x="39877" y="16509"/>
                  </a:lnTo>
                  <a:lnTo>
                    <a:pt x="66865" y="22859"/>
                  </a:lnTo>
                  <a:lnTo>
                    <a:pt x="359600" y="22859"/>
                  </a:lnTo>
                  <a:lnTo>
                    <a:pt x="386588" y="16509"/>
                  </a:lnTo>
                  <a:lnTo>
                    <a:pt x="415798" y="5079"/>
                  </a:lnTo>
                  <a:lnTo>
                    <a:pt x="426974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122669" y="651255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303530" y="0"/>
                  </a:moveTo>
                  <a:lnTo>
                    <a:pt x="0" y="0"/>
                  </a:lnTo>
                  <a:lnTo>
                    <a:pt x="43180" y="10160"/>
                  </a:lnTo>
                  <a:lnTo>
                    <a:pt x="77470" y="15240"/>
                  </a:lnTo>
                  <a:lnTo>
                    <a:pt x="114300" y="19050"/>
                  </a:lnTo>
                  <a:lnTo>
                    <a:pt x="152400" y="20320"/>
                  </a:lnTo>
                  <a:lnTo>
                    <a:pt x="189230" y="19050"/>
                  </a:lnTo>
                  <a:lnTo>
                    <a:pt x="227330" y="15240"/>
                  </a:lnTo>
                  <a:lnTo>
                    <a:pt x="260350" y="1016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007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075388" y="6146799"/>
              <a:ext cx="404495" cy="52069"/>
            </a:xfrm>
            <a:custGeom>
              <a:avLst/>
              <a:gdLst/>
              <a:ahLst/>
              <a:cxnLst/>
              <a:rect l="l" t="t" r="r" b="b"/>
              <a:pathLst>
                <a:path w="404495" h="52070">
                  <a:moveTo>
                    <a:pt x="404431" y="52070"/>
                  </a:moveTo>
                  <a:lnTo>
                    <a:pt x="396532" y="46990"/>
                  </a:lnTo>
                  <a:lnTo>
                    <a:pt x="377482" y="36830"/>
                  </a:lnTo>
                  <a:lnTo>
                    <a:pt x="357162" y="27940"/>
                  </a:lnTo>
                  <a:lnTo>
                    <a:pt x="353885" y="26670"/>
                  </a:lnTo>
                  <a:lnTo>
                    <a:pt x="347357" y="24130"/>
                  </a:lnTo>
                  <a:lnTo>
                    <a:pt x="334302" y="19050"/>
                  </a:lnTo>
                  <a:lnTo>
                    <a:pt x="310172" y="12700"/>
                  </a:lnTo>
                  <a:lnTo>
                    <a:pt x="284772" y="7620"/>
                  </a:lnTo>
                  <a:lnTo>
                    <a:pt x="231432" y="0"/>
                  </a:lnTo>
                  <a:lnTo>
                    <a:pt x="174282" y="0"/>
                  </a:lnTo>
                  <a:lnTo>
                    <a:pt x="119672" y="7620"/>
                  </a:lnTo>
                  <a:lnTo>
                    <a:pt x="71412" y="19050"/>
                  </a:lnTo>
                  <a:lnTo>
                    <a:pt x="51816" y="26670"/>
                  </a:lnTo>
                  <a:lnTo>
                    <a:pt x="48552" y="27940"/>
                  </a:lnTo>
                  <a:lnTo>
                    <a:pt x="26962" y="36830"/>
                  </a:lnTo>
                  <a:lnTo>
                    <a:pt x="7912" y="46990"/>
                  </a:lnTo>
                  <a:lnTo>
                    <a:pt x="0" y="52070"/>
                  </a:lnTo>
                  <a:lnTo>
                    <a:pt x="404431" y="5207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043930" y="6196329"/>
              <a:ext cx="467359" cy="27940"/>
            </a:xfrm>
            <a:custGeom>
              <a:avLst/>
              <a:gdLst/>
              <a:ahLst/>
              <a:cxnLst/>
              <a:rect l="l" t="t" r="r" b="b"/>
              <a:pathLst>
                <a:path w="467359" h="27939">
                  <a:moveTo>
                    <a:pt x="431941" y="0"/>
                  </a:moveTo>
                  <a:lnTo>
                    <a:pt x="35418" y="0"/>
                  </a:lnTo>
                  <a:lnTo>
                    <a:pt x="21590" y="8890"/>
                  </a:lnTo>
                  <a:lnTo>
                    <a:pt x="6350" y="21590"/>
                  </a:lnTo>
                  <a:lnTo>
                    <a:pt x="0" y="27940"/>
                  </a:lnTo>
                  <a:lnTo>
                    <a:pt x="467360" y="27940"/>
                  </a:lnTo>
                  <a:lnTo>
                    <a:pt x="461010" y="21590"/>
                  </a:lnTo>
                  <a:lnTo>
                    <a:pt x="445770" y="8890"/>
                  </a:lnTo>
                  <a:lnTo>
                    <a:pt x="431941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023927" y="6221729"/>
              <a:ext cx="509270" cy="27940"/>
            </a:xfrm>
            <a:custGeom>
              <a:avLst/>
              <a:gdLst/>
              <a:ahLst/>
              <a:cxnLst/>
              <a:rect l="l" t="t" r="r" b="b"/>
              <a:pathLst>
                <a:path w="509270" h="27939">
                  <a:moveTo>
                    <a:pt x="484822" y="0"/>
                  </a:moveTo>
                  <a:lnTo>
                    <a:pt x="22542" y="0"/>
                  </a:lnTo>
                  <a:lnTo>
                    <a:pt x="12382" y="10160"/>
                  </a:lnTo>
                  <a:lnTo>
                    <a:pt x="2222" y="24130"/>
                  </a:lnTo>
                  <a:lnTo>
                    <a:pt x="0" y="27940"/>
                  </a:lnTo>
                  <a:lnTo>
                    <a:pt x="508952" y="27940"/>
                  </a:lnTo>
                  <a:lnTo>
                    <a:pt x="506412" y="24130"/>
                  </a:lnTo>
                  <a:lnTo>
                    <a:pt x="494982" y="10160"/>
                  </a:lnTo>
                  <a:lnTo>
                    <a:pt x="484822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011886" y="6247129"/>
              <a:ext cx="533400" cy="27940"/>
            </a:xfrm>
            <a:custGeom>
              <a:avLst/>
              <a:gdLst/>
              <a:ahLst/>
              <a:cxnLst/>
              <a:rect l="l" t="t" r="r" b="b"/>
              <a:pathLst>
                <a:path w="533400" h="27939">
                  <a:moveTo>
                    <a:pt x="519299" y="0"/>
                  </a:moveTo>
                  <a:lnTo>
                    <a:pt x="13522" y="0"/>
                  </a:lnTo>
                  <a:lnTo>
                    <a:pt x="5373" y="13970"/>
                  </a:lnTo>
                  <a:lnTo>
                    <a:pt x="0" y="27940"/>
                  </a:lnTo>
                  <a:lnTo>
                    <a:pt x="532911" y="27940"/>
                  </a:lnTo>
                  <a:lnTo>
                    <a:pt x="528613" y="13970"/>
                  </a:lnTo>
                  <a:lnTo>
                    <a:pt x="519299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006123" y="6272529"/>
              <a:ext cx="544195" cy="27940"/>
            </a:xfrm>
            <a:custGeom>
              <a:avLst/>
              <a:gdLst/>
              <a:ahLst/>
              <a:cxnLst/>
              <a:rect l="l" t="t" r="r" b="b"/>
              <a:pathLst>
                <a:path w="544195" h="27939">
                  <a:moveTo>
                    <a:pt x="537893" y="0"/>
                  </a:moveTo>
                  <a:lnTo>
                    <a:pt x="6740" y="0"/>
                  </a:lnTo>
                  <a:lnTo>
                    <a:pt x="4786" y="5080"/>
                  </a:lnTo>
                  <a:lnTo>
                    <a:pt x="976" y="21590"/>
                  </a:lnTo>
                  <a:lnTo>
                    <a:pt x="0" y="27940"/>
                  </a:lnTo>
                  <a:lnTo>
                    <a:pt x="543755" y="27940"/>
                  </a:lnTo>
                  <a:lnTo>
                    <a:pt x="543266" y="21590"/>
                  </a:lnTo>
                  <a:lnTo>
                    <a:pt x="539456" y="5080"/>
                  </a:lnTo>
                  <a:lnTo>
                    <a:pt x="537893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005525" y="6297929"/>
              <a:ext cx="544830" cy="27940"/>
            </a:xfrm>
            <a:custGeom>
              <a:avLst/>
              <a:gdLst/>
              <a:ahLst/>
              <a:cxnLst/>
              <a:rect l="l" t="t" r="r" b="b"/>
              <a:pathLst>
                <a:path w="544829" h="27939">
                  <a:moveTo>
                    <a:pt x="54463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4" y="27940"/>
                  </a:lnTo>
                  <a:lnTo>
                    <a:pt x="544588" y="27940"/>
                  </a:lnTo>
                  <a:lnTo>
                    <a:pt x="544588" y="12700"/>
                  </a:lnTo>
                  <a:lnTo>
                    <a:pt x="544639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006374" y="6323329"/>
              <a:ext cx="543560" cy="27940"/>
            </a:xfrm>
            <a:custGeom>
              <a:avLst/>
              <a:gdLst/>
              <a:ahLst/>
              <a:cxnLst/>
              <a:rect l="l" t="t" r="r" b="b"/>
              <a:pathLst>
                <a:path w="543559" h="27939">
                  <a:moveTo>
                    <a:pt x="543378" y="0"/>
                  </a:moveTo>
                  <a:lnTo>
                    <a:pt x="0" y="0"/>
                  </a:lnTo>
                  <a:lnTo>
                    <a:pt x="725" y="5080"/>
                  </a:lnTo>
                  <a:lnTo>
                    <a:pt x="4535" y="21590"/>
                  </a:lnTo>
                  <a:lnTo>
                    <a:pt x="7181" y="27940"/>
                  </a:lnTo>
                  <a:lnTo>
                    <a:pt x="537089" y="27940"/>
                  </a:lnTo>
                  <a:lnTo>
                    <a:pt x="539205" y="21590"/>
                  </a:lnTo>
                  <a:lnTo>
                    <a:pt x="543015" y="5080"/>
                  </a:lnTo>
                  <a:lnTo>
                    <a:pt x="543378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012497" y="6348729"/>
              <a:ext cx="532130" cy="27940"/>
            </a:xfrm>
            <a:custGeom>
              <a:avLst/>
              <a:gdLst/>
              <a:ahLst/>
              <a:cxnLst/>
              <a:rect l="l" t="t" r="r" b="b"/>
              <a:pathLst>
                <a:path w="532129" h="27939">
                  <a:moveTo>
                    <a:pt x="531812" y="0"/>
                  </a:moveTo>
                  <a:lnTo>
                    <a:pt x="0" y="0"/>
                  </a:lnTo>
                  <a:lnTo>
                    <a:pt x="4762" y="11430"/>
                  </a:lnTo>
                  <a:lnTo>
                    <a:pt x="13652" y="26670"/>
                  </a:lnTo>
                  <a:lnTo>
                    <a:pt x="14499" y="27940"/>
                  </a:lnTo>
                  <a:lnTo>
                    <a:pt x="516889" y="27940"/>
                  </a:lnTo>
                  <a:lnTo>
                    <a:pt x="517842" y="26670"/>
                  </a:lnTo>
                  <a:lnTo>
                    <a:pt x="528002" y="11430"/>
                  </a:lnTo>
                  <a:lnTo>
                    <a:pt x="531812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025409" y="6374129"/>
              <a:ext cx="506095" cy="27940"/>
            </a:xfrm>
            <a:custGeom>
              <a:avLst/>
              <a:gdLst/>
              <a:ahLst/>
              <a:cxnLst/>
              <a:rect l="l" t="t" r="r" b="b"/>
              <a:pathLst>
                <a:path w="506095" h="27939">
                  <a:moveTo>
                    <a:pt x="505777" y="0"/>
                  </a:moveTo>
                  <a:lnTo>
                    <a:pt x="0" y="0"/>
                  </a:lnTo>
                  <a:lnTo>
                    <a:pt x="740" y="1270"/>
                  </a:lnTo>
                  <a:lnTo>
                    <a:pt x="10900" y="16510"/>
                  </a:lnTo>
                  <a:lnTo>
                    <a:pt x="23473" y="27940"/>
                  </a:lnTo>
                  <a:lnTo>
                    <a:pt x="480927" y="27940"/>
                  </a:lnTo>
                  <a:lnTo>
                    <a:pt x="493500" y="16510"/>
                  </a:lnTo>
                  <a:lnTo>
                    <a:pt x="504930" y="1270"/>
                  </a:lnTo>
                  <a:lnTo>
                    <a:pt x="505777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046088" y="6399529"/>
              <a:ext cx="463550" cy="27940"/>
            </a:xfrm>
            <a:custGeom>
              <a:avLst/>
              <a:gdLst/>
              <a:ahLst/>
              <a:cxnLst/>
              <a:rect l="l" t="t" r="r" b="b"/>
              <a:pathLst>
                <a:path w="463550" h="27939">
                  <a:moveTo>
                    <a:pt x="463041" y="0"/>
                  </a:moveTo>
                  <a:lnTo>
                    <a:pt x="0" y="0"/>
                  </a:lnTo>
                  <a:lnTo>
                    <a:pt x="4190" y="3810"/>
                  </a:lnTo>
                  <a:lnTo>
                    <a:pt x="19431" y="16510"/>
                  </a:lnTo>
                  <a:lnTo>
                    <a:pt x="37211" y="26670"/>
                  </a:lnTo>
                  <a:lnTo>
                    <a:pt x="39115" y="27940"/>
                  </a:lnTo>
                  <a:lnTo>
                    <a:pt x="423926" y="27940"/>
                  </a:lnTo>
                  <a:lnTo>
                    <a:pt x="425831" y="26670"/>
                  </a:lnTo>
                  <a:lnTo>
                    <a:pt x="443611" y="16510"/>
                  </a:lnTo>
                  <a:lnTo>
                    <a:pt x="458851" y="3810"/>
                  </a:lnTo>
                  <a:lnTo>
                    <a:pt x="463041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081077" y="6424929"/>
              <a:ext cx="393065" cy="27940"/>
            </a:xfrm>
            <a:custGeom>
              <a:avLst/>
              <a:gdLst/>
              <a:ahLst/>
              <a:cxnLst/>
              <a:rect l="l" t="t" r="r" b="b"/>
              <a:pathLst>
                <a:path w="393064" h="27939">
                  <a:moveTo>
                    <a:pt x="393065" y="0"/>
                  </a:moveTo>
                  <a:lnTo>
                    <a:pt x="0" y="0"/>
                  </a:lnTo>
                  <a:lnTo>
                    <a:pt x="2222" y="1270"/>
                  </a:lnTo>
                  <a:lnTo>
                    <a:pt x="21272" y="13970"/>
                  </a:lnTo>
                  <a:lnTo>
                    <a:pt x="42862" y="22860"/>
                  </a:lnTo>
                  <a:lnTo>
                    <a:pt x="58102" y="27940"/>
                  </a:lnTo>
                  <a:lnTo>
                    <a:pt x="336232" y="27940"/>
                  </a:lnTo>
                  <a:lnTo>
                    <a:pt x="351472" y="22860"/>
                  </a:lnTo>
                  <a:lnTo>
                    <a:pt x="371792" y="13970"/>
                  </a:lnTo>
                  <a:lnTo>
                    <a:pt x="390842" y="1270"/>
                  </a:lnTo>
                  <a:lnTo>
                    <a:pt x="39306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131560" y="6450329"/>
              <a:ext cx="293370" cy="25400"/>
            </a:xfrm>
            <a:custGeom>
              <a:avLst/>
              <a:gdLst/>
              <a:ahLst/>
              <a:cxnLst/>
              <a:rect l="l" t="t" r="r" b="b"/>
              <a:pathLst>
                <a:path w="293370" h="25400">
                  <a:moveTo>
                    <a:pt x="293370" y="0"/>
                  </a:moveTo>
                  <a:lnTo>
                    <a:pt x="0" y="0"/>
                  </a:lnTo>
                  <a:lnTo>
                    <a:pt x="38100" y="12700"/>
                  </a:lnTo>
                  <a:lnTo>
                    <a:pt x="63500" y="17780"/>
                  </a:lnTo>
                  <a:lnTo>
                    <a:pt x="91440" y="21590"/>
                  </a:lnTo>
                  <a:lnTo>
                    <a:pt x="118110" y="24130"/>
                  </a:lnTo>
                  <a:lnTo>
                    <a:pt x="146050" y="25400"/>
                  </a:lnTo>
                  <a:lnTo>
                    <a:pt x="175260" y="24130"/>
                  </a:lnTo>
                  <a:lnTo>
                    <a:pt x="228600" y="17780"/>
                  </a:lnTo>
                  <a:lnTo>
                    <a:pt x="278130" y="5080"/>
                  </a:lnTo>
                  <a:lnTo>
                    <a:pt x="29337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085332" y="6184899"/>
              <a:ext cx="382270" cy="74930"/>
            </a:xfrm>
            <a:custGeom>
              <a:avLst/>
              <a:gdLst/>
              <a:ahLst/>
              <a:cxnLst/>
              <a:rect l="l" t="t" r="r" b="b"/>
              <a:pathLst>
                <a:path w="382270" h="74929">
                  <a:moveTo>
                    <a:pt x="381889" y="74930"/>
                  </a:moveTo>
                  <a:lnTo>
                    <a:pt x="373888" y="63500"/>
                  </a:lnTo>
                  <a:lnTo>
                    <a:pt x="353568" y="45720"/>
                  </a:lnTo>
                  <a:lnTo>
                    <a:pt x="342138" y="38100"/>
                  </a:lnTo>
                  <a:lnTo>
                    <a:pt x="338328" y="35560"/>
                  </a:lnTo>
                  <a:lnTo>
                    <a:pt x="335991" y="34290"/>
                  </a:lnTo>
                  <a:lnTo>
                    <a:pt x="324358" y="27940"/>
                  </a:lnTo>
                  <a:lnTo>
                    <a:pt x="291338" y="15240"/>
                  </a:lnTo>
                  <a:lnTo>
                    <a:pt x="253238" y="5080"/>
                  </a:lnTo>
                  <a:lnTo>
                    <a:pt x="213868" y="0"/>
                  </a:lnTo>
                  <a:lnTo>
                    <a:pt x="169418" y="0"/>
                  </a:lnTo>
                  <a:lnTo>
                    <a:pt x="127508" y="5080"/>
                  </a:lnTo>
                  <a:lnTo>
                    <a:pt x="90678" y="15240"/>
                  </a:lnTo>
                  <a:lnTo>
                    <a:pt x="44958" y="34290"/>
                  </a:lnTo>
                  <a:lnTo>
                    <a:pt x="42418" y="35560"/>
                  </a:lnTo>
                  <a:lnTo>
                    <a:pt x="39243" y="38100"/>
                  </a:lnTo>
                  <a:lnTo>
                    <a:pt x="29718" y="45720"/>
                  </a:lnTo>
                  <a:lnTo>
                    <a:pt x="17018" y="54610"/>
                  </a:lnTo>
                  <a:lnTo>
                    <a:pt x="6858" y="63500"/>
                  </a:lnTo>
                  <a:lnTo>
                    <a:pt x="0" y="74930"/>
                  </a:lnTo>
                  <a:lnTo>
                    <a:pt x="381889" y="7493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070726" y="6256019"/>
              <a:ext cx="411480" cy="40640"/>
            </a:xfrm>
            <a:custGeom>
              <a:avLst/>
              <a:gdLst/>
              <a:ahLst/>
              <a:cxnLst/>
              <a:rect l="l" t="t" r="r" b="b"/>
              <a:pathLst>
                <a:path w="411479" h="40639">
                  <a:moveTo>
                    <a:pt x="393827" y="0"/>
                  </a:moveTo>
                  <a:lnTo>
                    <a:pt x="16891" y="0"/>
                  </a:lnTo>
                  <a:lnTo>
                    <a:pt x="13843" y="5079"/>
                  </a:lnTo>
                  <a:lnTo>
                    <a:pt x="6223" y="16509"/>
                  </a:lnTo>
                  <a:lnTo>
                    <a:pt x="1143" y="29209"/>
                  </a:lnTo>
                  <a:lnTo>
                    <a:pt x="0" y="40639"/>
                  </a:lnTo>
                  <a:lnTo>
                    <a:pt x="411099" y="40639"/>
                  </a:lnTo>
                  <a:lnTo>
                    <a:pt x="408813" y="29209"/>
                  </a:lnTo>
                  <a:lnTo>
                    <a:pt x="403733" y="16509"/>
                  </a:lnTo>
                  <a:lnTo>
                    <a:pt x="397383" y="5079"/>
                  </a:lnTo>
                  <a:lnTo>
                    <a:pt x="393827" y="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068060" y="6292850"/>
              <a:ext cx="415290" cy="39370"/>
            </a:xfrm>
            <a:custGeom>
              <a:avLst/>
              <a:gdLst/>
              <a:ahLst/>
              <a:cxnLst/>
              <a:rect l="l" t="t" r="r" b="b"/>
              <a:pathLst>
                <a:path w="415289" h="39370">
                  <a:moveTo>
                    <a:pt x="413003" y="0"/>
                  </a:moveTo>
                  <a:lnTo>
                    <a:pt x="3048" y="0"/>
                  </a:lnTo>
                  <a:lnTo>
                    <a:pt x="2539" y="5079"/>
                  </a:lnTo>
                  <a:lnTo>
                    <a:pt x="0" y="17779"/>
                  </a:lnTo>
                  <a:lnTo>
                    <a:pt x="2539" y="31750"/>
                  </a:lnTo>
                  <a:lnTo>
                    <a:pt x="3301" y="39370"/>
                  </a:lnTo>
                  <a:lnTo>
                    <a:pt x="412495" y="39370"/>
                  </a:lnTo>
                  <a:lnTo>
                    <a:pt x="414019" y="31750"/>
                  </a:lnTo>
                  <a:lnTo>
                    <a:pt x="415289" y="17779"/>
                  </a:lnTo>
                  <a:lnTo>
                    <a:pt x="414019" y="5079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070980" y="6328409"/>
              <a:ext cx="410845" cy="40640"/>
            </a:xfrm>
            <a:custGeom>
              <a:avLst/>
              <a:gdLst/>
              <a:ahLst/>
              <a:cxnLst/>
              <a:rect l="l" t="t" r="r" b="b"/>
              <a:pathLst>
                <a:path w="410845" h="40639">
                  <a:moveTo>
                    <a:pt x="410336" y="0"/>
                  </a:moveTo>
                  <a:lnTo>
                    <a:pt x="0" y="0"/>
                  </a:lnTo>
                  <a:lnTo>
                    <a:pt x="888" y="8889"/>
                  </a:lnTo>
                  <a:lnTo>
                    <a:pt x="5968" y="20319"/>
                  </a:lnTo>
                  <a:lnTo>
                    <a:pt x="13588" y="33019"/>
                  </a:lnTo>
                  <a:lnTo>
                    <a:pt x="18668" y="40639"/>
                  </a:lnTo>
                  <a:lnTo>
                    <a:pt x="391202" y="40639"/>
                  </a:lnTo>
                  <a:lnTo>
                    <a:pt x="397128" y="33019"/>
                  </a:lnTo>
                  <a:lnTo>
                    <a:pt x="403478" y="20319"/>
                  </a:lnTo>
                  <a:lnTo>
                    <a:pt x="408558" y="8889"/>
                  </a:lnTo>
                  <a:lnTo>
                    <a:pt x="410336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087110" y="6365239"/>
              <a:ext cx="378460" cy="39370"/>
            </a:xfrm>
            <a:custGeom>
              <a:avLst/>
              <a:gdLst/>
              <a:ahLst/>
              <a:cxnLst/>
              <a:rect l="l" t="t" r="r" b="b"/>
              <a:pathLst>
                <a:path w="378460" h="39370">
                  <a:moveTo>
                    <a:pt x="378036" y="0"/>
                  </a:moveTo>
                  <a:lnTo>
                    <a:pt x="0" y="0"/>
                  </a:lnTo>
                  <a:lnTo>
                    <a:pt x="5079" y="7620"/>
                  </a:lnTo>
                  <a:lnTo>
                    <a:pt x="15239" y="17780"/>
                  </a:lnTo>
                  <a:lnTo>
                    <a:pt x="40639" y="35560"/>
                  </a:lnTo>
                  <a:lnTo>
                    <a:pt x="47171" y="39370"/>
                  </a:lnTo>
                  <a:lnTo>
                    <a:pt x="330562" y="39370"/>
                  </a:lnTo>
                  <a:lnTo>
                    <a:pt x="336550" y="35560"/>
                  </a:lnTo>
                  <a:lnTo>
                    <a:pt x="351789" y="26670"/>
                  </a:lnTo>
                  <a:lnTo>
                    <a:pt x="361950" y="17780"/>
                  </a:lnTo>
                  <a:lnTo>
                    <a:pt x="372110" y="7620"/>
                  </a:lnTo>
                  <a:lnTo>
                    <a:pt x="378036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129927" y="6402069"/>
              <a:ext cx="292100" cy="35560"/>
            </a:xfrm>
            <a:custGeom>
              <a:avLst/>
              <a:gdLst/>
              <a:ahLst/>
              <a:cxnLst/>
              <a:rect l="l" t="t" r="r" b="b"/>
              <a:pathLst>
                <a:path w="292100" h="35560">
                  <a:moveTo>
                    <a:pt x="291737" y="0"/>
                  </a:moveTo>
                  <a:lnTo>
                    <a:pt x="0" y="0"/>
                  </a:lnTo>
                  <a:lnTo>
                    <a:pt x="13062" y="7619"/>
                  </a:lnTo>
                  <a:lnTo>
                    <a:pt x="46082" y="20319"/>
                  </a:lnTo>
                  <a:lnTo>
                    <a:pt x="63862" y="24129"/>
                  </a:lnTo>
                  <a:lnTo>
                    <a:pt x="82912" y="30479"/>
                  </a:lnTo>
                  <a:lnTo>
                    <a:pt x="103232" y="33019"/>
                  </a:lnTo>
                  <a:lnTo>
                    <a:pt x="146412" y="35559"/>
                  </a:lnTo>
                  <a:lnTo>
                    <a:pt x="188322" y="33019"/>
                  </a:lnTo>
                  <a:lnTo>
                    <a:pt x="208642" y="30479"/>
                  </a:lnTo>
                  <a:lnTo>
                    <a:pt x="227692" y="24129"/>
                  </a:lnTo>
                  <a:lnTo>
                    <a:pt x="246742" y="20319"/>
                  </a:lnTo>
                  <a:lnTo>
                    <a:pt x="279762" y="7619"/>
                  </a:lnTo>
                  <a:lnTo>
                    <a:pt x="291737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164072" y="6226809"/>
              <a:ext cx="220979" cy="25400"/>
            </a:xfrm>
            <a:custGeom>
              <a:avLst/>
              <a:gdLst/>
              <a:ahLst/>
              <a:cxnLst/>
              <a:rect l="l" t="t" r="r" b="b"/>
              <a:pathLst>
                <a:path w="220979" h="25400">
                  <a:moveTo>
                    <a:pt x="220980" y="25400"/>
                  </a:moveTo>
                  <a:lnTo>
                    <a:pt x="218948" y="24130"/>
                  </a:lnTo>
                  <a:lnTo>
                    <a:pt x="208788" y="19050"/>
                  </a:lnTo>
                  <a:lnTo>
                    <a:pt x="192913" y="12700"/>
                  </a:lnTo>
                  <a:lnTo>
                    <a:pt x="189738" y="11430"/>
                  </a:lnTo>
                  <a:lnTo>
                    <a:pt x="141478" y="1270"/>
                  </a:lnTo>
                  <a:lnTo>
                    <a:pt x="126238" y="0"/>
                  </a:lnTo>
                  <a:lnTo>
                    <a:pt x="94488" y="0"/>
                  </a:lnTo>
                  <a:lnTo>
                    <a:pt x="50038" y="6350"/>
                  </a:lnTo>
                  <a:lnTo>
                    <a:pt x="30988" y="11430"/>
                  </a:lnTo>
                  <a:lnTo>
                    <a:pt x="27813" y="12700"/>
                  </a:lnTo>
                  <a:lnTo>
                    <a:pt x="11938" y="19050"/>
                  </a:lnTo>
                  <a:lnTo>
                    <a:pt x="1778" y="24130"/>
                  </a:lnTo>
                  <a:lnTo>
                    <a:pt x="0" y="25400"/>
                  </a:lnTo>
                  <a:lnTo>
                    <a:pt x="220980" y="2540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145530" y="6252209"/>
              <a:ext cx="257810" cy="13970"/>
            </a:xfrm>
            <a:custGeom>
              <a:avLst/>
              <a:gdLst/>
              <a:ahLst/>
              <a:cxnLst/>
              <a:rect l="l" t="t" r="r" b="b"/>
              <a:pathLst>
                <a:path w="257810" h="13970">
                  <a:moveTo>
                    <a:pt x="239521" y="0"/>
                  </a:moveTo>
                  <a:lnTo>
                    <a:pt x="18541" y="0"/>
                  </a:lnTo>
                  <a:lnTo>
                    <a:pt x="2539" y="11429"/>
                  </a:lnTo>
                  <a:lnTo>
                    <a:pt x="0" y="13969"/>
                  </a:lnTo>
                  <a:lnTo>
                    <a:pt x="257809" y="13969"/>
                  </a:lnTo>
                  <a:lnTo>
                    <a:pt x="255269" y="11429"/>
                  </a:lnTo>
                  <a:lnTo>
                    <a:pt x="247649" y="5079"/>
                  </a:lnTo>
                  <a:lnTo>
                    <a:pt x="239521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134099" y="6264909"/>
              <a:ext cx="280670" cy="13970"/>
            </a:xfrm>
            <a:custGeom>
              <a:avLst/>
              <a:gdLst/>
              <a:ahLst/>
              <a:cxnLst/>
              <a:rect l="l" t="t" r="r" b="b"/>
              <a:pathLst>
                <a:path w="280670" h="13970">
                  <a:moveTo>
                    <a:pt x="267970" y="0"/>
                  </a:moveTo>
                  <a:lnTo>
                    <a:pt x="12700" y="0"/>
                  </a:lnTo>
                  <a:lnTo>
                    <a:pt x="6350" y="6349"/>
                  </a:lnTo>
                  <a:lnTo>
                    <a:pt x="0" y="13969"/>
                  </a:lnTo>
                  <a:lnTo>
                    <a:pt x="280670" y="13969"/>
                  </a:lnTo>
                  <a:lnTo>
                    <a:pt x="274320" y="6349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125844" y="6277609"/>
              <a:ext cx="297180" cy="15240"/>
            </a:xfrm>
            <a:custGeom>
              <a:avLst/>
              <a:gdLst/>
              <a:ahLst/>
              <a:cxnLst/>
              <a:rect l="l" t="t" r="r" b="b"/>
              <a:pathLst>
                <a:path w="297179" h="15239">
                  <a:moveTo>
                    <a:pt x="287866" y="0"/>
                  </a:moveTo>
                  <a:lnTo>
                    <a:pt x="9313" y="0"/>
                  </a:lnTo>
                  <a:lnTo>
                    <a:pt x="8254" y="1269"/>
                  </a:lnTo>
                  <a:lnTo>
                    <a:pt x="3175" y="8889"/>
                  </a:lnTo>
                  <a:lnTo>
                    <a:pt x="0" y="15239"/>
                  </a:lnTo>
                  <a:lnTo>
                    <a:pt x="297179" y="15239"/>
                  </a:lnTo>
                  <a:lnTo>
                    <a:pt x="294004" y="8889"/>
                  </a:lnTo>
                  <a:lnTo>
                    <a:pt x="288925" y="1269"/>
                  </a:lnTo>
                  <a:lnTo>
                    <a:pt x="28786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122669" y="6291579"/>
              <a:ext cx="303530" cy="13970"/>
            </a:xfrm>
            <a:custGeom>
              <a:avLst/>
              <a:gdLst/>
              <a:ahLst/>
              <a:cxnLst/>
              <a:rect l="l" t="t" r="r" b="b"/>
              <a:pathLst>
                <a:path w="303529" h="13970">
                  <a:moveTo>
                    <a:pt x="299719" y="0"/>
                  </a:moveTo>
                  <a:lnTo>
                    <a:pt x="3810" y="0"/>
                  </a:lnTo>
                  <a:lnTo>
                    <a:pt x="2539" y="2540"/>
                  </a:lnTo>
                  <a:lnTo>
                    <a:pt x="1269" y="6350"/>
                  </a:lnTo>
                  <a:lnTo>
                    <a:pt x="0" y="11430"/>
                  </a:lnTo>
                  <a:lnTo>
                    <a:pt x="0" y="13970"/>
                  </a:lnTo>
                  <a:lnTo>
                    <a:pt x="303529" y="13970"/>
                  </a:lnTo>
                  <a:lnTo>
                    <a:pt x="303529" y="6350"/>
                  </a:lnTo>
                  <a:lnTo>
                    <a:pt x="300989" y="2540"/>
                  </a:lnTo>
                  <a:lnTo>
                    <a:pt x="29971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122669" y="6304279"/>
              <a:ext cx="303530" cy="13970"/>
            </a:xfrm>
            <a:custGeom>
              <a:avLst/>
              <a:gdLst/>
              <a:ahLst/>
              <a:cxnLst/>
              <a:rect l="l" t="t" r="r" b="b"/>
              <a:pathLst>
                <a:path w="303529" h="13970">
                  <a:moveTo>
                    <a:pt x="0" y="0"/>
                  </a:moveTo>
                  <a:lnTo>
                    <a:pt x="303529" y="0"/>
                  </a:lnTo>
                  <a:lnTo>
                    <a:pt x="303529" y="13970"/>
                  </a:lnTo>
                  <a:lnTo>
                    <a:pt x="0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122670" y="6318249"/>
              <a:ext cx="303530" cy="13970"/>
            </a:xfrm>
            <a:custGeom>
              <a:avLst/>
              <a:gdLst/>
              <a:ahLst/>
              <a:cxnLst/>
              <a:rect l="l" t="t" r="r" b="b"/>
              <a:pathLst>
                <a:path w="303529" h="13970">
                  <a:moveTo>
                    <a:pt x="30353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35" y="2540"/>
                  </a:lnTo>
                  <a:lnTo>
                    <a:pt x="635" y="6350"/>
                  </a:lnTo>
                  <a:lnTo>
                    <a:pt x="1905" y="6350"/>
                  </a:lnTo>
                  <a:lnTo>
                    <a:pt x="1905" y="11430"/>
                  </a:lnTo>
                  <a:lnTo>
                    <a:pt x="3175" y="11430"/>
                  </a:lnTo>
                  <a:lnTo>
                    <a:pt x="3175" y="13970"/>
                  </a:lnTo>
                  <a:lnTo>
                    <a:pt x="300355" y="13970"/>
                  </a:lnTo>
                  <a:lnTo>
                    <a:pt x="300355" y="11430"/>
                  </a:lnTo>
                  <a:lnTo>
                    <a:pt x="302260" y="11430"/>
                  </a:lnTo>
                  <a:lnTo>
                    <a:pt x="302260" y="6350"/>
                  </a:lnTo>
                  <a:lnTo>
                    <a:pt x="303530" y="6350"/>
                  </a:lnTo>
                  <a:lnTo>
                    <a:pt x="303530" y="254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125844" y="6330950"/>
              <a:ext cx="297180" cy="13970"/>
            </a:xfrm>
            <a:custGeom>
              <a:avLst/>
              <a:gdLst/>
              <a:ahLst/>
              <a:cxnLst/>
              <a:rect l="l" t="t" r="r" b="b"/>
              <a:pathLst>
                <a:path w="297179" h="13970">
                  <a:moveTo>
                    <a:pt x="297179" y="0"/>
                  </a:moveTo>
                  <a:lnTo>
                    <a:pt x="0" y="0"/>
                  </a:lnTo>
                  <a:lnTo>
                    <a:pt x="3175" y="6350"/>
                  </a:lnTo>
                  <a:lnTo>
                    <a:pt x="8254" y="13970"/>
                  </a:lnTo>
                  <a:lnTo>
                    <a:pt x="288925" y="13970"/>
                  </a:lnTo>
                  <a:lnTo>
                    <a:pt x="294004" y="635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133253" y="6343650"/>
              <a:ext cx="282575" cy="15240"/>
            </a:xfrm>
            <a:custGeom>
              <a:avLst/>
              <a:gdLst/>
              <a:ahLst/>
              <a:cxnLst/>
              <a:rect l="l" t="t" r="r" b="b"/>
              <a:pathLst>
                <a:path w="282575" h="15239">
                  <a:moveTo>
                    <a:pt x="282363" y="0"/>
                  </a:moveTo>
                  <a:lnTo>
                    <a:pt x="0" y="0"/>
                  </a:lnTo>
                  <a:lnTo>
                    <a:pt x="846" y="1270"/>
                  </a:lnTo>
                  <a:lnTo>
                    <a:pt x="7196" y="8890"/>
                  </a:lnTo>
                  <a:lnTo>
                    <a:pt x="13546" y="15240"/>
                  </a:lnTo>
                  <a:lnTo>
                    <a:pt x="268816" y="15240"/>
                  </a:lnTo>
                  <a:lnTo>
                    <a:pt x="275166" y="8890"/>
                  </a:lnTo>
                  <a:lnTo>
                    <a:pt x="281516" y="1270"/>
                  </a:lnTo>
                  <a:lnTo>
                    <a:pt x="282363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145530" y="6357619"/>
              <a:ext cx="257810" cy="13970"/>
            </a:xfrm>
            <a:custGeom>
              <a:avLst/>
              <a:gdLst/>
              <a:ahLst/>
              <a:cxnLst/>
              <a:rect l="l" t="t" r="r" b="b"/>
              <a:pathLst>
                <a:path w="257810" h="13970">
                  <a:moveTo>
                    <a:pt x="257809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18541" y="13969"/>
                  </a:lnTo>
                  <a:lnTo>
                    <a:pt x="239521" y="13969"/>
                  </a:lnTo>
                  <a:lnTo>
                    <a:pt x="247649" y="8889"/>
                  </a:lnTo>
                  <a:lnTo>
                    <a:pt x="255269" y="2539"/>
                  </a:lnTo>
                  <a:lnTo>
                    <a:pt x="25780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162293" y="6370319"/>
              <a:ext cx="224790" cy="15240"/>
            </a:xfrm>
            <a:custGeom>
              <a:avLst/>
              <a:gdLst/>
              <a:ahLst/>
              <a:cxnLst/>
              <a:rect l="l" t="t" r="r" b="b"/>
              <a:pathLst>
                <a:path w="224789" h="15239">
                  <a:moveTo>
                    <a:pt x="224789" y="0"/>
                  </a:moveTo>
                  <a:lnTo>
                    <a:pt x="0" y="0"/>
                  </a:lnTo>
                  <a:lnTo>
                    <a:pt x="3555" y="2539"/>
                  </a:lnTo>
                  <a:lnTo>
                    <a:pt x="13715" y="7619"/>
                  </a:lnTo>
                  <a:lnTo>
                    <a:pt x="26415" y="12699"/>
                  </a:lnTo>
                  <a:lnTo>
                    <a:pt x="34882" y="15239"/>
                  </a:lnTo>
                  <a:lnTo>
                    <a:pt x="189399" y="15239"/>
                  </a:lnTo>
                  <a:lnTo>
                    <a:pt x="197865" y="12699"/>
                  </a:lnTo>
                  <a:lnTo>
                    <a:pt x="210565" y="7619"/>
                  </a:lnTo>
                  <a:lnTo>
                    <a:pt x="220725" y="2539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192943" y="6384289"/>
              <a:ext cx="163195" cy="12700"/>
            </a:xfrm>
            <a:custGeom>
              <a:avLst/>
              <a:gdLst/>
              <a:ahLst/>
              <a:cxnLst/>
              <a:rect l="l" t="t" r="r" b="b"/>
              <a:pathLst>
                <a:path w="163195" h="12700">
                  <a:moveTo>
                    <a:pt x="162983" y="0"/>
                  </a:moveTo>
                  <a:lnTo>
                    <a:pt x="0" y="0"/>
                  </a:lnTo>
                  <a:lnTo>
                    <a:pt x="21166" y="6350"/>
                  </a:lnTo>
                  <a:lnTo>
                    <a:pt x="35136" y="8890"/>
                  </a:lnTo>
                  <a:lnTo>
                    <a:pt x="50376" y="10160"/>
                  </a:lnTo>
                  <a:lnTo>
                    <a:pt x="65616" y="12700"/>
                  </a:lnTo>
                  <a:lnTo>
                    <a:pt x="97366" y="12700"/>
                  </a:lnTo>
                  <a:lnTo>
                    <a:pt x="112606" y="10160"/>
                  </a:lnTo>
                  <a:lnTo>
                    <a:pt x="127846" y="8890"/>
                  </a:lnTo>
                  <a:lnTo>
                    <a:pt x="141816" y="6350"/>
                  </a:lnTo>
                  <a:lnTo>
                    <a:pt x="162983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993168" y="5897879"/>
              <a:ext cx="290830" cy="40640"/>
            </a:xfrm>
            <a:custGeom>
              <a:avLst/>
              <a:gdLst/>
              <a:ahLst/>
              <a:cxnLst/>
              <a:rect l="l" t="t" r="r" b="b"/>
              <a:pathLst>
                <a:path w="290829" h="40639">
                  <a:moveTo>
                    <a:pt x="290791" y="0"/>
                  </a:moveTo>
                  <a:lnTo>
                    <a:pt x="281901" y="0"/>
                  </a:lnTo>
                  <a:lnTo>
                    <a:pt x="91401" y="19050"/>
                  </a:lnTo>
                  <a:lnTo>
                    <a:pt x="86017" y="20320"/>
                  </a:lnTo>
                  <a:lnTo>
                    <a:pt x="0" y="40640"/>
                  </a:lnTo>
                  <a:lnTo>
                    <a:pt x="82372" y="40640"/>
                  </a:lnTo>
                  <a:lnTo>
                    <a:pt x="91401" y="38100"/>
                  </a:lnTo>
                  <a:lnTo>
                    <a:pt x="269201" y="20320"/>
                  </a:lnTo>
                  <a:lnTo>
                    <a:pt x="281901" y="19050"/>
                  </a:lnTo>
                  <a:lnTo>
                    <a:pt x="290791" y="19050"/>
                  </a:lnTo>
                  <a:lnTo>
                    <a:pt x="290791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76899" y="5935979"/>
              <a:ext cx="407670" cy="217169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5867399" y="663193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4">
                  <a:moveTo>
                    <a:pt x="0" y="0"/>
                  </a:moveTo>
                  <a:lnTo>
                    <a:pt x="0" y="7619"/>
                  </a:lnTo>
                  <a:lnTo>
                    <a:pt x="12815" y="12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867399" y="6620509"/>
              <a:ext cx="51435" cy="40005"/>
            </a:xfrm>
            <a:custGeom>
              <a:avLst/>
              <a:gdLst/>
              <a:ahLst/>
              <a:cxnLst/>
              <a:rect l="l" t="t" r="r" b="b"/>
              <a:pathLst>
                <a:path w="51435" h="40004">
                  <a:moveTo>
                    <a:pt x="0" y="0"/>
                  </a:moveTo>
                  <a:lnTo>
                    <a:pt x="0" y="13970"/>
                  </a:lnTo>
                  <a:lnTo>
                    <a:pt x="8543" y="22513"/>
                  </a:lnTo>
                  <a:lnTo>
                    <a:pt x="51261" y="39831"/>
                  </a:lnTo>
                  <a:lnTo>
                    <a:pt x="20697" y="9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883575" y="6627752"/>
              <a:ext cx="74295" cy="48895"/>
            </a:xfrm>
            <a:custGeom>
              <a:avLst/>
              <a:gdLst/>
              <a:ahLst/>
              <a:cxnLst/>
              <a:rect l="l" t="t" r="r" b="b"/>
              <a:pathLst>
                <a:path w="74295" h="48895">
                  <a:moveTo>
                    <a:pt x="0" y="0"/>
                  </a:moveTo>
                  <a:lnTo>
                    <a:pt x="31049" y="30952"/>
                  </a:lnTo>
                  <a:lnTo>
                    <a:pt x="73925" y="48334"/>
                  </a:lnTo>
                  <a:lnTo>
                    <a:pt x="46183" y="20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927193" y="6647282"/>
              <a:ext cx="60325" cy="35560"/>
            </a:xfrm>
            <a:custGeom>
              <a:avLst/>
              <a:gdLst/>
              <a:ahLst/>
              <a:cxnLst/>
              <a:rect l="l" t="t" r="r" b="b"/>
              <a:pathLst>
                <a:path w="60325" h="35559">
                  <a:moveTo>
                    <a:pt x="0" y="0"/>
                  </a:moveTo>
                  <a:lnTo>
                    <a:pt x="27779" y="27779"/>
                  </a:lnTo>
                  <a:lnTo>
                    <a:pt x="34187" y="30377"/>
                  </a:lnTo>
                  <a:lnTo>
                    <a:pt x="59864" y="35444"/>
                  </a:lnTo>
                  <a:lnTo>
                    <a:pt x="37985" y="13634"/>
                  </a:lnTo>
                  <a:lnTo>
                    <a:pt x="25297" y="113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963355" y="6660585"/>
              <a:ext cx="54610" cy="28575"/>
            </a:xfrm>
            <a:custGeom>
              <a:avLst/>
              <a:gdLst/>
              <a:ahLst/>
              <a:cxnLst/>
              <a:rect l="l" t="t" r="r" b="b"/>
              <a:pathLst>
                <a:path w="54610" h="28575">
                  <a:moveTo>
                    <a:pt x="0" y="0"/>
                  </a:moveTo>
                  <a:lnTo>
                    <a:pt x="21758" y="21758"/>
                  </a:lnTo>
                  <a:lnTo>
                    <a:pt x="54554" y="28231"/>
                  </a:lnTo>
                  <a:lnTo>
                    <a:pt x="32257" y="5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992847" y="6665947"/>
              <a:ext cx="53975" cy="28575"/>
            </a:xfrm>
            <a:custGeom>
              <a:avLst/>
              <a:gdLst/>
              <a:ahLst/>
              <a:cxnLst/>
              <a:rect l="l" t="t" r="r" b="b"/>
              <a:pathLst>
                <a:path w="53975" h="28575">
                  <a:moveTo>
                    <a:pt x="0" y="0"/>
                  </a:moveTo>
                  <a:lnTo>
                    <a:pt x="22330" y="22330"/>
                  </a:lnTo>
                  <a:lnTo>
                    <a:pt x="53477" y="28477"/>
                  </a:lnTo>
                  <a:lnTo>
                    <a:pt x="30642" y="5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020787" y="6671027"/>
              <a:ext cx="54610" cy="29209"/>
            </a:xfrm>
            <a:custGeom>
              <a:avLst/>
              <a:gdLst/>
              <a:ahLst/>
              <a:cxnLst/>
              <a:rect l="l" t="t" r="r" b="b"/>
              <a:pathLst>
                <a:path w="54610" h="29209">
                  <a:moveTo>
                    <a:pt x="0" y="0"/>
                  </a:moveTo>
                  <a:lnTo>
                    <a:pt x="22871" y="22871"/>
                  </a:lnTo>
                  <a:lnTo>
                    <a:pt x="37112" y="25682"/>
                  </a:lnTo>
                  <a:lnTo>
                    <a:pt x="54209" y="28809"/>
                  </a:lnTo>
                  <a:lnTo>
                    <a:pt x="31044" y="5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048727" y="6676107"/>
              <a:ext cx="54610" cy="29209"/>
            </a:xfrm>
            <a:custGeom>
              <a:avLst/>
              <a:gdLst/>
              <a:ahLst/>
              <a:cxnLst/>
              <a:rect l="l" t="t" r="r" b="b"/>
              <a:pathLst>
                <a:path w="54610" h="29209">
                  <a:moveTo>
                    <a:pt x="0" y="0"/>
                  </a:moveTo>
                  <a:lnTo>
                    <a:pt x="23161" y="23161"/>
                  </a:lnTo>
                  <a:lnTo>
                    <a:pt x="54247" y="28847"/>
                  </a:lnTo>
                  <a:lnTo>
                    <a:pt x="31044" y="5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076667" y="6681187"/>
              <a:ext cx="55244" cy="29209"/>
            </a:xfrm>
            <a:custGeom>
              <a:avLst/>
              <a:gdLst/>
              <a:ahLst/>
              <a:cxnLst/>
              <a:rect l="l" t="t" r="r" b="b"/>
              <a:pathLst>
                <a:path w="55245" h="29209">
                  <a:moveTo>
                    <a:pt x="0" y="0"/>
                  </a:moveTo>
                  <a:lnTo>
                    <a:pt x="23199" y="23199"/>
                  </a:lnTo>
                  <a:lnTo>
                    <a:pt x="54968" y="29010"/>
                  </a:lnTo>
                  <a:lnTo>
                    <a:pt x="31637" y="5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106160" y="6686550"/>
              <a:ext cx="53340" cy="29209"/>
            </a:xfrm>
            <a:custGeom>
              <a:avLst/>
              <a:gdLst/>
              <a:ahLst/>
              <a:cxnLst/>
              <a:rect l="l" t="t" r="r" b="b"/>
              <a:pathLst>
                <a:path w="53339" h="29209">
                  <a:moveTo>
                    <a:pt x="0" y="0"/>
                  </a:moveTo>
                  <a:lnTo>
                    <a:pt x="23239" y="23239"/>
                  </a:lnTo>
                  <a:lnTo>
                    <a:pt x="52771" y="28641"/>
                  </a:lnTo>
                  <a:lnTo>
                    <a:pt x="29492" y="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134099" y="6691629"/>
              <a:ext cx="52069" cy="26670"/>
            </a:xfrm>
            <a:custGeom>
              <a:avLst/>
              <a:gdLst/>
              <a:ahLst/>
              <a:cxnLst/>
              <a:rect l="l" t="t" r="r" b="b"/>
              <a:pathLst>
                <a:path w="52070" h="26670">
                  <a:moveTo>
                    <a:pt x="0" y="0"/>
                  </a:moveTo>
                  <a:lnTo>
                    <a:pt x="23277" y="23277"/>
                  </a:lnTo>
                  <a:lnTo>
                    <a:pt x="27939" y="24130"/>
                  </a:lnTo>
                  <a:lnTo>
                    <a:pt x="51662" y="26262"/>
                  </a:lnTo>
                  <a:lnTo>
                    <a:pt x="30696" y="5296"/>
                  </a:lnTo>
                  <a:lnTo>
                    <a:pt x="27939" y="5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163418" y="6696818"/>
              <a:ext cx="48260" cy="23495"/>
            </a:xfrm>
            <a:custGeom>
              <a:avLst/>
              <a:gdLst/>
              <a:ahLst/>
              <a:cxnLst/>
              <a:rect l="l" t="t" r="r" b="b"/>
              <a:pathLst>
                <a:path w="48260" h="23495">
                  <a:moveTo>
                    <a:pt x="0" y="0"/>
                  </a:moveTo>
                  <a:lnTo>
                    <a:pt x="20948" y="20948"/>
                  </a:lnTo>
                  <a:lnTo>
                    <a:pt x="48089" y="23388"/>
                  </a:lnTo>
                  <a:lnTo>
                    <a:pt x="26882" y="2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188229" y="6698769"/>
              <a:ext cx="49530" cy="24130"/>
            </a:xfrm>
            <a:custGeom>
              <a:avLst/>
              <a:gdLst/>
              <a:ahLst/>
              <a:cxnLst/>
              <a:rect l="l" t="t" r="r" b="b"/>
              <a:pathLst>
                <a:path w="49529" h="24129">
                  <a:moveTo>
                    <a:pt x="0" y="0"/>
                  </a:moveTo>
                  <a:lnTo>
                    <a:pt x="21254" y="21254"/>
                  </a:lnTo>
                  <a:lnTo>
                    <a:pt x="49163" y="23763"/>
                  </a:lnTo>
                  <a:lnTo>
                    <a:pt x="27568" y="2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213041" y="6700721"/>
              <a:ext cx="49530" cy="24130"/>
            </a:xfrm>
            <a:custGeom>
              <a:avLst/>
              <a:gdLst/>
              <a:ahLst/>
              <a:cxnLst/>
              <a:rect l="l" t="t" r="r" b="b"/>
              <a:pathLst>
                <a:path w="49529" h="24129">
                  <a:moveTo>
                    <a:pt x="0" y="0"/>
                  </a:moveTo>
                  <a:lnTo>
                    <a:pt x="21561" y="21561"/>
                  </a:lnTo>
                  <a:lnTo>
                    <a:pt x="49469" y="24069"/>
                  </a:lnTo>
                  <a:lnTo>
                    <a:pt x="27568" y="2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237852" y="6702672"/>
              <a:ext cx="48260" cy="23495"/>
            </a:xfrm>
            <a:custGeom>
              <a:avLst/>
              <a:gdLst/>
              <a:ahLst/>
              <a:cxnLst/>
              <a:rect l="l" t="t" r="r" b="b"/>
              <a:pathLst>
                <a:path w="48260" h="23495">
                  <a:moveTo>
                    <a:pt x="0" y="0"/>
                  </a:moveTo>
                  <a:lnTo>
                    <a:pt x="21867" y="21867"/>
                  </a:lnTo>
                  <a:lnTo>
                    <a:pt x="37217" y="23247"/>
                  </a:lnTo>
                  <a:lnTo>
                    <a:pt x="47932" y="22532"/>
                  </a:lnTo>
                  <a:lnTo>
                    <a:pt x="27568" y="2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264042" y="6704732"/>
              <a:ext cx="44450" cy="20955"/>
            </a:xfrm>
            <a:custGeom>
              <a:avLst/>
              <a:gdLst/>
              <a:ahLst/>
              <a:cxnLst/>
              <a:rect l="l" t="t" r="r" b="b"/>
              <a:pathLst>
                <a:path w="44450" h="20954">
                  <a:moveTo>
                    <a:pt x="0" y="0"/>
                  </a:moveTo>
                  <a:lnTo>
                    <a:pt x="20552" y="20552"/>
                  </a:lnTo>
                  <a:lnTo>
                    <a:pt x="43975" y="18990"/>
                  </a:lnTo>
                  <a:lnTo>
                    <a:pt x="25795" y="867"/>
                  </a:lnTo>
                  <a:lnTo>
                    <a:pt x="11027" y="867"/>
                  </a:lnTo>
                  <a:lnTo>
                    <a:pt x="0" y="0"/>
                  </a:lnTo>
                  <a:close/>
                </a:path>
                <a:path w="44450" h="20954">
                  <a:moveTo>
                    <a:pt x="24978" y="53"/>
                  </a:moveTo>
                  <a:lnTo>
                    <a:pt x="11027" y="867"/>
                  </a:lnTo>
                  <a:lnTo>
                    <a:pt x="25795" y="867"/>
                  </a:lnTo>
                  <a:lnTo>
                    <a:pt x="24978" y="53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287069" y="6703499"/>
              <a:ext cx="43180" cy="20955"/>
            </a:xfrm>
            <a:custGeom>
              <a:avLst/>
              <a:gdLst/>
              <a:ahLst/>
              <a:cxnLst/>
              <a:rect l="l" t="t" r="r" b="b"/>
              <a:pathLst>
                <a:path w="43179" h="20954">
                  <a:moveTo>
                    <a:pt x="23999" y="0"/>
                  </a:moveTo>
                  <a:lnTo>
                    <a:pt x="0" y="1399"/>
                  </a:lnTo>
                  <a:lnTo>
                    <a:pt x="18956" y="20356"/>
                  </a:lnTo>
                  <a:lnTo>
                    <a:pt x="42768" y="18768"/>
                  </a:lnTo>
                  <a:lnTo>
                    <a:pt x="23999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308669" y="6702217"/>
              <a:ext cx="43180" cy="20320"/>
            </a:xfrm>
            <a:custGeom>
              <a:avLst/>
              <a:gdLst/>
              <a:ahLst/>
              <a:cxnLst/>
              <a:rect l="l" t="t" r="r" b="b"/>
              <a:pathLst>
                <a:path w="43179" h="20320">
                  <a:moveTo>
                    <a:pt x="24387" y="0"/>
                  </a:moveTo>
                  <a:lnTo>
                    <a:pt x="0" y="1422"/>
                  </a:lnTo>
                  <a:lnTo>
                    <a:pt x="18787" y="20210"/>
                  </a:lnTo>
                  <a:lnTo>
                    <a:pt x="42930" y="18600"/>
                  </a:lnTo>
                  <a:lnTo>
                    <a:pt x="24387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331469" y="6700909"/>
              <a:ext cx="42545" cy="20320"/>
            </a:xfrm>
            <a:custGeom>
              <a:avLst/>
              <a:gdLst/>
              <a:ahLst/>
              <a:cxnLst/>
              <a:rect l="l" t="t" r="r" b="b"/>
              <a:pathLst>
                <a:path w="42545" h="20320">
                  <a:moveTo>
                    <a:pt x="24000" y="0"/>
                  </a:moveTo>
                  <a:lnTo>
                    <a:pt x="0" y="1400"/>
                  </a:lnTo>
                  <a:lnTo>
                    <a:pt x="18609" y="20009"/>
                  </a:lnTo>
                  <a:lnTo>
                    <a:pt x="42421" y="18421"/>
                  </a:lnTo>
                  <a:lnTo>
                    <a:pt x="2400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353069" y="6699649"/>
              <a:ext cx="42545" cy="20320"/>
            </a:xfrm>
            <a:custGeom>
              <a:avLst/>
              <a:gdLst/>
              <a:ahLst/>
              <a:cxnLst/>
              <a:rect l="l" t="t" r="r" b="b"/>
              <a:pathLst>
                <a:path w="42545" h="20320">
                  <a:moveTo>
                    <a:pt x="24000" y="0"/>
                  </a:moveTo>
                  <a:lnTo>
                    <a:pt x="0" y="1400"/>
                  </a:lnTo>
                  <a:lnTo>
                    <a:pt x="18440" y="19840"/>
                  </a:lnTo>
                  <a:lnTo>
                    <a:pt x="42253" y="18253"/>
                  </a:lnTo>
                  <a:lnTo>
                    <a:pt x="24000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374670" y="6698389"/>
              <a:ext cx="42545" cy="19685"/>
            </a:xfrm>
            <a:custGeom>
              <a:avLst/>
              <a:gdLst/>
              <a:ahLst/>
              <a:cxnLst/>
              <a:rect l="l" t="t" r="r" b="b"/>
              <a:pathLst>
                <a:path w="42545" h="19684">
                  <a:moveTo>
                    <a:pt x="24000" y="0"/>
                  </a:moveTo>
                  <a:lnTo>
                    <a:pt x="0" y="1400"/>
                  </a:lnTo>
                  <a:lnTo>
                    <a:pt x="18271" y="19671"/>
                  </a:lnTo>
                  <a:lnTo>
                    <a:pt x="42084" y="18084"/>
                  </a:lnTo>
                  <a:lnTo>
                    <a:pt x="2400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396266" y="6693306"/>
              <a:ext cx="59690" cy="23495"/>
            </a:xfrm>
            <a:custGeom>
              <a:avLst/>
              <a:gdLst/>
              <a:ahLst/>
              <a:cxnLst/>
              <a:rect l="l" t="t" r="r" b="b"/>
              <a:pathLst>
                <a:path w="59689" h="23495">
                  <a:moveTo>
                    <a:pt x="59131" y="15049"/>
                  </a:moveTo>
                  <a:lnTo>
                    <a:pt x="44043" y="0"/>
                  </a:lnTo>
                  <a:lnTo>
                    <a:pt x="31203" y="3403"/>
                  </a:lnTo>
                  <a:lnTo>
                    <a:pt x="24930" y="3784"/>
                  </a:lnTo>
                  <a:lnTo>
                    <a:pt x="22796" y="3898"/>
                  </a:lnTo>
                  <a:lnTo>
                    <a:pt x="0" y="5232"/>
                  </a:lnTo>
                  <a:lnTo>
                    <a:pt x="18097" y="23329"/>
                  </a:lnTo>
                  <a:lnTo>
                    <a:pt x="31203" y="22453"/>
                  </a:lnTo>
                  <a:lnTo>
                    <a:pt x="39217" y="20332"/>
                  </a:lnTo>
                  <a:lnTo>
                    <a:pt x="41046" y="19850"/>
                  </a:lnTo>
                  <a:lnTo>
                    <a:pt x="59131" y="15049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438509" y="6688450"/>
              <a:ext cx="35560" cy="20955"/>
            </a:xfrm>
            <a:custGeom>
              <a:avLst/>
              <a:gdLst/>
              <a:ahLst/>
              <a:cxnLst/>
              <a:rect l="l" t="t" r="r" b="b"/>
              <a:pathLst>
                <a:path w="35560" h="20954">
                  <a:moveTo>
                    <a:pt x="20071" y="0"/>
                  </a:moveTo>
                  <a:lnTo>
                    <a:pt x="0" y="5328"/>
                  </a:lnTo>
                  <a:lnTo>
                    <a:pt x="15053" y="20382"/>
                  </a:lnTo>
                  <a:lnTo>
                    <a:pt x="35124" y="15053"/>
                  </a:lnTo>
                  <a:lnTo>
                    <a:pt x="20071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457576" y="6683388"/>
              <a:ext cx="35560" cy="20955"/>
            </a:xfrm>
            <a:custGeom>
              <a:avLst/>
              <a:gdLst/>
              <a:ahLst/>
              <a:cxnLst/>
              <a:rect l="l" t="t" r="r" b="b"/>
              <a:pathLst>
                <a:path w="35560" h="20954">
                  <a:moveTo>
                    <a:pt x="20071" y="0"/>
                  </a:moveTo>
                  <a:lnTo>
                    <a:pt x="0" y="5328"/>
                  </a:lnTo>
                  <a:lnTo>
                    <a:pt x="15053" y="20382"/>
                  </a:lnTo>
                  <a:lnTo>
                    <a:pt x="35124" y="15053"/>
                  </a:lnTo>
                  <a:lnTo>
                    <a:pt x="20071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475641" y="6678592"/>
              <a:ext cx="35560" cy="20955"/>
            </a:xfrm>
            <a:custGeom>
              <a:avLst/>
              <a:gdLst/>
              <a:ahLst/>
              <a:cxnLst/>
              <a:rect l="l" t="t" r="r" b="b"/>
              <a:pathLst>
                <a:path w="35559" h="20954">
                  <a:moveTo>
                    <a:pt x="20071" y="0"/>
                  </a:moveTo>
                  <a:lnTo>
                    <a:pt x="0" y="5328"/>
                  </a:lnTo>
                  <a:lnTo>
                    <a:pt x="15053" y="20382"/>
                  </a:lnTo>
                  <a:lnTo>
                    <a:pt x="35124" y="15053"/>
                  </a:lnTo>
                  <a:lnTo>
                    <a:pt x="2007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493705" y="6673796"/>
              <a:ext cx="35560" cy="20955"/>
            </a:xfrm>
            <a:custGeom>
              <a:avLst/>
              <a:gdLst/>
              <a:ahLst/>
              <a:cxnLst/>
              <a:rect l="l" t="t" r="r" b="b"/>
              <a:pathLst>
                <a:path w="35559" h="20954">
                  <a:moveTo>
                    <a:pt x="20071" y="0"/>
                  </a:moveTo>
                  <a:lnTo>
                    <a:pt x="0" y="5328"/>
                  </a:lnTo>
                  <a:lnTo>
                    <a:pt x="15053" y="20382"/>
                  </a:lnTo>
                  <a:lnTo>
                    <a:pt x="35124" y="15053"/>
                  </a:lnTo>
                  <a:lnTo>
                    <a:pt x="20071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511769" y="6669000"/>
              <a:ext cx="35560" cy="20955"/>
            </a:xfrm>
            <a:custGeom>
              <a:avLst/>
              <a:gdLst/>
              <a:ahLst/>
              <a:cxnLst/>
              <a:rect l="l" t="t" r="r" b="b"/>
              <a:pathLst>
                <a:path w="35559" h="20954">
                  <a:moveTo>
                    <a:pt x="20071" y="0"/>
                  </a:moveTo>
                  <a:lnTo>
                    <a:pt x="0" y="5328"/>
                  </a:lnTo>
                  <a:lnTo>
                    <a:pt x="15053" y="20382"/>
                  </a:lnTo>
                  <a:lnTo>
                    <a:pt x="35124" y="15053"/>
                  </a:lnTo>
                  <a:lnTo>
                    <a:pt x="20071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530837" y="6664205"/>
              <a:ext cx="34290" cy="20320"/>
            </a:xfrm>
            <a:custGeom>
              <a:avLst/>
              <a:gdLst/>
              <a:ahLst/>
              <a:cxnLst/>
              <a:rect l="l" t="t" r="r" b="b"/>
              <a:pathLst>
                <a:path w="34290" h="20320">
                  <a:moveTo>
                    <a:pt x="19067" y="0"/>
                  </a:moveTo>
                  <a:lnTo>
                    <a:pt x="0" y="5062"/>
                  </a:lnTo>
                  <a:lnTo>
                    <a:pt x="15053" y="20115"/>
                  </a:lnTo>
                  <a:lnTo>
                    <a:pt x="34121" y="15053"/>
                  </a:lnTo>
                  <a:lnTo>
                    <a:pt x="19067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547897" y="6659142"/>
              <a:ext cx="23495" cy="20955"/>
            </a:xfrm>
            <a:custGeom>
              <a:avLst/>
              <a:gdLst/>
              <a:ahLst/>
              <a:cxnLst/>
              <a:rect l="l" t="t" r="r" b="b"/>
              <a:pathLst>
                <a:path w="23495" h="20954">
                  <a:moveTo>
                    <a:pt x="21074" y="0"/>
                  </a:moveTo>
                  <a:lnTo>
                    <a:pt x="0" y="5595"/>
                  </a:lnTo>
                  <a:lnTo>
                    <a:pt x="15053" y="20648"/>
                  </a:lnTo>
                  <a:lnTo>
                    <a:pt x="23082" y="18517"/>
                  </a:lnTo>
                  <a:lnTo>
                    <a:pt x="23082" y="2007"/>
                  </a:lnTo>
                  <a:lnTo>
                    <a:pt x="21074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566965" y="6658609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4014" y="0"/>
                  </a:moveTo>
                  <a:lnTo>
                    <a:pt x="0" y="1065"/>
                  </a:lnTo>
                  <a:lnTo>
                    <a:pt x="4014" y="5080"/>
                  </a:lnTo>
                  <a:lnTo>
                    <a:pt x="401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0699" y="6201409"/>
              <a:ext cx="140970" cy="342900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6740" y="5943600"/>
              <a:ext cx="1191260" cy="732790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6409690" y="590803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2870"/>
                  </a:moveTo>
                  <a:lnTo>
                    <a:pt x="5080" y="1282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5080" y="19646"/>
                  </a:lnTo>
                  <a:lnTo>
                    <a:pt x="11430" y="20383"/>
                  </a:lnTo>
                  <a:lnTo>
                    <a:pt x="11430" y="287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419849" y="5910579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0" y="0"/>
                  </a:moveTo>
                  <a:lnTo>
                    <a:pt x="0" y="17695"/>
                  </a:lnTo>
                  <a:lnTo>
                    <a:pt x="6350" y="18436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426199" y="5912167"/>
              <a:ext cx="5080" cy="17780"/>
            </a:xfrm>
            <a:custGeom>
              <a:avLst/>
              <a:gdLst/>
              <a:ahLst/>
              <a:cxnLst/>
              <a:rect l="l" t="t" r="r" b="b"/>
              <a:pathLst>
                <a:path w="5079" h="17779">
                  <a:moveTo>
                    <a:pt x="0" y="0"/>
                  </a:moveTo>
                  <a:lnTo>
                    <a:pt x="0" y="16848"/>
                  </a:lnTo>
                  <a:lnTo>
                    <a:pt x="5079" y="17441"/>
                  </a:lnTo>
                  <a:lnTo>
                    <a:pt x="5079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431280" y="5913437"/>
              <a:ext cx="6350" cy="17145"/>
            </a:xfrm>
            <a:custGeom>
              <a:avLst/>
              <a:gdLst/>
              <a:ahLst/>
              <a:cxnLst/>
              <a:rect l="l" t="t" r="r" b="b"/>
              <a:pathLst>
                <a:path w="6350" h="17145">
                  <a:moveTo>
                    <a:pt x="0" y="0"/>
                  </a:moveTo>
                  <a:lnTo>
                    <a:pt x="0" y="16171"/>
                  </a:lnTo>
                  <a:lnTo>
                    <a:pt x="6350" y="1691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436360" y="5914707"/>
              <a:ext cx="6350" cy="16510"/>
            </a:xfrm>
            <a:custGeom>
              <a:avLst/>
              <a:gdLst/>
              <a:ahLst/>
              <a:cxnLst/>
              <a:rect l="l" t="t" r="r" b="b"/>
              <a:pathLst>
                <a:path w="6350" h="16510">
                  <a:moveTo>
                    <a:pt x="0" y="0"/>
                  </a:moveTo>
                  <a:lnTo>
                    <a:pt x="0" y="15493"/>
                  </a:lnTo>
                  <a:lnTo>
                    <a:pt x="6350" y="16234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442710" y="5916294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39">
                  <a:moveTo>
                    <a:pt x="0" y="0"/>
                  </a:moveTo>
                  <a:lnTo>
                    <a:pt x="0" y="14647"/>
                  </a:lnTo>
                  <a:lnTo>
                    <a:pt x="5079" y="1523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447790" y="5917564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970"/>
                  </a:lnTo>
                  <a:lnTo>
                    <a:pt x="6350" y="14710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452869" y="5918834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0" y="0"/>
                  </a:moveTo>
                  <a:lnTo>
                    <a:pt x="0" y="13292"/>
                  </a:lnTo>
                  <a:lnTo>
                    <a:pt x="6350" y="14033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459219" y="5920422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0" y="12446"/>
                  </a:lnTo>
                  <a:lnTo>
                    <a:pt x="5079" y="13038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464299" y="5921692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1768"/>
                  </a:lnTo>
                  <a:lnTo>
                    <a:pt x="6350" y="12509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469380" y="592296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0" y="11091"/>
                  </a:lnTo>
                  <a:lnTo>
                    <a:pt x="6350" y="1183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475730" y="592455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10244"/>
                  </a:lnTo>
                  <a:lnTo>
                    <a:pt x="5080" y="10837"/>
                  </a:lnTo>
                  <a:lnTo>
                    <a:pt x="508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480810" y="5925819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0" y="0"/>
                  </a:moveTo>
                  <a:lnTo>
                    <a:pt x="0" y="9567"/>
                  </a:lnTo>
                  <a:lnTo>
                    <a:pt x="5079" y="1015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485890" y="5927089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0" y="0"/>
                  </a:moveTo>
                  <a:lnTo>
                    <a:pt x="0" y="8890"/>
                  </a:lnTo>
                  <a:lnTo>
                    <a:pt x="6350" y="10583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492240" y="592783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9842"/>
                  </a:lnTo>
                  <a:lnTo>
                    <a:pt x="5080" y="11197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497319" y="5928423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0604"/>
                  </a:lnTo>
                  <a:lnTo>
                    <a:pt x="6350" y="1229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502399" y="592901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1366"/>
                  </a:lnTo>
                  <a:lnTo>
                    <a:pt x="6350" y="1305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508749" y="5929756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79" h="13970">
                  <a:moveTo>
                    <a:pt x="0" y="0"/>
                  </a:moveTo>
                  <a:lnTo>
                    <a:pt x="0" y="12319"/>
                  </a:lnTo>
                  <a:lnTo>
                    <a:pt x="5079" y="13673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513830" y="5930349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081"/>
                  </a:lnTo>
                  <a:lnTo>
                    <a:pt x="6350" y="14774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518909" y="5930942"/>
              <a:ext cx="6350" cy="15875"/>
            </a:xfrm>
            <a:custGeom>
              <a:avLst/>
              <a:gdLst/>
              <a:ahLst/>
              <a:cxnLst/>
              <a:rect l="l" t="t" r="r" b="b"/>
              <a:pathLst>
                <a:path w="6350" h="15875">
                  <a:moveTo>
                    <a:pt x="0" y="0"/>
                  </a:moveTo>
                  <a:lnTo>
                    <a:pt x="0" y="13842"/>
                  </a:lnTo>
                  <a:lnTo>
                    <a:pt x="6350" y="15536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525259" y="5931683"/>
              <a:ext cx="5080" cy="16510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0" y="0"/>
                  </a:moveTo>
                  <a:lnTo>
                    <a:pt x="0" y="14795"/>
                  </a:lnTo>
                  <a:lnTo>
                    <a:pt x="5080" y="16150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530340" y="5932275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0" y="0"/>
                  </a:moveTo>
                  <a:lnTo>
                    <a:pt x="0" y="15557"/>
                  </a:lnTo>
                  <a:lnTo>
                    <a:pt x="6350" y="1725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535420" y="5932868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4">
                  <a:moveTo>
                    <a:pt x="0" y="0"/>
                  </a:moveTo>
                  <a:lnTo>
                    <a:pt x="0" y="16319"/>
                  </a:lnTo>
                  <a:lnTo>
                    <a:pt x="6350" y="18012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541770" y="5933609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79" h="19050">
                  <a:moveTo>
                    <a:pt x="0" y="0"/>
                  </a:moveTo>
                  <a:lnTo>
                    <a:pt x="0" y="17271"/>
                  </a:lnTo>
                  <a:lnTo>
                    <a:pt x="5079" y="18626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546849" y="5934201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0" y="0"/>
                  </a:moveTo>
                  <a:lnTo>
                    <a:pt x="0" y="18034"/>
                  </a:lnTo>
                  <a:lnTo>
                    <a:pt x="6350" y="1972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551930" y="5934794"/>
              <a:ext cx="6350" cy="20955"/>
            </a:xfrm>
            <a:custGeom>
              <a:avLst/>
              <a:gdLst/>
              <a:ahLst/>
              <a:cxnLst/>
              <a:rect l="l" t="t" r="r" b="b"/>
              <a:pathLst>
                <a:path w="6350" h="20954">
                  <a:moveTo>
                    <a:pt x="0" y="0"/>
                  </a:moveTo>
                  <a:lnTo>
                    <a:pt x="0" y="18795"/>
                  </a:lnTo>
                  <a:lnTo>
                    <a:pt x="6350" y="2048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558280" y="5935535"/>
              <a:ext cx="3810" cy="20955"/>
            </a:xfrm>
            <a:custGeom>
              <a:avLst/>
              <a:gdLst/>
              <a:ahLst/>
              <a:cxnLst/>
              <a:rect l="l" t="t" r="r" b="b"/>
              <a:pathLst>
                <a:path w="3809" h="20954">
                  <a:moveTo>
                    <a:pt x="0" y="0"/>
                  </a:moveTo>
                  <a:lnTo>
                    <a:pt x="0" y="19748"/>
                  </a:lnTo>
                  <a:lnTo>
                    <a:pt x="3810" y="20764"/>
                  </a:lnTo>
                  <a:lnTo>
                    <a:pt x="381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07760" y="6267450"/>
              <a:ext cx="132079" cy="82550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9400" y="5764529"/>
              <a:ext cx="2580640" cy="1084580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" name="object 19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53199" y="5333999"/>
              <a:ext cx="2143759" cy="1304290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8387442" y="505840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2177" y="0"/>
                  </a:moveTo>
                  <a:lnTo>
                    <a:pt x="0" y="2539"/>
                  </a:lnTo>
                  <a:lnTo>
                    <a:pt x="4265" y="2539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463140" y="5147309"/>
              <a:ext cx="498475" cy="7620"/>
            </a:xfrm>
            <a:custGeom>
              <a:avLst/>
              <a:gdLst/>
              <a:ahLst/>
              <a:cxnLst/>
              <a:rect l="l" t="t" r="r" b="b"/>
              <a:pathLst>
                <a:path w="498475" h="7620">
                  <a:moveTo>
                    <a:pt x="35623" y="7620"/>
                  </a:moveTo>
                  <a:lnTo>
                    <a:pt x="29616" y="3810"/>
                  </a:lnTo>
                  <a:lnTo>
                    <a:pt x="23596" y="0"/>
                  </a:lnTo>
                  <a:lnTo>
                    <a:pt x="0" y="0"/>
                  </a:lnTo>
                  <a:lnTo>
                    <a:pt x="6121" y="3810"/>
                  </a:lnTo>
                  <a:lnTo>
                    <a:pt x="12230" y="7620"/>
                  </a:lnTo>
                  <a:lnTo>
                    <a:pt x="35623" y="7620"/>
                  </a:lnTo>
                  <a:close/>
                </a:path>
                <a:path w="498475" h="7620">
                  <a:moveTo>
                    <a:pt x="497890" y="0"/>
                  </a:moveTo>
                  <a:lnTo>
                    <a:pt x="489000" y="0"/>
                  </a:lnTo>
                  <a:lnTo>
                    <a:pt x="484327" y="3810"/>
                  </a:lnTo>
                  <a:lnTo>
                    <a:pt x="479666" y="7620"/>
                  </a:lnTo>
                  <a:lnTo>
                    <a:pt x="488556" y="7620"/>
                  </a:lnTo>
                  <a:lnTo>
                    <a:pt x="493217" y="3810"/>
                  </a:lnTo>
                  <a:lnTo>
                    <a:pt x="49789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006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962390" y="486790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08" y="7620"/>
                  </a:moveTo>
                  <a:lnTo>
                    <a:pt x="12801" y="3810"/>
                  </a:lnTo>
                  <a:lnTo>
                    <a:pt x="11074" y="2540"/>
                  </a:lnTo>
                  <a:lnTo>
                    <a:pt x="7620" y="0"/>
                  </a:lnTo>
                  <a:lnTo>
                    <a:pt x="5080" y="254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18008" y="762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961120" y="4875529"/>
              <a:ext cx="26670" cy="5080"/>
            </a:xfrm>
            <a:custGeom>
              <a:avLst/>
              <a:gdLst/>
              <a:ahLst/>
              <a:cxnLst/>
              <a:rect l="l" t="t" r="r" b="b"/>
              <a:pathLst>
                <a:path w="26670" h="5079">
                  <a:moveTo>
                    <a:pt x="19280" y="0"/>
                  </a:moveTo>
                  <a:lnTo>
                    <a:pt x="1270" y="0"/>
                  </a:lnTo>
                  <a:lnTo>
                    <a:pt x="0" y="1270"/>
                  </a:lnTo>
                  <a:lnTo>
                    <a:pt x="4969" y="5080"/>
                  </a:lnTo>
                  <a:lnTo>
                    <a:pt x="26208" y="5080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006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966089" y="488060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238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165" y="507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971059" y="488441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464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391" y="507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977685" y="4889499"/>
              <a:ext cx="29209" cy="5080"/>
            </a:xfrm>
            <a:custGeom>
              <a:avLst/>
              <a:gdLst/>
              <a:ahLst/>
              <a:cxnLst/>
              <a:rect l="l" t="t" r="r" b="b"/>
              <a:pathLst>
                <a:path w="29209" h="5079">
                  <a:moveTo>
                    <a:pt x="21765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8692" y="5080"/>
                  </a:lnTo>
                  <a:lnTo>
                    <a:pt x="21765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984311" y="489457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206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746" y="3810"/>
                  </a:lnTo>
                  <a:lnTo>
                    <a:pt x="23798" y="1270"/>
                  </a:lnTo>
                  <a:lnTo>
                    <a:pt x="22066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995907" y="4903469"/>
              <a:ext cx="22225" cy="5080"/>
            </a:xfrm>
            <a:custGeom>
              <a:avLst/>
              <a:gdLst/>
              <a:ahLst/>
              <a:cxnLst/>
              <a:rect l="l" t="t" r="r" b="b"/>
              <a:pathLst>
                <a:path w="22225" h="5079">
                  <a:moveTo>
                    <a:pt x="18045" y="0"/>
                  </a:moveTo>
                  <a:lnTo>
                    <a:pt x="0" y="0"/>
                  </a:lnTo>
                  <a:lnTo>
                    <a:pt x="3313" y="2539"/>
                  </a:lnTo>
                  <a:lnTo>
                    <a:pt x="5853" y="5079"/>
                  </a:lnTo>
                  <a:lnTo>
                    <a:pt x="21939" y="5079"/>
                  </a:lnTo>
                  <a:lnTo>
                    <a:pt x="18045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9000490" y="4907279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20" h="5079">
                  <a:moveTo>
                    <a:pt x="1638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20277" y="5080"/>
                  </a:lnTo>
                  <a:lnTo>
                    <a:pt x="1638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9005570" y="4912359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4" h="5079">
                  <a:moveTo>
                    <a:pt x="15197" y="0"/>
                  </a:moveTo>
                  <a:lnTo>
                    <a:pt x="0" y="0"/>
                  </a:lnTo>
                  <a:lnTo>
                    <a:pt x="5079" y="5079"/>
                  </a:lnTo>
                  <a:lnTo>
                    <a:pt x="19092" y="5079"/>
                  </a:lnTo>
                  <a:lnTo>
                    <a:pt x="15197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9010649" y="4917439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5" h="5079">
                  <a:moveTo>
                    <a:pt x="1401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906" y="508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9015730" y="492251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826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5748" y="3809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9019540" y="4926329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1938" y="0"/>
                  </a:moveTo>
                  <a:lnTo>
                    <a:pt x="0" y="0"/>
                  </a:lnTo>
                  <a:lnTo>
                    <a:pt x="5080" y="5080"/>
                  </a:lnTo>
                  <a:lnTo>
                    <a:pt x="15832" y="5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9024620" y="49314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3217" y="5079"/>
                  </a:lnTo>
                  <a:lnTo>
                    <a:pt x="13292" y="507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9027498" y="493521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0117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1303" y="507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9028853" y="49402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48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1133" y="508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9030208" y="49453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779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964" y="5080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9031223" y="49491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51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837" y="508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9032578" y="49542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482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667" y="5079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9033933" y="49593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1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202" y="3810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9034949" y="496315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186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371" y="5079"/>
                  </a:lnTo>
                  <a:lnTo>
                    <a:pt x="9186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9036304" y="49682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312" y="5080"/>
                  </a:lnTo>
                  <a:lnTo>
                    <a:pt x="10244" y="508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9037320" y="49720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888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244" y="50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9038505" y="49771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5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413" y="5080"/>
                  </a:lnTo>
                  <a:lnTo>
                    <a:pt x="9059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9039690" y="49822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228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0583" y="507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9040875" y="498728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398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752" y="5080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9041765" y="49910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525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879" y="508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9043839" y="49999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821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175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9045024" y="500506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90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1345" y="5079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9044826" y="5010149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89">
                  <a:moveTo>
                    <a:pt x="11544" y="0"/>
                  </a:moveTo>
                  <a:lnTo>
                    <a:pt x="1384" y="0"/>
                  </a:lnTo>
                  <a:lnTo>
                    <a:pt x="584" y="5080"/>
                  </a:lnTo>
                  <a:lnTo>
                    <a:pt x="0" y="8890"/>
                  </a:lnTo>
                  <a:lnTo>
                    <a:pt x="9956" y="8890"/>
                  </a:lnTo>
                  <a:lnTo>
                    <a:pt x="10629" y="5080"/>
                  </a:lnTo>
                  <a:lnTo>
                    <a:pt x="10858" y="381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9044036" y="50190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52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849" y="5080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9043443" y="50228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668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764" y="508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9042654" y="50279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555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651" y="5080"/>
                  </a:lnTo>
                  <a:lnTo>
                    <a:pt x="10555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9041863" y="50330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442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539" y="5079"/>
                  </a:lnTo>
                  <a:lnTo>
                    <a:pt x="10442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9041271" y="50380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31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454" y="381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9040480" y="504189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244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341" y="5080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9039690" y="504697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1013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228" y="508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9039097" y="505205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21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143" y="3809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9038307" y="505586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934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031" y="5079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9037517" y="506094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82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8918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9035315" y="506475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1346" y="0"/>
                  </a:moveTo>
                  <a:lnTo>
                    <a:pt x="2400" y="0"/>
                  </a:lnTo>
                  <a:lnTo>
                    <a:pt x="2005" y="2539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0895" y="2539"/>
                  </a:lnTo>
                  <a:lnTo>
                    <a:pt x="11346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9031304" y="506983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9027293" y="50749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9024285" y="507872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9020275" y="50838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9017267" y="50876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9013256" y="509269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9009246" y="509777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9005235" y="51028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9002227" y="51066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007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8616696" y="4912359"/>
              <a:ext cx="209550" cy="238760"/>
            </a:xfrm>
            <a:custGeom>
              <a:avLst/>
              <a:gdLst/>
              <a:ahLst/>
              <a:cxnLst/>
              <a:rect l="l" t="t" r="r" b="b"/>
              <a:pathLst>
                <a:path w="209550" h="238760">
                  <a:moveTo>
                    <a:pt x="176149" y="231140"/>
                  </a:moveTo>
                  <a:lnTo>
                    <a:pt x="34213" y="231140"/>
                  </a:lnTo>
                  <a:lnTo>
                    <a:pt x="105664" y="238760"/>
                  </a:lnTo>
                  <a:lnTo>
                    <a:pt x="176149" y="231140"/>
                  </a:lnTo>
                  <a:close/>
                </a:path>
                <a:path w="209550" h="238760">
                  <a:moveTo>
                    <a:pt x="209296" y="3810"/>
                  </a:moveTo>
                  <a:lnTo>
                    <a:pt x="205994" y="2540"/>
                  </a:lnTo>
                  <a:lnTo>
                    <a:pt x="199009" y="0"/>
                  </a:lnTo>
                  <a:lnTo>
                    <a:pt x="11049" y="0"/>
                  </a:lnTo>
                  <a:lnTo>
                    <a:pt x="2794" y="2540"/>
                  </a:lnTo>
                  <a:lnTo>
                    <a:pt x="0" y="3810"/>
                  </a:lnTo>
                  <a:lnTo>
                    <a:pt x="209296" y="381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8608313" y="4916169"/>
              <a:ext cx="227965" cy="3810"/>
            </a:xfrm>
            <a:custGeom>
              <a:avLst/>
              <a:gdLst/>
              <a:ahLst/>
              <a:cxnLst/>
              <a:rect l="l" t="t" r="r" b="b"/>
              <a:pathLst>
                <a:path w="227965" h="3810">
                  <a:moveTo>
                    <a:pt x="217677" y="0"/>
                  </a:moveTo>
                  <a:lnTo>
                    <a:pt x="8381" y="0"/>
                  </a:lnTo>
                  <a:lnTo>
                    <a:pt x="0" y="3809"/>
                  </a:lnTo>
                  <a:lnTo>
                    <a:pt x="227583" y="3809"/>
                  </a:lnTo>
                  <a:lnTo>
                    <a:pt x="217677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8601710" y="4919979"/>
              <a:ext cx="240665" cy="5080"/>
            </a:xfrm>
            <a:custGeom>
              <a:avLst/>
              <a:gdLst/>
              <a:ahLst/>
              <a:cxnLst/>
              <a:rect l="l" t="t" r="r" b="b"/>
              <a:pathLst>
                <a:path w="240665" h="5079">
                  <a:moveTo>
                    <a:pt x="240538" y="1270"/>
                  </a:moveTo>
                  <a:lnTo>
                    <a:pt x="235839" y="1270"/>
                  </a:lnTo>
                  <a:lnTo>
                    <a:pt x="235839" y="0"/>
                  </a:lnTo>
                  <a:lnTo>
                    <a:pt x="5207" y="0"/>
                  </a:lnTo>
                  <a:lnTo>
                    <a:pt x="520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240538" y="5080"/>
                  </a:lnTo>
                  <a:lnTo>
                    <a:pt x="240538" y="127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8592820" y="492378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0443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56539" y="3810"/>
                  </a:lnTo>
                  <a:lnTo>
                    <a:pt x="250443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8587105" y="4927599"/>
              <a:ext cx="268605" cy="3810"/>
            </a:xfrm>
            <a:custGeom>
              <a:avLst/>
              <a:gdLst/>
              <a:ahLst/>
              <a:cxnLst/>
              <a:rect l="l" t="t" r="r" b="b"/>
              <a:pathLst>
                <a:path w="268604" h="3810">
                  <a:moveTo>
                    <a:pt x="262254" y="0"/>
                  </a:moveTo>
                  <a:lnTo>
                    <a:pt x="5715" y="0"/>
                  </a:lnTo>
                  <a:lnTo>
                    <a:pt x="0" y="3810"/>
                  </a:lnTo>
                  <a:lnTo>
                    <a:pt x="268604" y="3810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8579908" y="4931409"/>
              <a:ext cx="283845" cy="5080"/>
            </a:xfrm>
            <a:custGeom>
              <a:avLst/>
              <a:gdLst/>
              <a:ahLst/>
              <a:cxnLst/>
              <a:rect l="l" t="t" r="r" b="b"/>
              <a:pathLst>
                <a:path w="283845" h="5079">
                  <a:moveTo>
                    <a:pt x="275801" y="0"/>
                  </a:moveTo>
                  <a:lnTo>
                    <a:pt x="7196" y="0"/>
                  </a:lnTo>
                  <a:lnTo>
                    <a:pt x="1481" y="3809"/>
                  </a:lnTo>
                  <a:lnTo>
                    <a:pt x="0" y="5079"/>
                  </a:lnTo>
                  <a:lnTo>
                    <a:pt x="283633" y="5079"/>
                  </a:lnTo>
                  <a:lnTo>
                    <a:pt x="282151" y="3809"/>
                  </a:lnTo>
                  <a:lnTo>
                    <a:pt x="275801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8575463" y="4935219"/>
              <a:ext cx="292735" cy="5080"/>
            </a:xfrm>
            <a:custGeom>
              <a:avLst/>
              <a:gdLst/>
              <a:ahLst/>
              <a:cxnLst/>
              <a:rect l="l" t="t" r="r" b="b"/>
              <a:pathLst>
                <a:path w="292734" h="5079">
                  <a:moveTo>
                    <a:pt x="286596" y="0"/>
                  </a:moveTo>
                  <a:lnTo>
                    <a:pt x="5926" y="0"/>
                  </a:lnTo>
                  <a:lnTo>
                    <a:pt x="0" y="5079"/>
                  </a:lnTo>
                  <a:lnTo>
                    <a:pt x="292523" y="507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8571048" y="4939029"/>
              <a:ext cx="301625" cy="5080"/>
            </a:xfrm>
            <a:custGeom>
              <a:avLst/>
              <a:gdLst/>
              <a:ahLst/>
              <a:cxnLst/>
              <a:rect l="l" t="t" r="r" b="b"/>
              <a:pathLst>
                <a:path w="301625" h="5079">
                  <a:moveTo>
                    <a:pt x="295456" y="0"/>
                  </a:moveTo>
                  <a:lnTo>
                    <a:pt x="5896" y="0"/>
                  </a:lnTo>
                  <a:lnTo>
                    <a:pt x="1451" y="3810"/>
                  </a:lnTo>
                  <a:lnTo>
                    <a:pt x="0" y="5080"/>
                  </a:lnTo>
                  <a:lnTo>
                    <a:pt x="301352" y="5080"/>
                  </a:lnTo>
                  <a:lnTo>
                    <a:pt x="299901" y="3810"/>
                  </a:lnTo>
                  <a:lnTo>
                    <a:pt x="29545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8559482" y="4951729"/>
              <a:ext cx="325120" cy="3810"/>
            </a:xfrm>
            <a:custGeom>
              <a:avLst/>
              <a:gdLst/>
              <a:ahLst/>
              <a:cxnLst/>
              <a:rect l="l" t="t" r="r" b="b"/>
              <a:pathLst>
                <a:path w="325120" h="3810">
                  <a:moveTo>
                    <a:pt x="321627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24961" y="3810"/>
                  </a:lnTo>
                  <a:lnTo>
                    <a:pt x="32162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8556624" y="4955539"/>
              <a:ext cx="331470" cy="3810"/>
            </a:xfrm>
            <a:custGeom>
              <a:avLst/>
              <a:gdLst/>
              <a:ahLst/>
              <a:cxnLst/>
              <a:rect l="l" t="t" r="r" b="b"/>
              <a:pathLst>
                <a:path w="331470" h="3810">
                  <a:moveTo>
                    <a:pt x="327818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31152" y="3810"/>
                  </a:lnTo>
                  <a:lnTo>
                    <a:pt x="32781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8553993" y="4959349"/>
              <a:ext cx="336550" cy="3810"/>
            </a:xfrm>
            <a:custGeom>
              <a:avLst/>
              <a:gdLst/>
              <a:ahLst/>
              <a:cxnLst/>
              <a:rect l="l" t="t" r="r" b="b"/>
              <a:pathLst>
                <a:path w="336550" h="3810">
                  <a:moveTo>
                    <a:pt x="333783" y="0"/>
                  </a:moveTo>
                  <a:lnTo>
                    <a:pt x="2630" y="0"/>
                  </a:lnTo>
                  <a:lnTo>
                    <a:pt x="725" y="2539"/>
                  </a:lnTo>
                  <a:lnTo>
                    <a:pt x="0" y="3810"/>
                  </a:lnTo>
                  <a:lnTo>
                    <a:pt x="336550" y="3810"/>
                  </a:lnTo>
                  <a:lnTo>
                    <a:pt x="336005" y="2539"/>
                  </a:lnTo>
                  <a:lnTo>
                    <a:pt x="33378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8551817" y="4963159"/>
              <a:ext cx="340360" cy="3810"/>
            </a:xfrm>
            <a:custGeom>
              <a:avLst/>
              <a:gdLst/>
              <a:ahLst/>
              <a:cxnLst/>
              <a:rect l="l" t="t" r="r" b="b"/>
              <a:pathLst>
                <a:path w="340359" h="3810">
                  <a:moveTo>
                    <a:pt x="33872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0359" y="3809"/>
                  </a:lnTo>
                  <a:lnTo>
                    <a:pt x="338727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8549640" y="4966969"/>
              <a:ext cx="344170" cy="3810"/>
            </a:xfrm>
            <a:custGeom>
              <a:avLst/>
              <a:gdLst/>
              <a:ahLst/>
              <a:cxnLst/>
              <a:rect l="l" t="t" r="r" b="b"/>
              <a:pathLst>
                <a:path w="344170" h="3810">
                  <a:moveTo>
                    <a:pt x="34253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4169" y="3809"/>
                  </a:lnTo>
                  <a:lnTo>
                    <a:pt x="34253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8547734" y="4970779"/>
              <a:ext cx="347980" cy="3810"/>
            </a:xfrm>
            <a:custGeom>
              <a:avLst/>
              <a:gdLst/>
              <a:ahLst/>
              <a:cxnLst/>
              <a:rect l="l" t="t" r="r" b="b"/>
              <a:pathLst>
                <a:path w="347979" h="3810">
                  <a:moveTo>
                    <a:pt x="346074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47503" y="3810"/>
                  </a:lnTo>
                  <a:lnTo>
                    <a:pt x="346074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8545195" y="49745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0043" y="0"/>
                  </a:moveTo>
                  <a:lnTo>
                    <a:pt x="2540" y="0"/>
                  </a:lnTo>
                  <a:lnTo>
                    <a:pt x="0" y="5080"/>
                  </a:lnTo>
                  <a:lnTo>
                    <a:pt x="351948" y="5080"/>
                  </a:lnTo>
                  <a:lnTo>
                    <a:pt x="350043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8543924" y="497839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2742" y="0"/>
                  </a:moveTo>
                  <a:lnTo>
                    <a:pt x="1904" y="0"/>
                  </a:lnTo>
                  <a:lnTo>
                    <a:pt x="634" y="2539"/>
                  </a:lnTo>
                  <a:lnTo>
                    <a:pt x="0" y="5080"/>
                  </a:lnTo>
                  <a:lnTo>
                    <a:pt x="354329" y="5080"/>
                  </a:lnTo>
                  <a:lnTo>
                    <a:pt x="353695" y="2539"/>
                  </a:lnTo>
                  <a:lnTo>
                    <a:pt x="352742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8542972" y="4982209"/>
              <a:ext cx="356235" cy="5080"/>
            </a:xfrm>
            <a:custGeom>
              <a:avLst/>
              <a:gdLst/>
              <a:ahLst/>
              <a:cxnLst/>
              <a:rect l="l" t="t" r="r" b="b"/>
              <a:pathLst>
                <a:path w="356234" h="5079">
                  <a:moveTo>
                    <a:pt x="354965" y="0"/>
                  </a:moveTo>
                  <a:lnTo>
                    <a:pt x="1270" y="0"/>
                  </a:lnTo>
                  <a:lnTo>
                    <a:pt x="0" y="5079"/>
                  </a:lnTo>
                  <a:lnTo>
                    <a:pt x="356235" y="5079"/>
                  </a:lnTo>
                  <a:lnTo>
                    <a:pt x="354965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8542020" y="498728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7187" y="0"/>
                  </a:moveTo>
                  <a:lnTo>
                    <a:pt x="952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8542020" y="4989829"/>
              <a:ext cx="359410" cy="5080"/>
            </a:xfrm>
            <a:custGeom>
              <a:avLst/>
              <a:gdLst/>
              <a:ahLst/>
              <a:cxnLst/>
              <a:rect l="l" t="t" r="r" b="b"/>
              <a:pathLst>
                <a:path w="359409" h="5079">
                  <a:moveTo>
                    <a:pt x="358889" y="1270"/>
                  </a:moveTo>
                  <a:lnTo>
                    <a:pt x="357974" y="1270"/>
                  </a:lnTo>
                  <a:lnTo>
                    <a:pt x="357974" y="0"/>
                  </a:ln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8889" y="5080"/>
                  </a:lnTo>
                  <a:lnTo>
                    <a:pt x="358889" y="127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8542020" y="501014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966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8542020" y="501395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8139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7187" y="3809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8542972" y="5017769"/>
              <a:ext cx="356235" cy="3810"/>
            </a:xfrm>
            <a:custGeom>
              <a:avLst/>
              <a:gdLst/>
              <a:ahLst/>
              <a:cxnLst/>
              <a:rect l="l" t="t" r="r" b="b"/>
              <a:pathLst>
                <a:path w="356234" h="3810">
                  <a:moveTo>
                    <a:pt x="356235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5282" y="3809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8544242" y="5021579"/>
              <a:ext cx="353695" cy="3810"/>
            </a:xfrm>
            <a:custGeom>
              <a:avLst/>
              <a:gdLst/>
              <a:ahLst/>
              <a:cxnLst/>
              <a:rect l="l" t="t" r="r" b="b"/>
              <a:pathLst>
                <a:path w="353695" h="3810">
                  <a:moveTo>
                    <a:pt x="35369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" y="2540"/>
                  </a:lnTo>
                  <a:lnTo>
                    <a:pt x="622" y="3810"/>
                  </a:lnTo>
                  <a:lnTo>
                    <a:pt x="353136" y="3810"/>
                  </a:lnTo>
                  <a:lnTo>
                    <a:pt x="353136" y="2540"/>
                  </a:lnTo>
                  <a:lnTo>
                    <a:pt x="353695" y="2540"/>
                  </a:lnTo>
                  <a:lnTo>
                    <a:pt x="353695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8545195" y="50253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1948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50043" y="5080"/>
                  </a:lnTo>
                  <a:lnTo>
                    <a:pt x="351948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8547099" y="5029199"/>
              <a:ext cx="348615" cy="5080"/>
            </a:xfrm>
            <a:custGeom>
              <a:avLst/>
              <a:gdLst/>
              <a:ahLst/>
              <a:cxnLst/>
              <a:rect l="l" t="t" r="r" b="b"/>
              <a:pathLst>
                <a:path w="348615" h="5079">
                  <a:moveTo>
                    <a:pt x="348615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46709" y="5080"/>
                  </a:lnTo>
                  <a:lnTo>
                    <a:pt x="348615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8549005" y="5033009"/>
              <a:ext cx="345440" cy="5080"/>
            </a:xfrm>
            <a:custGeom>
              <a:avLst/>
              <a:gdLst/>
              <a:ahLst/>
              <a:cxnLst/>
              <a:rect l="l" t="t" r="r" b="b"/>
              <a:pathLst>
                <a:path w="345440" h="5079">
                  <a:moveTo>
                    <a:pt x="345281" y="0"/>
                  </a:moveTo>
                  <a:lnTo>
                    <a:pt x="0" y="0"/>
                  </a:lnTo>
                  <a:lnTo>
                    <a:pt x="2540" y="5079"/>
                  </a:lnTo>
                  <a:lnTo>
                    <a:pt x="343376" y="5079"/>
                  </a:lnTo>
                  <a:lnTo>
                    <a:pt x="345281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8575463" y="506475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92523" y="0"/>
                  </a:moveTo>
                  <a:lnTo>
                    <a:pt x="0" y="0"/>
                  </a:lnTo>
                  <a:lnTo>
                    <a:pt x="4445" y="3809"/>
                  </a:lnTo>
                  <a:lnTo>
                    <a:pt x="288078" y="3809"/>
                  </a:lnTo>
                  <a:lnTo>
                    <a:pt x="292523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8580641" y="5068569"/>
              <a:ext cx="282575" cy="5080"/>
            </a:xfrm>
            <a:custGeom>
              <a:avLst/>
              <a:gdLst/>
              <a:ahLst/>
              <a:cxnLst/>
              <a:rect l="l" t="t" r="r" b="b"/>
              <a:pathLst>
                <a:path w="282575" h="5079">
                  <a:moveTo>
                    <a:pt x="28215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606" y="1270"/>
                  </a:lnTo>
                  <a:lnTo>
                    <a:pt x="3606" y="5080"/>
                  </a:lnTo>
                  <a:lnTo>
                    <a:pt x="278244" y="5080"/>
                  </a:lnTo>
                  <a:lnTo>
                    <a:pt x="278244" y="1270"/>
                  </a:lnTo>
                  <a:lnTo>
                    <a:pt x="282155" y="1270"/>
                  </a:lnTo>
                  <a:lnTo>
                    <a:pt x="282155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8585199" y="5072379"/>
              <a:ext cx="273050" cy="5080"/>
            </a:xfrm>
            <a:custGeom>
              <a:avLst/>
              <a:gdLst/>
              <a:ahLst/>
              <a:cxnLst/>
              <a:rect l="l" t="t" r="r" b="b"/>
              <a:pathLst>
                <a:path w="273050" h="5079">
                  <a:moveTo>
                    <a:pt x="272626" y="0"/>
                  </a:moveTo>
                  <a:lnTo>
                    <a:pt x="0" y="0"/>
                  </a:lnTo>
                  <a:lnTo>
                    <a:pt x="7620" y="5080"/>
                  </a:lnTo>
                  <a:lnTo>
                    <a:pt x="264159" y="5080"/>
                  </a:lnTo>
                  <a:lnTo>
                    <a:pt x="27262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8590915" y="5076189"/>
              <a:ext cx="260985" cy="5080"/>
            </a:xfrm>
            <a:custGeom>
              <a:avLst/>
              <a:gdLst/>
              <a:ahLst/>
              <a:cxnLst/>
              <a:rect l="l" t="t" r="r" b="b"/>
              <a:pathLst>
                <a:path w="260984" h="5079">
                  <a:moveTo>
                    <a:pt x="260561" y="0"/>
                  </a:moveTo>
                  <a:lnTo>
                    <a:pt x="0" y="0"/>
                  </a:lnTo>
                  <a:lnTo>
                    <a:pt x="1904" y="1270"/>
                  </a:lnTo>
                  <a:lnTo>
                    <a:pt x="9525" y="5080"/>
                  </a:lnTo>
                  <a:lnTo>
                    <a:pt x="252349" y="5080"/>
                  </a:lnTo>
                  <a:lnTo>
                    <a:pt x="258444" y="1270"/>
                  </a:lnTo>
                  <a:lnTo>
                    <a:pt x="260561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8597899" y="5079999"/>
              <a:ext cx="247650" cy="5080"/>
            </a:xfrm>
            <a:custGeom>
              <a:avLst/>
              <a:gdLst/>
              <a:ahLst/>
              <a:cxnLst/>
              <a:rect l="l" t="t" r="r" b="b"/>
              <a:pathLst>
                <a:path w="247650" h="5079">
                  <a:moveTo>
                    <a:pt x="247396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10414" y="5080"/>
                  </a:lnTo>
                  <a:lnTo>
                    <a:pt x="237998" y="5080"/>
                  </a:lnTo>
                  <a:lnTo>
                    <a:pt x="241300" y="3810"/>
                  </a:lnTo>
                  <a:lnTo>
                    <a:pt x="24739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8605520" y="5083809"/>
              <a:ext cx="233679" cy="5080"/>
            </a:xfrm>
            <a:custGeom>
              <a:avLst/>
              <a:gdLst/>
              <a:ahLst/>
              <a:cxnLst/>
              <a:rect l="l" t="t" r="r" b="b"/>
              <a:pathLst>
                <a:path w="233679" h="5079">
                  <a:moveTo>
                    <a:pt x="233679" y="0"/>
                  </a:moveTo>
                  <a:lnTo>
                    <a:pt x="0" y="0"/>
                  </a:lnTo>
                  <a:lnTo>
                    <a:pt x="11175" y="5079"/>
                  </a:lnTo>
                  <a:lnTo>
                    <a:pt x="220472" y="5079"/>
                  </a:lnTo>
                  <a:lnTo>
                    <a:pt x="233679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8613901" y="5087619"/>
              <a:ext cx="215900" cy="5080"/>
            </a:xfrm>
            <a:custGeom>
              <a:avLst/>
              <a:gdLst/>
              <a:ahLst/>
              <a:cxnLst/>
              <a:rect l="l" t="t" r="r" b="b"/>
              <a:pathLst>
                <a:path w="215900" h="5079">
                  <a:moveTo>
                    <a:pt x="215392" y="0"/>
                  </a:moveTo>
                  <a:lnTo>
                    <a:pt x="0" y="0"/>
                  </a:lnTo>
                  <a:lnTo>
                    <a:pt x="5588" y="2539"/>
                  </a:lnTo>
                  <a:lnTo>
                    <a:pt x="13843" y="5079"/>
                  </a:lnTo>
                  <a:lnTo>
                    <a:pt x="201803" y="5079"/>
                  </a:lnTo>
                  <a:lnTo>
                    <a:pt x="208788" y="2539"/>
                  </a:lnTo>
                  <a:lnTo>
                    <a:pt x="215392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8627745" y="5092699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2911" y="3810"/>
                  </a:lnTo>
                  <a:lnTo>
                    <a:pt x="175471" y="381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00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006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8577580" y="5013959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702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895" y="3810"/>
                  </a:lnTo>
                  <a:lnTo>
                    <a:pt x="3987" y="7620"/>
                  </a:lnTo>
                  <a:lnTo>
                    <a:pt x="283019" y="7620"/>
                  </a:lnTo>
                  <a:lnTo>
                    <a:pt x="284111" y="3810"/>
                  </a:lnTo>
                  <a:lnTo>
                    <a:pt x="284480" y="254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6" name="object 5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95359" y="4936489"/>
              <a:ext cx="251459" cy="146050"/>
            </a:xfrm>
            <a:prstGeom prst="rect">
              <a:avLst/>
            </a:prstGeom>
          </p:spPr>
        </p:pic>
      </p:grpSp>
      <p:sp>
        <p:nvSpPr>
          <p:cNvPr id="527" name="object 527"/>
          <p:cNvSpPr txBox="1">
            <a:spLocks noGrp="1"/>
          </p:cNvSpPr>
          <p:nvPr>
            <p:ph type="title"/>
          </p:nvPr>
        </p:nvSpPr>
        <p:spPr>
          <a:xfrm>
            <a:off x="3397250" y="337820"/>
            <a:ext cx="21183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BUNYI</a:t>
            </a:r>
            <a:endParaRPr sz="5400"/>
          </a:p>
        </p:txBody>
      </p:sp>
      <p:sp>
        <p:nvSpPr>
          <p:cNvPr id="528" name="object 528"/>
          <p:cNvSpPr txBox="1"/>
          <p:nvPr/>
        </p:nvSpPr>
        <p:spPr>
          <a:xfrm>
            <a:off x="420369" y="1404620"/>
            <a:ext cx="8552815" cy="3930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0">
              <a:lnSpc>
                <a:spcPct val="100000"/>
              </a:lnSpc>
              <a:spcBef>
                <a:spcPts val="100"/>
              </a:spcBef>
            </a:pP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APA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ITU BUNYI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50">
              <a:latin typeface="Arial"/>
              <a:cs typeface="Arial"/>
            </a:endParaRPr>
          </a:p>
          <a:p>
            <a:pPr marL="332740" indent="-281940">
              <a:lnSpc>
                <a:spcPct val="100000"/>
              </a:lnSpc>
              <a:buClr>
                <a:srgbClr val="99FF99"/>
              </a:buClr>
              <a:buSzPct val="80357"/>
              <a:buChar char="•"/>
              <a:tabLst>
                <a:tab pos="332105" algn="l"/>
                <a:tab pos="332740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BUNYI ADALAH GETARAN YANG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MERAMBAT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9FF99"/>
              </a:buClr>
              <a:buFont typeface="Arial"/>
              <a:buChar char="•"/>
            </a:pPr>
            <a:endParaRPr sz="4100">
              <a:latin typeface="Arial"/>
              <a:cs typeface="Arial"/>
            </a:endParaRPr>
          </a:p>
          <a:p>
            <a:pPr marL="332740" indent="-281940">
              <a:lnSpc>
                <a:spcPct val="100000"/>
              </a:lnSpc>
              <a:buClr>
                <a:srgbClr val="99FF99"/>
              </a:buClr>
              <a:buSzPct val="80357"/>
              <a:buChar char="•"/>
              <a:tabLst>
                <a:tab pos="332105" algn="l"/>
                <a:tab pos="332740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BUNYI MERUPAKAN GELOMBANG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MEKANIK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99FF99"/>
              </a:buClr>
              <a:buFont typeface="Arial"/>
              <a:buChar char="•"/>
            </a:pPr>
            <a:endParaRPr sz="4100">
              <a:latin typeface="Arial"/>
              <a:cs typeface="Arial"/>
            </a:endParaRPr>
          </a:p>
          <a:p>
            <a:pPr marL="332740" indent="-281940">
              <a:lnSpc>
                <a:spcPts val="3354"/>
              </a:lnSpc>
              <a:buClr>
                <a:srgbClr val="99FF99"/>
              </a:buClr>
              <a:buSzPct val="80357"/>
              <a:buChar char="•"/>
              <a:tabLst>
                <a:tab pos="332105" algn="l"/>
                <a:tab pos="332740" algn="l"/>
                <a:tab pos="2529840" algn="l"/>
                <a:tab pos="5887720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BUNYI	MERUPAKAN	GELOMBANG</a:t>
            </a:r>
            <a:r>
              <a:rPr sz="28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u="dbl" dirty="0">
                <a:solidFill>
                  <a:srgbClr val="FFFFFF"/>
                </a:solidFill>
                <a:uFill>
                  <a:solidFill>
                    <a:srgbClr val="0067A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dbl" spc="254" dirty="0">
                <a:solidFill>
                  <a:srgbClr val="FFFFFF"/>
                </a:solidFill>
                <a:uFill>
                  <a:solidFill>
                    <a:srgbClr val="0067AD"/>
                  </a:solidFill>
                </a:uFill>
                <a:latin typeface="Times New Roman"/>
                <a:cs typeface="Times New Roman"/>
              </a:rPr>
              <a:t> </a:t>
            </a:r>
            <a:endParaRPr sz="2800">
              <a:latin typeface="Times New Roman"/>
              <a:cs typeface="Times New Roman"/>
            </a:endParaRPr>
          </a:p>
          <a:p>
            <a:pPr marL="332105">
              <a:lnSpc>
                <a:spcPts val="3354"/>
              </a:lnSpc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LONGITUDINAL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57200"/>
            <a:ext cx="9142730" cy="6400800"/>
            <a:chOff x="2540" y="457200"/>
            <a:chExt cx="9142730" cy="6400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6740" y="5943600"/>
              <a:ext cx="1191260" cy="7327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09690" y="590803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2870"/>
                  </a:moveTo>
                  <a:lnTo>
                    <a:pt x="5080" y="1282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5080" y="19646"/>
                  </a:lnTo>
                  <a:lnTo>
                    <a:pt x="11430" y="20383"/>
                  </a:lnTo>
                  <a:lnTo>
                    <a:pt x="11430" y="287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9849" y="5910579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0" y="0"/>
                  </a:moveTo>
                  <a:lnTo>
                    <a:pt x="0" y="17695"/>
                  </a:lnTo>
                  <a:lnTo>
                    <a:pt x="6350" y="18436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26199" y="5912167"/>
              <a:ext cx="5080" cy="17780"/>
            </a:xfrm>
            <a:custGeom>
              <a:avLst/>
              <a:gdLst/>
              <a:ahLst/>
              <a:cxnLst/>
              <a:rect l="l" t="t" r="r" b="b"/>
              <a:pathLst>
                <a:path w="5079" h="17779">
                  <a:moveTo>
                    <a:pt x="0" y="0"/>
                  </a:moveTo>
                  <a:lnTo>
                    <a:pt x="0" y="16848"/>
                  </a:lnTo>
                  <a:lnTo>
                    <a:pt x="5079" y="17441"/>
                  </a:lnTo>
                  <a:lnTo>
                    <a:pt x="5079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1280" y="5913437"/>
              <a:ext cx="6350" cy="17145"/>
            </a:xfrm>
            <a:custGeom>
              <a:avLst/>
              <a:gdLst/>
              <a:ahLst/>
              <a:cxnLst/>
              <a:rect l="l" t="t" r="r" b="b"/>
              <a:pathLst>
                <a:path w="6350" h="17145">
                  <a:moveTo>
                    <a:pt x="0" y="0"/>
                  </a:moveTo>
                  <a:lnTo>
                    <a:pt x="0" y="16171"/>
                  </a:lnTo>
                  <a:lnTo>
                    <a:pt x="6350" y="1691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6360" y="5914707"/>
              <a:ext cx="6350" cy="16510"/>
            </a:xfrm>
            <a:custGeom>
              <a:avLst/>
              <a:gdLst/>
              <a:ahLst/>
              <a:cxnLst/>
              <a:rect l="l" t="t" r="r" b="b"/>
              <a:pathLst>
                <a:path w="6350" h="16510">
                  <a:moveTo>
                    <a:pt x="0" y="0"/>
                  </a:moveTo>
                  <a:lnTo>
                    <a:pt x="0" y="15493"/>
                  </a:lnTo>
                  <a:lnTo>
                    <a:pt x="6350" y="16234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42710" y="5916295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39">
                  <a:moveTo>
                    <a:pt x="0" y="0"/>
                  </a:moveTo>
                  <a:lnTo>
                    <a:pt x="0" y="14647"/>
                  </a:lnTo>
                  <a:lnTo>
                    <a:pt x="5079" y="1523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7790" y="5917565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970"/>
                  </a:lnTo>
                  <a:lnTo>
                    <a:pt x="6350" y="14710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52869" y="5918834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0" y="0"/>
                  </a:moveTo>
                  <a:lnTo>
                    <a:pt x="0" y="13292"/>
                  </a:lnTo>
                  <a:lnTo>
                    <a:pt x="6350" y="14033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59219" y="5920422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0" y="12446"/>
                  </a:lnTo>
                  <a:lnTo>
                    <a:pt x="5079" y="13038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64299" y="5921692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1768"/>
                  </a:lnTo>
                  <a:lnTo>
                    <a:pt x="6350" y="12509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9380" y="592296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0" y="11091"/>
                  </a:lnTo>
                  <a:lnTo>
                    <a:pt x="6350" y="1183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5730" y="592455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10244"/>
                  </a:lnTo>
                  <a:lnTo>
                    <a:pt x="5080" y="10837"/>
                  </a:lnTo>
                  <a:lnTo>
                    <a:pt x="508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0810" y="5925820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0" y="0"/>
                  </a:moveTo>
                  <a:lnTo>
                    <a:pt x="0" y="9567"/>
                  </a:lnTo>
                  <a:lnTo>
                    <a:pt x="5079" y="1015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5890" y="5927090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0" y="0"/>
                  </a:moveTo>
                  <a:lnTo>
                    <a:pt x="0" y="8890"/>
                  </a:lnTo>
                  <a:lnTo>
                    <a:pt x="6350" y="10583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92240" y="592783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9842"/>
                  </a:lnTo>
                  <a:lnTo>
                    <a:pt x="5080" y="11197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97319" y="5928423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0604"/>
                  </a:lnTo>
                  <a:lnTo>
                    <a:pt x="6350" y="1229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02399" y="592901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1366"/>
                  </a:lnTo>
                  <a:lnTo>
                    <a:pt x="6350" y="1305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08749" y="5929757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79" h="13970">
                  <a:moveTo>
                    <a:pt x="0" y="0"/>
                  </a:moveTo>
                  <a:lnTo>
                    <a:pt x="0" y="12319"/>
                  </a:lnTo>
                  <a:lnTo>
                    <a:pt x="5079" y="13673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13830" y="5930349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081"/>
                  </a:lnTo>
                  <a:lnTo>
                    <a:pt x="6350" y="14774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18909" y="5930942"/>
              <a:ext cx="6350" cy="15875"/>
            </a:xfrm>
            <a:custGeom>
              <a:avLst/>
              <a:gdLst/>
              <a:ahLst/>
              <a:cxnLst/>
              <a:rect l="l" t="t" r="r" b="b"/>
              <a:pathLst>
                <a:path w="6350" h="15875">
                  <a:moveTo>
                    <a:pt x="0" y="0"/>
                  </a:moveTo>
                  <a:lnTo>
                    <a:pt x="0" y="13842"/>
                  </a:lnTo>
                  <a:lnTo>
                    <a:pt x="6350" y="15536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25259" y="5931683"/>
              <a:ext cx="5080" cy="16510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0" y="0"/>
                  </a:moveTo>
                  <a:lnTo>
                    <a:pt x="0" y="14795"/>
                  </a:lnTo>
                  <a:lnTo>
                    <a:pt x="5080" y="16150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30340" y="5932275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0" y="0"/>
                  </a:moveTo>
                  <a:lnTo>
                    <a:pt x="0" y="15557"/>
                  </a:lnTo>
                  <a:lnTo>
                    <a:pt x="6350" y="1725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35420" y="5932868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4">
                  <a:moveTo>
                    <a:pt x="0" y="0"/>
                  </a:moveTo>
                  <a:lnTo>
                    <a:pt x="0" y="16319"/>
                  </a:lnTo>
                  <a:lnTo>
                    <a:pt x="6350" y="18012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41770" y="5933609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79" h="19050">
                  <a:moveTo>
                    <a:pt x="0" y="0"/>
                  </a:moveTo>
                  <a:lnTo>
                    <a:pt x="0" y="17271"/>
                  </a:lnTo>
                  <a:lnTo>
                    <a:pt x="5079" y="18626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46849" y="5934202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0" y="0"/>
                  </a:moveTo>
                  <a:lnTo>
                    <a:pt x="0" y="18034"/>
                  </a:lnTo>
                  <a:lnTo>
                    <a:pt x="6350" y="1972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51930" y="5934794"/>
              <a:ext cx="6350" cy="20955"/>
            </a:xfrm>
            <a:custGeom>
              <a:avLst/>
              <a:gdLst/>
              <a:ahLst/>
              <a:cxnLst/>
              <a:rect l="l" t="t" r="r" b="b"/>
              <a:pathLst>
                <a:path w="6350" h="20954">
                  <a:moveTo>
                    <a:pt x="0" y="0"/>
                  </a:moveTo>
                  <a:lnTo>
                    <a:pt x="0" y="18795"/>
                  </a:lnTo>
                  <a:lnTo>
                    <a:pt x="6350" y="2048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58280" y="5935535"/>
              <a:ext cx="3810" cy="20955"/>
            </a:xfrm>
            <a:custGeom>
              <a:avLst/>
              <a:gdLst/>
              <a:ahLst/>
              <a:cxnLst/>
              <a:rect l="l" t="t" r="r" b="b"/>
              <a:pathLst>
                <a:path w="3809" h="20954">
                  <a:moveTo>
                    <a:pt x="0" y="0"/>
                  </a:moveTo>
                  <a:lnTo>
                    <a:pt x="0" y="19748"/>
                  </a:lnTo>
                  <a:lnTo>
                    <a:pt x="3810" y="20764"/>
                  </a:lnTo>
                  <a:lnTo>
                    <a:pt x="381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7760" y="6267450"/>
              <a:ext cx="132079" cy="825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5764529"/>
              <a:ext cx="2580640" cy="10845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67499" y="5835650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199" y="5334000"/>
              <a:ext cx="2143759" cy="130429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387442" y="505840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2177" y="0"/>
                  </a:moveTo>
                  <a:lnTo>
                    <a:pt x="0" y="2539"/>
                  </a:lnTo>
                  <a:lnTo>
                    <a:pt x="4265" y="2539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84177" y="5060950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381999" y="5063490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81999" y="506730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87926" y="507492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93853" y="508254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96816" y="508635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98791" y="508889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01755" y="5092700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07681" y="5100320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13608" y="51079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18548" y="5114290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21511" y="5118100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28488" y="5125720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38682" y="5132070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50914" y="5139690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457030" y="5143500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463140" y="5147309"/>
              <a:ext cx="498475" cy="7620"/>
            </a:xfrm>
            <a:custGeom>
              <a:avLst/>
              <a:gdLst/>
              <a:ahLst/>
              <a:cxnLst/>
              <a:rect l="l" t="t" r="r" b="b"/>
              <a:pathLst>
                <a:path w="498475" h="7620">
                  <a:moveTo>
                    <a:pt x="35623" y="7620"/>
                  </a:moveTo>
                  <a:lnTo>
                    <a:pt x="29616" y="3810"/>
                  </a:lnTo>
                  <a:lnTo>
                    <a:pt x="23596" y="0"/>
                  </a:lnTo>
                  <a:lnTo>
                    <a:pt x="0" y="0"/>
                  </a:lnTo>
                  <a:lnTo>
                    <a:pt x="6121" y="3810"/>
                  </a:lnTo>
                  <a:lnTo>
                    <a:pt x="12230" y="7620"/>
                  </a:lnTo>
                  <a:lnTo>
                    <a:pt x="35623" y="7620"/>
                  </a:lnTo>
                  <a:close/>
                </a:path>
                <a:path w="498475" h="7620">
                  <a:moveTo>
                    <a:pt x="497890" y="0"/>
                  </a:moveTo>
                  <a:lnTo>
                    <a:pt x="489000" y="0"/>
                  </a:lnTo>
                  <a:lnTo>
                    <a:pt x="484327" y="3810"/>
                  </a:lnTo>
                  <a:lnTo>
                    <a:pt x="479666" y="7620"/>
                  </a:lnTo>
                  <a:lnTo>
                    <a:pt x="488556" y="7620"/>
                  </a:lnTo>
                  <a:lnTo>
                    <a:pt x="493217" y="3810"/>
                  </a:lnTo>
                  <a:lnTo>
                    <a:pt x="49789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79455" y="5157470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491687" y="5165090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97803" y="5168900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512202" y="5175250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537050" y="5182870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61898" y="5190490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4322" y="5194300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82604" y="5196840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95028" y="5200650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680812" y="5208270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712199" y="4800600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729027" y="4803140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754268" y="4806950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77580" y="4814570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548831" y="4820920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006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530474" y="4828540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524355" y="4832350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505998" y="4839970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88564" y="4847590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72978" y="4853940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7782" y="4857750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52196" y="4865370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36609" y="4872990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36609" y="4876800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38832" y="48793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442165" y="4883150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62390" y="486790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08" y="7620"/>
                  </a:moveTo>
                  <a:lnTo>
                    <a:pt x="12801" y="3810"/>
                  </a:lnTo>
                  <a:lnTo>
                    <a:pt x="11074" y="2540"/>
                  </a:lnTo>
                  <a:lnTo>
                    <a:pt x="7620" y="0"/>
                  </a:lnTo>
                  <a:lnTo>
                    <a:pt x="5080" y="254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18008" y="762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61120" y="4875529"/>
              <a:ext cx="26670" cy="5080"/>
            </a:xfrm>
            <a:custGeom>
              <a:avLst/>
              <a:gdLst/>
              <a:ahLst/>
              <a:cxnLst/>
              <a:rect l="l" t="t" r="r" b="b"/>
              <a:pathLst>
                <a:path w="26670" h="5079">
                  <a:moveTo>
                    <a:pt x="19280" y="0"/>
                  </a:moveTo>
                  <a:lnTo>
                    <a:pt x="1270" y="0"/>
                  </a:lnTo>
                  <a:lnTo>
                    <a:pt x="0" y="1270"/>
                  </a:lnTo>
                  <a:lnTo>
                    <a:pt x="4969" y="5080"/>
                  </a:lnTo>
                  <a:lnTo>
                    <a:pt x="26208" y="5080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006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66089" y="488060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238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165" y="507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71059" y="4884420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464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391" y="507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977685" y="4889500"/>
              <a:ext cx="29209" cy="5080"/>
            </a:xfrm>
            <a:custGeom>
              <a:avLst/>
              <a:gdLst/>
              <a:ahLst/>
              <a:cxnLst/>
              <a:rect l="l" t="t" r="r" b="b"/>
              <a:pathLst>
                <a:path w="29209" h="5079">
                  <a:moveTo>
                    <a:pt x="21765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8692" y="5080"/>
                  </a:lnTo>
                  <a:lnTo>
                    <a:pt x="21765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984311" y="489457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206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746" y="3810"/>
                  </a:lnTo>
                  <a:lnTo>
                    <a:pt x="23798" y="1270"/>
                  </a:lnTo>
                  <a:lnTo>
                    <a:pt x="22066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989280" y="4898390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995907" y="4903470"/>
              <a:ext cx="22225" cy="5080"/>
            </a:xfrm>
            <a:custGeom>
              <a:avLst/>
              <a:gdLst/>
              <a:ahLst/>
              <a:cxnLst/>
              <a:rect l="l" t="t" r="r" b="b"/>
              <a:pathLst>
                <a:path w="22225" h="5079">
                  <a:moveTo>
                    <a:pt x="18045" y="0"/>
                  </a:moveTo>
                  <a:lnTo>
                    <a:pt x="0" y="0"/>
                  </a:lnTo>
                  <a:lnTo>
                    <a:pt x="3313" y="2539"/>
                  </a:lnTo>
                  <a:lnTo>
                    <a:pt x="5853" y="5079"/>
                  </a:lnTo>
                  <a:lnTo>
                    <a:pt x="21939" y="5079"/>
                  </a:lnTo>
                  <a:lnTo>
                    <a:pt x="18045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00490" y="4907279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20" h="5079">
                  <a:moveTo>
                    <a:pt x="1638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20277" y="5080"/>
                  </a:lnTo>
                  <a:lnTo>
                    <a:pt x="1638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05570" y="4912359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4" h="5079">
                  <a:moveTo>
                    <a:pt x="15197" y="0"/>
                  </a:moveTo>
                  <a:lnTo>
                    <a:pt x="0" y="0"/>
                  </a:lnTo>
                  <a:lnTo>
                    <a:pt x="5079" y="5079"/>
                  </a:lnTo>
                  <a:lnTo>
                    <a:pt x="19092" y="5079"/>
                  </a:lnTo>
                  <a:lnTo>
                    <a:pt x="15197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10649" y="4917440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5" h="5079">
                  <a:moveTo>
                    <a:pt x="1401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906" y="508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15730" y="4922520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826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5748" y="3809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19540" y="4926329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1938" y="0"/>
                  </a:moveTo>
                  <a:lnTo>
                    <a:pt x="0" y="0"/>
                  </a:lnTo>
                  <a:lnTo>
                    <a:pt x="5080" y="5080"/>
                  </a:lnTo>
                  <a:lnTo>
                    <a:pt x="15832" y="5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24620" y="49314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3217" y="5079"/>
                  </a:lnTo>
                  <a:lnTo>
                    <a:pt x="13292" y="507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27498" y="493522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0117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1303" y="507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28853" y="494030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48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1133" y="508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0208" y="49453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779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964" y="5080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1223" y="494919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51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837" y="508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2578" y="495427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482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667" y="5079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3933" y="4959350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1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202" y="3810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4949" y="496315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186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371" y="5079"/>
                  </a:lnTo>
                  <a:lnTo>
                    <a:pt x="9186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6304" y="496824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312" y="5080"/>
                  </a:lnTo>
                  <a:lnTo>
                    <a:pt x="10244" y="508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7320" y="497205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888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244" y="50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8505" y="49771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5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413" y="5080"/>
                  </a:lnTo>
                  <a:lnTo>
                    <a:pt x="9059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39690" y="49822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228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0583" y="507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0875" y="498729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398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752" y="5080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1765" y="499110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525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879" y="508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9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821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175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5024" y="500507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90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1345" y="5079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4826" y="5010150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89">
                  <a:moveTo>
                    <a:pt x="11544" y="0"/>
                  </a:moveTo>
                  <a:lnTo>
                    <a:pt x="1384" y="0"/>
                  </a:lnTo>
                  <a:lnTo>
                    <a:pt x="584" y="5080"/>
                  </a:lnTo>
                  <a:lnTo>
                    <a:pt x="0" y="8890"/>
                  </a:lnTo>
                  <a:lnTo>
                    <a:pt x="9956" y="8890"/>
                  </a:lnTo>
                  <a:lnTo>
                    <a:pt x="10629" y="5080"/>
                  </a:lnTo>
                  <a:lnTo>
                    <a:pt x="10858" y="381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4036" y="501904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52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849" y="5080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3443" y="502285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668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764" y="508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2654" y="50279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555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651" y="5080"/>
                  </a:lnTo>
                  <a:lnTo>
                    <a:pt x="10555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1863" y="50330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442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539" y="5079"/>
                  </a:lnTo>
                  <a:lnTo>
                    <a:pt x="10442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1271" y="5038090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31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454" y="381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0480" y="504190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244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341" y="5080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39690" y="504697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1013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228" y="508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39097" y="505205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21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143" y="3809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38307" y="5055870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934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031" y="5079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37517" y="5060950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82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8918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5315" y="506475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1346" y="0"/>
                  </a:moveTo>
                  <a:lnTo>
                    <a:pt x="2400" y="0"/>
                  </a:lnTo>
                  <a:lnTo>
                    <a:pt x="2005" y="2539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0895" y="2539"/>
                  </a:lnTo>
                  <a:lnTo>
                    <a:pt x="11346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1304" y="506984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27293" y="507492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24285" y="507872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20275" y="50838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17267" y="508762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13256" y="509270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09246" y="509777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05235" y="51028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02227" y="510667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999220" y="5111750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571560" y="5162550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611277" y="5171440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644164" y="5175250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605096" y="4834890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524240" y="486410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508999" y="487172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493759" y="487934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487409" y="4885690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458199" y="4914900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450580" y="4922520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442959" y="4928870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36609" y="4936490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27466" y="4965700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25942" y="4972050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24418" y="4979670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23147" y="4987290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1934" y="5016500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3768" y="5022850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70" y="5030470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8171" y="5038090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36609" y="5067300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40751" y="5073650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45720" y="5081270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50690" y="5088890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78231" y="5118100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838437" y="4857750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852408" y="4864100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869171" y="4871720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885935" y="487934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924769" y="4908550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932559" y="4916170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939050" y="4922520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946839" y="4930140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65968" y="4959350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68393" y="4966970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70687" y="4974590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72380" y="4980940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007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78476" y="5003800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78203" y="5010150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76237" y="5017770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74270" y="5025390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63659" y="5054600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59849" y="5062220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56674" y="5068570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52865" y="5076190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07087" y="5105400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894387" y="5113020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881918" y="5119370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871527" y="5126990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863330" y="5156200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573770" y="4883150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558530" y="4889500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547777" y="4897120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538379" y="4904740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03478" y="4933950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00827" y="4940300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498619" y="4947920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495968" y="4955540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486802" y="4984750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484870" y="4991100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484870" y="4998720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87294" y="5006340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96992" y="5035550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99301" y="5041900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502072" y="5049520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506393" y="5057140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512576" y="5063490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534834" y="5086350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541017" y="5092700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548436" y="5100320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61070" y="5107940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73770" y="5114290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650922" y="5143500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660968" y="4898389"/>
              <a:ext cx="120650" cy="6350"/>
            </a:xfrm>
            <a:custGeom>
              <a:avLst/>
              <a:gdLst/>
              <a:ahLst/>
              <a:cxnLst/>
              <a:rect l="l" t="t" r="r" b="b"/>
              <a:pathLst>
                <a:path w="120650" h="6350">
                  <a:moveTo>
                    <a:pt x="120230" y="3810"/>
                  </a:moveTo>
                  <a:lnTo>
                    <a:pt x="110274" y="3810"/>
                  </a:lnTo>
                  <a:lnTo>
                    <a:pt x="110274" y="2540"/>
                  </a:lnTo>
                  <a:lnTo>
                    <a:pt x="105841" y="2540"/>
                  </a:lnTo>
                  <a:lnTo>
                    <a:pt x="96951" y="1270"/>
                  </a:lnTo>
                  <a:lnTo>
                    <a:pt x="79171" y="0"/>
                  </a:lnTo>
                  <a:lnTo>
                    <a:pt x="42341" y="0"/>
                  </a:lnTo>
                  <a:lnTo>
                    <a:pt x="23291" y="1270"/>
                  </a:lnTo>
                  <a:lnTo>
                    <a:pt x="14389" y="2540"/>
                  </a:lnTo>
                  <a:lnTo>
                    <a:pt x="9956" y="2540"/>
                  </a:lnTo>
                  <a:lnTo>
                    <a:pt x="9956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20230" y="6350"/>
                  </a:lnTo>
                  <a:lnTo>
                    <a:pt x="120230" y="38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645309" y="490473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1270"/>
                  </a:moveTo>
                  <a:lnTo>
                    <a:pt x="144145" y="1270"/>
                  </a:lnTo>
                  <a:lnTo>
                    <a:pt x="144145" y="0"/>
                  </a:lnTo>
                  <a:lnTo>
                    <a:pt x="7404" y="0"/>
                  </a:lnTo>
                  <a:lnTo>
                    <a:pt x="7404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52400" y="3810"/>
                  </a:lnTo>
                  <a:lnTo>
                    <a:pt x="152400" y="127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631872" y="4908550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80340" y="1270"/>
                  </a:moveTo>
                  <a:lnTo>
                    <a:pt x="174091" y="1270"/>
                  </a:lnTo>
                  <a:lnTo>
                    <a:pt x="174091" y="0"/>
                  </a:lnTo>
                  <a:lnTo>
                    <a:pt x="6451" y="0"/>
                  </a:lnTo>
                  <a:lnTo>
                    <a:pt x="6451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80340" y="3810"/>
                  </a:lnTo>
                  <a:lnTo>
                    <a:pt x="180340" y="127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616696" y="4912359"/>
              <a:ext cx="209550" cy="3810"/>
            </a:xfrm>
            <a:custGeom>
              <a:avLst/>
              <a:gdLst/>
              <a:ahLst/>
              <a:cxnLst/>
              <a:rect l="l" t="t" r="r" b="b"/>
              <a:pathLst>
                <a:path w="209550" h="3810">
                  <a:moveTo>
                    <a:pt x="199009" y="0"/>
                  </a:moveTo>
                  <a:lnTo>
                    <a:pt x="11049" y="0"/>
                  </a:lnTo>
                  <a:lnTo>
                    <a:pt x="2794" y="2539"/>
                  </a:lnTo>
                  <a:lnTo>
                    <a:pt x="0" y="3809"/>
                  </a:lnTo>
                  <a:lnTo>
                    <a:pt x="209296" y="3809"/>
                  </a:lnTo>
                  <a:lnTo>
                    <a:pt x="205994" y="2539"/>
                  </a:lnTo>
                  <a:lnTo>
                    <a:pt x="19900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608313" y="4916170"/>
              <a:ext cx="227965" cy="3810"/>
            </a:xfrm>
            <a:custGeom>
              <a:avLst/>
              <a:gdLst/>
              <a:ahLst/>
              <a:cxnLst/>
              <a:rect l="l" t="t" r="r" b="b"/>
              <a:pathLst>
                <a:path w="227965" h="3810">
                  <a:moveTo>
                    <a:pt x="217677" y="0"/>
                  </a:moveTo>
                  <a:lnTo>
                    <a:pt x="8381" y="0"/>
                  </a:lnTo>
                  <a:lnTo>
                    <a:pt x="0" y="3809"/>
                  </a:lnTo>
                  <a:lnTo>
                    <a:pt x="227583" y="3809"/>
                  </a:lnTo>
                  <a:lnTo>
                    <a:pt x="217677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1710" y="4919979"/>
              <a:ext cx="240665" cy="5080"/>
            </a:xfrm>
            <a:custGeom>
              <a:avLst/>
              <a:gdLst/>
              <a:ahLst/>
              <a:cxnLst/>
              <a:rect l="l" t="t" r="r" b="b"/>
              <a:pathLst>
                <a:path w="240665" h="5079">
                  <a:moveTo>
                    <a:pt x="240538" y="1270"/>
                  </a:moveTo>
                  <a:lnTo>
                    <a:pt x="235839" y="1270"/>
                  </a:lnTo>
                  <a:lnTo>
                    <a:pt x="235839" y="0"/>
                  </a:lnTo>
                  <a:lnTo>
                    <a:pt x="5207" y="0"/>
                  </a:lnTo>
                  <a:lnTo>
                    <a:pt x="520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240538" y="5080"/>
                  </a:lnTo>
                  <a:lnTo>
                    <a:pt x="240538" y="127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592820" y="4923790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0443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56539" y="3810"/>
                  </a:lnTo>
                  <a:lnTo>
                    <a:pt x="250443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587105" y="4927600"/>
              <a:ext cx="268605" cy="3810"/>
            </a:xfrm>
            <a:custGeom>
              <a:avLst/>
              <a:gdLst/>
              <a:ahLst/>
              <a:cxnLst/>
              <a:rect l="l" t="t" r="r" b="b"/>
              <a:pathLst>
                <a:path w="268604" h="3810">
                  <a:moveTo>
                    <a:pt x="262254" y="0"/>
                  </a:moveTo>
                  <a:lnTo>
                    <a:pt x="5715" y="0"/>
                  </a:lnTo>
                  <a:lnTo>
                    <a:pt x="0" y="3810"/>
                  </a:lnTo>
                  <a:lnTo>
                    <a:pt x="268604" y="3810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579908" y="4931409"/>
              <a:ext cx="283845" cy="5080"/>
            </a:xfrm>
            <a:custGeom>
              <a:avLst/>
              <a:gdLst/>
              <a:ahLst/>
              <a:cxnLst/>
              <a:rect l="l" t="t" r="r" b="b"/>
              <a:pathLst>
                <a:path w="283845" h="5079">
                  <a:moveTo>
                    <a:pt x="275801" y="0"/>
                  </a:moveTo>
                  <a:lnTo>
                    <a:pt x="7196" y="0"/>
                  </a:lnTo>
                  <a:lnTo>
                    <a:pt x="1481" y="3809"/>
                  </a:lnTo>
                  <a:lnTo>
                    <a:pt x="0" y="5079"/>
                  </a:lnTo>
                  <a:lnTo>
                    <a:pt x="283633" y="5079"/>
                  </a:lnTo>
                  <a:lnTo>
                    <a:pt x="282151" y="3809"/>
                  </a:lnTo>
                  <a:lnTo>
                    <a:pt x="275801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575463" y="4935220"/>
              <a:ext cx="292735" cy="5080"/>
            </a:xfrm>
            <a:custGeom>
              <a:avLst/>
              <a:gdLst/>
              <a:ahLst/>
              <a:cxnLst/>
              <a:rect l="l" t="t" r="r" b="b"/>
              <a:pathLst>
                <a:path w="292734" h="5079">
                  <a:moveTo>
                    <a:pt x="286596" y="0"/>
                  </a:moveTo>
                  <a:lnTo>
                    <a:pt x="5926" y="0"/>
                  </a:lnTo>
                  <a:lnTo>
                    <a:pt x="0" y="5079"/>
                  </a:lnTo>
                  <a:lnTo>
                    <a:pt x="292523" y="507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571048" y="4939029"/>
              <a:ext cx="301625" cy="5080"/>
            </a:xfrm>
            <a:custGeom>
              <a:avLst/>
              <a:gdLst/>
              <a:ahLst/>
              <a:cxnLst/>
              <a:rect l="l" t="t" r="r" b="b"/>
              <a:pathLst>
                <a:path w="301625" h="5079">
                  <a:moveTo>
                    <a:pt x="295456" y="0"/>
                  </a:moveTo>
                  <a:lnTo>
                    <a:pt x="5896" y="0"/>
                  </a:lnTo>
                  <a:lnTo>
                    <a:pt x="1451" y="3810"/>
                  </a:lnTo>
                  <a:lnTo>
                    <a:pt x="0" y="5080"/>
                  </a:lnTo>
                  <a:lnTo>
                    <a:pt x="301352" y="5080"/>
                  </a:lnTo>
                  <a:lnTo>
                    <a:pt x="299901" y="3810"/>
                  </a:lnTo>
                  <a:lnTo>
                    <a:pt x="29545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562340" y="4947920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59482" y="4951729"/>
              <a:ext cx="325120" cy="3810"/>
            </a:xfrm>
            <a:custGeom>
              <a:avLst/>
              <a:gdLst/>
              <a:ahLst/>
              <a:cxnLst/>
              <a:rect l="l" t="t" r="r" b="b"/>
              <a:pathLst>
                <a:path w="325120" h="3810">
                  <a:moveTo>
                    <a:pt x="321627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24961" y="3810"/>
                  </a:lnTo>
                  <a:lnTo>
                    <a:pt x="32162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56624" y="4955540"/>
              <a:ext cx="331470" cy="3810"/>
            </a:xfrm>
            <a:custGeom>
              <a:avLst/>
              <a:gdLst/>
              <a:ahLst/>
              <a:cxnLst/>
              <a:rect l="l" t="t" r="r" b="b"/>
              <a:pathLst>
                <a:path w="331470" h="3810">
                  <a:moveTo>
                    <a:pt x="327818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31152" y="3810"/>
                  </a:lnTo>
                  <a:lnTo>
                    <a:pt x="32781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53993" y="4959350"/>
              <a:ext cx="336550" cy="3810"/>
            </a:xfrm>
            <a:custGeom>
              <a:avLst/>
              <a:gdLst/>
              <a:ahLst/>
              <a:cxnLst/>
              <a:rect l="l" t="t" r="r" b="b"/>
              <a:pathLst>
                <a:path w="336550" h="3810">
                  <a:moveTo>
                    <a:pt x="333783" y="0"/>
                  </a:moveTo>
                  <a:lnTo>
                    <a:pt x="2630" y="0"/>
                  </a:lnTo>
                  <a:lnTo>
                    <a:pt x="725" y="2539"/>
                  </a:lnTo>
                  <a:lnTo>
                    <a:pt x="0" y="3810"/>
                  </a:lnTo>
                  <a:lnTo>
                    <a:pt x="336550" y="3810"/>
                  </a:lnTo>
                  <a:lnTo>
                    <a:pt x="336005" y="2539"/>
                  </a:lnTo>
                  <a:lnTo>
                    <a:pt x="33378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51817" y="4963159"/>
              <a:ext cx="340360" cy="3810"/>
            </a:xfrm>
            <a:custGeom>
              <a:avLst/>
              <a:gdLst/>
              <a:ahLst/>
              <a:cxnLst/>
              <a:rect l="l" t="t" r="r" b="b"/>
              <a:pathLst>
                <a:path w="340359" h="3810">
                  <a:moveTo>
                    <a:pt x="33872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0359" y="3809"/>
                  </a:lnTo>
                  <a:lnTo>
                    <a:pt x="338727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49640" y="4966970"/>
              <a:ext cx="344170" cy="3810"/>
            </a:xfrm>
            <a:custGeom>
              <a:avLst/>
              <a:gdLst/>
              <a:ahLst/>
              <a:cxnLst/>
              <a:rect l="l" t="t" r="r" b="b"/>
              <a:pathLst>
                <a:path w="344170" h="3810">
                  <a:moveTo>
                    <a:pt x="34253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4169" y="3809"/>
                  </a:lnTo>
                  <a:lnTo>
                    <a:pt x="34253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47734" y="4970779"/>
              <a:ext cx="347980" cy="3810"/>
            </a:xfrm>
            <a:custGeom>
              <a:avLst/>
              <a:gdLst/>
              <a:ahLst/>
              <a:cxnLst/>
              <a:rect l="l" t="t" r="r" b="b"/>
              <a:pathLst>
                <a:path w="347979" h="3810">
                  <a:moveTo>
                    <a:pt x="346074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47503" y="3810"/>
                  </a:lnTo>
                  <a:lnTo>
                    <a:pt x="346074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45195" y="4974590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0043" y="0"/>
                  </a:moveTo>
                  <a:lnTo>
                    <a:pt x="2540" y="0"/>
                  </a:lnTo>
                  <a:lnTo>
                    <a:pt x="0" y="5080"/>
                  </a:lnTo>
                  <a:lnTo>
                    <a:pt x="351948" y="5080"/>
                  </a:lnTo>
                  <a:lnTo>
                    <a:pt x="350043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43924" y="4978400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2742" y="0"/>
                  </a:moveTo>
                  <a:lnTo>
                    <a:pt x="1904" y="0"/>
                  </a:lnTo>
                  <a:lnTo>
                    <a:pt x="634" y="2539"/>
                  </a:lnTo>
                  <a:lnTo>
                    <a:pt x="0" y="5080"/>
                  </a:lnTo>
                  <a:lnTo>
                    <a:pt x="354329" y="5080"/>
                  </a:lnTo>
                  <a:lnTo>
                    <a:pt x="353695" y="2539"/>
                  </a:lnTo>
                  <a:lnTo>
                    <a:pt x="352742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42972" y="4982209"/>
              <a:ext cx="356235" cy="5080"/>
            </a:xfrm>
            <a:custGeom>
              <a:avLst/>
              <a:gdLst/>
              <a:ahLst/>
              <a:cxnLst/>
              <a:rect l="l" t="t" r="r" b="b"/>
              <a:pathLst>
                <a:path w="356234" h="5079">
                  <a:moveTo>
                    <a:pt x="354965" y="0"/>
                  </a:moveTo>
                  <a:lnTo>
                    <a:pt x="1270" y="0"/>
                  </a:lnTo>
                  <a:lnTo>
                    <a:pt x="0" y="5079"/>
                  </a:lnTo>
                  <a:lnTo>
                    <a:pt x="356235" y="5079"/>
                  </a:lnTo>
                  <a:lnTo>
                    <a:pt x="354965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42020" y="4987290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7187" y="0"/>
                  </a:moveTo>
                  <a:lnTo>
                    <a:pt x="952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42020" y="4989829"/>
              <a:ext cx="359410" cy="5080"/>
            </a:xfrm>
            <a:custGeom>
              <a:avLst/>
              <a:gdLst/>
              <a:ahLst/>
              <a:cxnLst/>
              <a:rect l="l" t="t" r="r" b="b"/>
              <a:pathLst>
                <a:path w="359409" h="5079">
                  <a:moveTo>
                    <a:pt x="358889" y="1270"/>
                  </a:moveTo>
                  <a:lnTo>
                    <a:pt x="357974" y="1270"/>
                  </a:lnTo>
                  <a:lnTo>
                    <a:pt x="357974" y="0"/>
                  </a:ln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8889" y="5080"/>
                  </a:lnTo>
                  <a:lnTo>
                    <a:pt x="358889" y="127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42020" y="4998720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2020" y="5010150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966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2020" y="501395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8139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7187" y="3809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2972" y="5017770"/>
              <a:ext cx="356235" cy="3810"/>
            </a:xfrm>
            <a:custGeom>
              <a:avLst/>
              <a:gdLst/>
              <a:ahLst/>
              <a:cxnLst/>
              <a:rect l="l" t="t" r="r" b="b"/>
              <a:pathLst>
                <a:path w="356234" h="3810">
                  <a:moveTo>
                    <a:pt x="356235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5282" y="3809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242" y="5021579"/>
              <a:ext cx="353695" cy="3810"/>
            </a:xfrm>
            <a:custGeom>
              <a:avLst/>
              <a:gdLst/>
              <a:ahLst/>
              <a:cxnLst/>
              <a:rect l="l" t="t" r="r" b="b"/>
              <a:pathLst>
                <a:path w="353695" h="3810">
                  <a:moveTo>
                    <a:pt x="35369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" y="2540"/>
                  </a:lnTo>
                  <a:lnTo>
                    <a:pt x="622" y="3810"/>
                  </a:lnTo>
                  <a:lnTo>
                    <a:pt x="353136" y="3810"/>
                  </a:lnTo>
                  <a:lnTo>
                    <a:pt x="353136" y="2540"/>
                  </a:lnTo>
                  <a:lnTo>
                    <a:pt x="353695" y="2540"/>
                  </a:lnTo>
                  <a:lnTo>
                    <a:pt x="353695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5195" y="5025390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1948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50043" y="5080"/>
                  </a:lnTo>
                  <a:lnTo>
                    <a:pt x="351948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7099" y="5029200"/>
              <a:ext cx="348615" cy="5080"/>
            </a:xfrm>
            <a:custGeom>
              <a:avLst/>
              <a:gdLst/>
              <a:ahLst/>
              <a:cxnLst/>
              <a:rect l="l" t="t" r="r" b="b"/>
              <a:pathLst>
                <a:path w="348615" h="5079">
                  <a:moveTo>
                    <a:pt x="348615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46709" y="5080"/>
                  </a:lnTo>
                  <a:lnTo>
                    <a:pt x="348615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9005" y="5033009"/>
              <a:ext cx="345440" cy="5080"/>
            </a:xfrm>
            <a:custGeom>
              <a:avLst/>
              <a:gdLst/>
              <a:ahLst/>
              <a:cxnLst/>
              <a:rect l="l" t="t" r="r" b="b"/>
              <a:pathLst>
                <a:path w="345440" h="5079">
                  <a:moveTo>
                    <a:pt x="345281" y="0"/>
                  </a:moveTo>
                  <a:lnTo>
                    <a:pt x="0" y="0"/>
                  </a:lnTo>
                  <a:lnTo>
                    <a:pt x="2540" y="5079"/>
                  </a:lnTo>
                  <a:lnTo>
                    <a:pt x="343376" y="5079"/>
                  </a:lnTo>
                  <a:lnTo>
                    <a:pt x="345281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51545" y="5038090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53449" y="5041900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59074" y="5049520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66693" y="5057140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71763" y="5060950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75463" y="506475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92523" y="0"/>
                  </a:moveTo>
                  <a:lnTo>
                    <a:pt x="0" y="0"/>
                  </a:lnTo>
                  <a:lnTo>
                    <a:pt x="4445" y="3809"/>
                  </a:lnTo>
                  <a:lnTo>
                    <a:pt x="288078" y="3809"/>
                  </a:lnTo>
                  <a:lnTo>
                    <a:pt x="292523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80641" y="5068570"/>
              <a:ext cx="282575" cy="5080"/>
            </a:xfrm>
            <a:custGeom>
              <a:avLst/>
              <a:gdLst/>
              <a:ahLst/>
              <a:cxnLst/>
              <a:rect l="l" t="t" r="r" b="b"/>
              <a:pathLst>
                <a:path w="282575" h="5079">
                  <a:moveTo>
                    <a:pt x="28215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606" y="1270"/>
                  </a:lnTo>
                  <a:lnTo>
                    <a:pt x="3606" y="5080"/>
                  </a:lnTo>
                  <a:lnTo>
                    <a:pt x="278244" y="5080"/>
                  </a:lnTo>
                  <a:lnTo>
                    <a:pt x="278244" y="1270"/>
                  </a:lnTo>
                  <a:lnTo>
                    <a:pt x="282155" y="1270"/>
                  </a:lnTo>
                  <a:lnTo>
                    <a:pt x="282155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85199" y="5072379"/>
              <a:ext cx="273050" cy="5080"/>
            </a:xfrm>
            <a:custGeom>
              <a:avLst/>
              <a:gdLst/>
              <a:ahLst/>
              <a:cxnLst/>
              <a:rect l="l" t="t" r="r" b="b"/>
              <a:pathLst>
                <a:path w="273050" h="5079">
                  <a:moveTo>
                    <a:pt x="272626" y="0"/>
                  </a:moveTo>
                  <a:lnTo>
                    <a:pt x="0" y="0"/>
                  </a:lnTo>
                  <a:lnTo>
                    <a:pt x="7620" y="5080"/>
                  </a:lnTo>
                  <a:lnTo>
                    <a:pt x="264159" y="5080"/>
                  </a:lnTo>
                  <a:lnTo>
                    <a:pt x="27262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90915" y="5076190"/>
              <a:ext cx="260985" cy="5080"/>
            </a:xfrm>
            <a:custGeom>
              <a:avLst/>
              <a:gdLst/>
              <a:ahLst/>
              <a:cxnLst/>
              <a:rect l="l" t="t" r="r" b="b"/>
              <a:pathLst>
                <a:path w="260984" h="5079">
                  <a:moveTo>
                    <a:pt x="260561" y="0"/>
                  </a:moveTo>
                  <a:lnTo>
                    <a:pt x="0" y="0"/>
                  </a:lnTo>
                  <a:lnTo>
                    <a:pt x="1904" y="1270"/>
                  </a:lnTo>
                  <a:lnTo>
                    <a:pt x="9525" y="5080"/>
                  </a:lnTo>
                  <a:lnTo>
                    <a:pt x="252349" y="5080"/>
                  </a:lnTo>
                  <a:lnTo>
                    <a:pt x="258444" y="1270"/>
                  </a:lnTo>
                  <a:lnTo>
                    <a:pt x="260561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97899" y="5080000"/>
              <a:ext cx="247650" cy="5080"/>
            </a:xfrm>
            <a:custGeom>
              <a:avLst/>
              <a:gdLst/>
              <a:ahLst/>
              <a:cxnLst/>
              <a:rect l="l" t="t" r="r" b="b"/>
              <a:pathLst>
                <a:path w="247650" h="5079">
                  <a:moveTo>
                    <a:pt x="247396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10414" y="5080"/>
                  </a:lnTo>
                  <a:lnTo>
                    <a:pt x="237998" y="5080"/>
                  </a:lnTo>
                  <a:lnTo>
                    <a:pt x="241300" y="3810"/>
                  </a:lnTo>
                  <a:lnTo>
                    <a:pt x="24739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605520" y="5083809"/>
              <a:ext cx="233679" cy="5080"/>
            </a:xfrm>
            <a:custGeom>
              <a:avLst/>
              <a:gdLst/>
              <a:ahLst/>
              <a:cxnLst/>
              <a:rect l="l" t="t" r="r" b="b"/>
              <a:pathLst>
                <a:path w="233679" h="5079">
                  <a:moveTo>
                    <a:pt x="233679" y="0"/>
                  </a:moveTo>
                  <a:lnTo>
                    <a:pt x="0" y="0"/>
                  </a:lnTo>
                  <a:lnTo>
                    <a:pt x="11175" y="5079"/>
                  </a:lnTo>
                  <a:lnTo>
                    <a:pt x="220472" y="5079"/>
                  </a:lnTo>
                  <a:lnTo>
                    <a:pt x="233679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13901" y="5087620"/>
              <a:ext cx="215900" cy="5080"/>
            </a:xfrm>
            <a:custGeom>
              <a:avLst/>
              <a:gdLst/>
              <a:ahLst/>
              <a:cxnLst/>
              <a:rect l="l" t="t" r="r" b="b"/>
              <a:pathLst>
                <a:path w="215900" h="5079">
                  <a:moveTo>
                    <a:pt x="215392" y="0"/>
                  </a:moveTo>
                  <a:lnTo>
                    <a:pt x="0" y="0"/>
                  </a:lnTo>
                  <a:lnTo>
                    <a:pt x="5588" y="2539"/>
                  </a:lnTo>
                  <a:lnTo>
                    <a:pt x="13843" y="5079"/>
                  </a:lnTo>
                  <a:lnTo>
                    <a:pt x="201803" y="5079"/>
                  </a:lnTo>
                  <a:lnTo>
                    <a:pt x="208788" y="2539"/>
                  </a:lnTo>
                  <a:lnTo>
                    <a:pt x="215392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27745" y="5092700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2911" y="3810"/>
                  </a:lnTo>
                  <a:lnTo>
                    <a:pt x="175471" y="381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55473" y="5100320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00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63940" y="4922520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39809" y="4930140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31237" y="4933950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623299" y="4936490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18220" y="4940300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006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08555" y="4947920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96630" y="4955540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93031" y="4959350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86893" y="4965700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82659" y="4973320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80120" y="4980940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77580" y="498475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77580" y="499237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76463" y="4998720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77580" y="500634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77580" y="501015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77580" y="5013959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702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895" y="3810"/>
                  </a:lnTo>
                  <a:lnTo>
                    <a:pt x="3987" y="7620"/>
                  </a:lnTo>
                  <a:lnTo>
                    <a:pt x="283019" y="7620"/>
                  </a:lnTo>
                  <a:lnTo>
                    <a:pt x="284111" y="3810"/>
                  </a:lnTo>
                  <a:lnTo>
                    <a:pt x="284480" y="254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469" y="5024120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89856" y="5035550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" name="object 3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5359" y="4936490"/>
              <a:ext cx="251459" cy="146050"/>
            </a:xfrm>
            <a:prstGeom prst="rect">
              <a:avLst/>
            </a:prstGeom>
          </p:spPr>
        </p:pic>
        <p:pic>
          <p:nvPicPr>
            <p:cNvPr id="378" name="object 37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599" y="457200"/>
              <a:ext cx="7239000" cy="428117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3818890"/>
            <a:ext cx="9142730" cy="3039110"/>
            <a:chOff x="2540" y="3818890"/>
            <a:chExt cx="9142730" cy="3039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6740" y="5943600"/>
              <a:ext cx="1191260" cy="7327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09690" y="5908040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2870"/>
                  </a:moveTo>
                  <a:lnTo>
                    <a:pt x="5080" y="1282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5080" y="19646"/>
                  </a:lnTo>
                  <a:lnTo>
                    <a:pt x="11430" y="20383"/>
                  </a:lnTo>
                  <a:lnTo>
                    <a:pt x="11430" y="287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9849" y="5910580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0" y="0"/>
                  </a:moveTo>
                  <a:lnTo>
                    <a:pt x="0" y="17695"/>
                  </a:lnTo>
                  <a:lnTo>
                    <a:pt x="6350" y="18436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26199" y="5912167"/>
              <a:ext cx="5080" cy="17780"/>
            </a:xfrm>
            <a:custGeom>
              <a:avLst/>
              <a:gdLst/>
              <a:ahLst/>
              <a:cxnLst/>
              <a:rect l="l" t="t" r="r" b="b"/>
              <a:pathLst>
                <a:path w="5079" h="17779">
                  <a:moveTo>
                    <a:pt x="0" y="0"/>
                  </a:moveTo>
                  <a:lnTo>
                    <a:pt x="0" y="16848"/>
                  </a:lnTo>
                  <a:lnTo>
                    <a:pt x="5079" y="17441"/>
                  </a:lnTo>
                  <a:lnTo>
                    <a:pt x="5079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1280" y="5913437"/>
              <a:ext cx="6350" cy="17145"/>
            </a:xfrm>
            <a:custGeom>
              <a:avLst/>
              <a:gdLst/>
              <a:ahLst/>
              <a:cxnLst/>
              <a:rect l="l" t="t" r="r" b="b"/>
              <a:pathLst>
                <a:path w="6350" h="17145">
                  <a:moveTo>
                    <a:pt x="0" y="0"/>
                  </a:moveTo>
                  <a:lnTo>
                    <a:pt x="0" y="16171"/>
                  </a:lnTo>
                  <a:lnTo>
                    <a:pt x="6350" y="1691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6360" y="5914707"/>
              <a:ext cx="6350" cy="16510"/>
            </a:xfrm>
            <a:custGeom>
              <a:avLst/>
              <a:gdLst/>
              <a:ahLst/>
              <a:cxnLst/>
              <a:rect l="l" t="t" r="r" b="b"/>
              <a:pathLst>
                <a:path w="6350" h="16510">
                  <a:moveTo>
                    <a:pt x="0" y="0"/>
                  </a:moveTo>
                  <a:lnTo>
                    <a:pt x="0" y="15493"/>
                  </a:lnTo>
                  <a:lnTo>
                    <a:pt x="6350" y="16234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42710" y="5916295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39">
                  <a:moveTo>
                    <a:pt x="0" y="0"/>
                  </a:moveTo>
                  <a:lnTo>
                    <a:pt x="0" y="14647"/>
                  </a:lnTo>
                  <a:lnTo>
                    <a:pt x="5079" y="1523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7790" y="5917565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970"/>
                  </a:lnTo>
                  <a:lnTo>
                    <a:pt x="6350" y="14710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52869" y="5918835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0" y="0"/>
                  </a:moveTo>
                  <a:lnTo>
                    <a:pt x="0" y="13292"/>
                  </a:lnTo>
                  <a:lnTo>
                    <a:pt x="6350" y="14033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59219" y="5920422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0" y="12446"/>
                  </a:lnTo>
                  <a:lnTo>
                    <a:pt x="5079" y="13038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64299" y="5921692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1768"/>
                  </a:lnTo>
                  <a:lnTo>
                    <a:pt x="6350" y="12509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9380" y="592296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0" y="11091"/>
                  </a:lnTo>
                  <a:lnTo>
                    <a:pt x="6350" y="1183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5730" y="592455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10244"/>
                  </a:lnTo>
                  <a:lnTo>
                    <a:pt x="5080" y="10837"/>
                  </a:lnTo>
                  <a:lnTo>
                    <a:pt x="508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0810" y="5925820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0" y="0"/>
                  </a:moveTo>
                  <a:lnTo>
                    <a:pt x="0" y="9567"/>
                  </a:lnTo>
                  <a:lnTo>
                    <a:pt x="5079" y="1015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5890" y="5927090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0" y="0"/>
                  </a:moveTo>
                  <a:lnTo>
                    <a:pt x="0" y="8890"/>
                  </a:lnTo>
                  <a:lnTo>
                    <a:pt x="6350" y="10583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92240" y="5927831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9842"/>
                  </a:lnTo>
                  <a:lnTo>
                    <a:pt x="5080" y="11197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97319" y="5928423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0604"/>
                  </a:lnTo>
                  <a:lnTo>
                    <a:pt x="6350" y="1229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02399" y="592901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1366"/>
                  </a:lnTo>
                  <a:lnTo>
                    <a:pt x="6350" y="1305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08749" y="5929757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79" h="13970">
                  <a:moveTo>
                    <a:pt x="0" y="0"/>
                  </a:moveTo>
                  <a:lnTo>
                    <a:pt x="0" y="12319"/>
                  </a:lnTo>
                  <a:lnTo>
                    <a:pt x="5079" y="13673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13830" y="5930349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081"/>
                  </a:lnTo>
                  <a:lnTo>
                    <a:pt x="6350" y="14774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18909" y="5930942"/>
              <a:ext cx="6350" cy="15875"/>
            </a:xfrm>
            <a:custGeom>
              <a:avLst/>
              <a:gdLst/>
              <a:ahLst/>
              <a:cxnLst/>
              <a:rect l="l" t="t" r="r" b="b"/>
              <a:pathLst>
                <a:path w="6350" h="15875">
                  <a:moveTo>
                    <a:pt x="0" y="0"/>
                  </a:moveTo>
                  <a:lnTo>
                    <a:pt x="0" y="13842"/>
                  </a:lnTo>
                  <a:lnTo>
                    <a:pt x="6350" y="15536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25259" y="5931683"/>
              <a:ext cx="5080" cy="16510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0" y="0"/>
                  </a:moveTo>
                  <a:lnTo>
                    <a:pt x="0" y="14795"/>
                  </a:lnTo>
                  <a:lnTo>
                    <a:pt x="5080" y="16150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30340" y="5932276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0" y="0"/>
                  </a:moveTo>
                  <a:lnTo>
                    <a:pt x="0" y="15557"/>
                  </a:lnTo>
                  <a:lnTo>
                    <a:pt x="6350" y="1725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35420" y="5932868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4">
                  <a:moveTo>
                    <a:pt x="0" y="0"/>
                  </a:moveTo>
                  <a:lnTo>
                    <a:pt x="0" y="16319"/>
                  </a:lnTo>
                  <a:lnTo>
                    <a:pt x="6350" y="18012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41770" y="5933609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79" h="19050">
                  <a:moveTo>
                    <a:pt x="0" y="0"/>
                  </a:moveTo>
                  <a:lnTo>
                    <a:pt x="0" y="17271"/>
                  </a:lnTo>
                  <a:lnTo>
                    <a:pt x="5079" y="18626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46849" y="5934202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0" y="0"/>
                  </a:moveTo>
                  <a:lnTo>
                    <a:pt x="0" y="18034"/>
                  </a:lnTo>
                  <a:lnTo>
                    <a:pt x="6350" y="1972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51930" y="5934794"/>
              <a:ext cx="6350" cy="20955"/>
            </a:xfrm>
            <a:custGeom>
              <a:avLst/>
              <a:gdLst/>
              <a:ahLst/>
              <a:cxnLst/>
              <a:rect l="l" t="t" r="r" b="b"/>
              <a:pathLst>
                <a:path w="6350" h="20954">
                  <a:moveTo>
                    <a:pt x="0" y="0"/>
                  </a:moveTo>
                  <a:lnTo>
                    <a:pt x="0" y="18795"/>
                  </a:lnTo>
                  <a:lnTo>
                    <a:pt x="6350" y="2048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58280" y="5935535"/>
              <a:ext cx="3810" cy="20955"/>
            </a:xfrm>
            <a:custGeom>
              <a:avLst/>
              <a:gdLst/>
              <a:ahLst/>
              <a:cxnLst/>
              <a:rect l="l" t="t" r="r" b="b"/>
              <a:pathLst>
                <a:path w="3809" h="20954">
                  <a:moveTo>
                    <a:pt x="0" y="0"/>
                  </a:moveTo>
                  <a:lnTo>
                    <a:pt x="0" y="19748"/>
                  </a:lnTo>
                  <a:lnTo>
                    <a:pt x="3810" y="20764"/>
                  </a:lnTo>
                  <a:lnTo>
                    <a:pt x="381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7760" y="6267450"/>
              <a:ext cx="132079" cy="825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5764530"/>
              <a:ext cx="2580640" cy="10845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694360" y="5401310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67499" y="5835650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7499" y="5980430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199" y="5334000"/>
              <a:ext cx="2143759" cy="130429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387442" y="5058410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2177" y="0"/>
                  </a:moveTo>
                  <a:lnTo>
                    <a:pt x="0" y="2539"/>
                  </a:lnTo>
                  <a:lnTo>
                    <a:pt x="4265" y="2539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84177" y="5060950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381999" y="5063490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81999" y="506730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84963" y="507111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87926" y="507492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90890" y="507873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93853" y="508254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96816" y="508635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98791" y="508889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01755" y="5092700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04718" y="5096510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07681" y="5100320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10645" y="510413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13608" y="51079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15584" y="51104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18548" y="5114290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21511" y="5118100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24474" y="5121910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28488" y="5125720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34604" y="5129530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38682" y="5132070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44798" y="5135880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50914" y="5139690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457030" y="5143500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463140" y="5147310"/>
              <a:ext cx="498475" cy="7620"/>
            </a:xfrm>
            <a:custGeom>
              <a:avLst/>
              <a:gdLst/>
              <a:ahLst/>
              <a:cxnLst/>
              <a:rect l="l" t="t" r="r" b="b"/>
              <a:pathLst>
                <a:path w="498475" h="7620">
                  <a:moveTo>
                    <a:pt x="35623" y="7620"/>
                  </a:moveTo>
                  <a:lnTo>
                    <a:pt x="29616" y="3810"/>
                  </a:lnTo>
                  <a:lnTo>
                    <a:pt x="23596" y="0"/>
                  </a:lnTo>
                  <a:lnTo>
                    <a:pt x="0" y="0"/>
                  </a:lnTo>
                  <a:lnTo>
                    <a:pt x="6121" y="3810"/>
                  </a:lnTo>
                  <a:lnTo>
                    <a:pt x="12230" y="7620"/>
                  </a:lnTo>
                  <a:lnTo>
                    <a:pt x="35623" y="7620"/>
                  </a:lnTo>
                  <a:close/>
                </a:path>
                <a:path w="498475" h="7620">
                  <a:moveTo>
                    <a:pt x="497890" y="0"/>
                  </a:moveTo>
                  <a:lnTo>
                    <a:pt x="489000" y="0"/>
                  </a:lnTo>
                  <a:lnTo>
                    <a:pt x="484327" y="3810"/>
                  </a:lnTo>
                  <a:lnTo>
                    <a:pt x="479666" y="7620"/>
                  </a:lnTo>
                  <a:lnTo>
                    <a:pt x="488556" y="7620"/>
                  </a:lnTo>
                  <a:lnTo>
                    <a:pt x="493217" y="3810"/>
                  </a:lnTo>
                  <a:lnTo>
                    <a:pt x="49789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73340" y="5153660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79455" y="5157470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85571" y="5161280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491687" y="5165090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97803" y="5168900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503920" y="5172710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512202" y="5175250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24626" y="5179060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537050" y="5182870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549474" y="5186680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61898" y="5190490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4322" y="5194300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82604" y="5196840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95028" y="5200650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31827" y="5204460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680812" y="5208270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712199" y="4800600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729027" y="4803140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754268" y="4806950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602345" y="4810760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77580" y="4814570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558010" y="4818380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548831" y="4820920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539653" y="4824730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006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530474" y="4828540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524355" y="4832350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515176" y="4836160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505998" y="4839970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96819" y="4843780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88564" y="4847590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80771" y="485013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72978" y="4853940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7782" y="4857750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59989" y="4861560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52196" y="4865370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44403" y="4869180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36609" y="4872990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36609" y="4876800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38832" y="48793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442165" y="4883150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62390" y="4867910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08" y="7620"/>
                  </a:moveTo>
                  <a:lnTo>
                    <a:pt x="12801" y="3810"/>
                  </a:lnTo>
                  <a:lnTo>
                    <a:pt x="11074" y="2540"/>
                  </a:lnTo>
                  <a:lnTo>
                    <a:pt x="7620" y="0"/>
                  </a:lnTo>
                  <a:lnTo>
                    <a:pt x="5080" y="254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18008" y="762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61120" y="4875530"/>
              <a:ext cx="26670" cy="5080"/>
            </a:xfrm>
            <a:custGeom>
              <a:avLst/>
              <a:gdLst/>
              <a:ahLst/>
              <a:cxnLst/>
              <a:rect l="l" t="t" r="r" b="b"/>
              <a:pathLst>
                <a:path w="26670" h="5079">
                  <a:moveTo>
                    <a:pt x="19280" y="0"/>
                  </a:moveTo>
                  <a:lnTo>
                    <a:pt x="1270" y="0"/>
                  </a:lnTo>
                  <a:lnTo>
                    <a:pt x="0" y="1270"/>
                  </a:lnTo>
                  <a:lnTo>
                    <a:pt x="4969" y="5080"/>
                  </a:lnTo>
                  <a:lnTo>
                    <a:pt x="26208" y="5080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006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66089" y="4880610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238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165" y="507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71059" y="4884420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464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391" y="507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977685" y="4889500"/>
              <a:ext cx="29209" cy="5080"/>
            </a:xfrm>
            <a:custGeom>
              <a:avLst/>
              <a:gdLst/>
              <a:ahLst/>
              <a:cxnLst/>
              <a:rect l="l" t="t" r="r" b="b"/>
              <a:pathLst>
                <a:path w="29209" h="5079">
                  <a:moveTo>
                    <a:pt x="21765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8692" y="5080"/>
                  </a:lnTo>
                  <a:lnTo>
                    <a:pt x="21765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984311" y="489458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206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746" y="3810"/>
                  </a:lnTo>
                  <a:lnTo>
                    <a:pt x="23798" y="1270"/>
                  </a:lnTo>
                  <a:lnTo>
                    <a:pt x="22066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989280" y="4898390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995907" y="4903470"/>
              <a:ext cx="22225" cy="5080"/>
            </a:xfrm>
            <a:custGeom>
              <a:avLst/>
              <a:gdLst/>
              <a:ahLst/>
              <a:cxnLst/>
              <a:rect l="l" t="t" r="r" b="b"/>
              <a:pathLst>
                <a:path w="22225" h="5079">
                  <a:moveTo>
                    <a:pt x="18045" y="0"/>
                  </a:moveTo>
                  <a:lnTo>
                    <a:pt x="0" y="0"/>
                  </a:lnTo>
                  <a:lnTo>
                    <a:pt x="3313" y="2539"/>
                  </a:lnTo>
                  <a:lnTo>
                    <a:pt x="5853" y="5079"/>
                  </a:lnTo>
                  <a:lnTo>
                    <a:pt x="21939" y="5079"/>
                  </a:lnTo>
                  <a:lnTo>
                    <a:pt x="18045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00490" y="4907280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20" h="5079">
                  <a:moveTo>
                    <a:pt x="1638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20277" y="5080"/>
                  </a:lnTo>
                  <a:lnTo>
                    <a:pt x="1638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05570" y="4912360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4" h="5079">
                  <a:moveTo>
                    <a:pt x="15197" y="0"/>
                  </a:moveTo>
                  <a:lnTo>
                    <a:pt x="0" y="0"/>
                  </a:lnTo>
                  <a:lnTo>
                    <a:pt x="5079" y="5079"/>
                  </a:lnTo>
                  <a:lnTo>
                    <a:pt x="19092" y="5079"/>
                  </a:lnTo>
                  <a:lnTo>
                    <a:pt x="15197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10649" y="4917440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5" h="5079">
                  <a:moveTo>
                    <a:pt x="1401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906" y="508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15730" y="4922520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826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5748" y="3809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19540" y="4926330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1938" y="0"/>
                  </a:moveTo>
                  <a:lnTo>
                    <a:pt x="0" y="0"/>
                  </a:lnTo>
                  <a:lnTo>
                    <a:pt x="5080" y="5080"/>
                  </a:lnTo>
                  <a:lnTo>
                    <a:pt x="15832" y="5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24620" y="493141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3217" y="5079"/>
                  </a:lnTo>
                  <a:lnTo>
                    <a:pt x="13292" y="507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27498" y="493522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0117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1303" y="507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28853" y="494030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48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1133" y="508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0208" y="494538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779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964" y="5080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1223" y="494919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51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837" y="508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2578" y="495427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482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667" y="5079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3933" y="4959350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1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202" y="3810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4949" y="496316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186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371" y="5079"/>
                  </a:lnTo>
                  <a:lnTo>
                    <a:pt x="9186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6304" y="496824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312" y="5080"/>
                  </a:lnTo>
                  <a:lnTo>
                    <a:pt x="10244" y="508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7320" y="497205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888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244" y="50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8505" y="497713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5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413" y="5080"/>
                  </a:lnTo>
                  <a:lnTo>
                    <a:pt x="9059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39690" y="498221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228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0583" y="507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0875" y="498729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398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752" y="5080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1765" y="499110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525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879" y="508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8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9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821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175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5024" y="500507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90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1345" y="5079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4826" y="5010150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89">
                  <a:moveTo>
                    <a:pt x="11544" y="0"/>
                  </a:moveTo>
                  <a:lnTo>
                    <a:pt x="1384" y="0"/>
                  </a:lnTo>
                  <a:lnTo>
                    <a:pt x="584" y="5080"/>
                  </a:lnTo>
                  <a:lnTo>
                    <a:pt x="0" y="8890"/>
                  </a:lnTo>
                  <a:lnTo>
                    <a:pt x="9956" y="8890"/>
                  </a:lnTo>
                  <a:lnTo>
                    <a:pt x="10629" y="5080"/>
                  </a:lnTo>
                  <a:lnTo>
                    <a:pt x="10858" y="381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4036" y="501904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52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849" y="5080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3443" y="502285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668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764" y="508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2654" y="502793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555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651" y="5080"/>
                  </a:lnTo>
                  <a:lnTo>
                    <a:pt x="10555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1863" y="503301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442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539" y="5079"/>
                  </a:lnTo>
                  <a:lnTo>
                    <a:pt x="10442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1271" y="5038090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31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454" y="381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0480" y="504190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244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341" y="5080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39690" y="5046980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1013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228" y="508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39097" y="5052060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21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143" y="3809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38307" y="5055870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934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031" y="5079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37517" y="5060950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82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8918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5315" y="506476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1346" y="0"/>
                  </a:moveTo>
                  <a:lnTo>
                    <a:pt x="2400" y="0"/>
                  </a:lnTo>
                  <a:lnTo>
                    <a:pt x="2005" y="2539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0895" y="2539"/>
                  </a:lnTo>
                  <a:lnTo>
                    <a:pt x="11346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1304" y="506984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27293" y="507492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24285" y="507873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20275" y="508381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17267" y="508762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13256" y="509270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09246" y="509778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05235" y="510286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02227" y="510667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999220" y="5111750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531859" y="5153660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537524" y="5154930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560223" y="5160010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571560" y="5162550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594255" y="5167630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611277" y="5171440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644164" y="5175250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684986" y="5179060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640233" y="4829810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605096" y="4834890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7420" y="4842510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52180" y="4850130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39480" y="4856480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524240" y="486410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508999" y="487172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493759" y="487934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487409" y="4885690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479790" y="4893310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472170" y="4900930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465820" y="4907280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458199" y="4914900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450580" y="4922520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442959" y="4928870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36609" y="4936490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34185" y="4944110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31761" y="4950460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29740" y="4958080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27466" y="4965700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25942" y="4972050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24418" y="4979670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23147" y="4987290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21623" y="4994910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20099" y="5001260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20099" y="5008880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1934" y="5016500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3768" y="5022850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70" y="5030470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8171" y="5038090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30372" y="5045710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32207" y="5052060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34409" y="5059680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36609" y="5067300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40751" y="5073650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45720" y="5081270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50690" y="5088890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55659" y="5096510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62298" y="5102860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70265" y="5110480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78231" y="5118100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713470" y="4829810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713470" y="4834890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752998" y="4842510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821673" y="4850130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838437" y="4857750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852408" y="4864100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869171" y="4871720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885935" y="487934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902699" y="488696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909190" y="4893310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916980" y="4900930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924769" y="4908550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932559" y="4916170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939050" y="4922520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946839" y="4930140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954629" y="4937760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61524" y="4945380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63544" y="4951730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65968" y="4959350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68393" y="4966970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70687" y="4974590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72380" y="4980940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74412" y="4988560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007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76444" y="4996180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78476" y="5003800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78203" y="5010150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76237" y="5017770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74270" y="5025390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2304" y="5033010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0665" y="5039360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67470" y="5046980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63659" y="5054600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59849" y="5062220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56674" y="5068570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52865" y="5076190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44379" y="5083810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31217" y="5090160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20249" y="5097780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07087" y="5105400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894387" y="5113020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881918" y="5119370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871527" y="5126990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859058" y="5134610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56980" y="51422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859520" y="5148580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863330" y="5156200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654324" y="4855210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616949" y="4861560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601709" y="4867910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589009" y="4875530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573770" y="4883150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558530" y="4889500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547777" y="4897120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538379" y="4904740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528981" y="4912360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521149" y="4918710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511751" y="4926330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03478" y="4933950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00827" y="4940300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498619" y="4947920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495968" y="4955540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493373" y="4963160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491441" y="4969510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489121" y="4977130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486802" y="4984750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484870" y="4991100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484870" y="4998720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87294" y="5006340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89718" y="5013960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1739" y="5020310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4221" y="5027930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96992" y="5035550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99301" y="5041900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502072" y="5049520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506393" y="5057140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512576" y="5063490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519995" y="5071110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527415" y="5078730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534834" y="5086350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541017" y="5092700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548436" y="5100320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61070" y="5107940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73770" y="5114290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89009" y="5121910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604249" y="5129530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616949" y="5135880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650922" y="5143500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660968" y="4898390"/>
              <a:ext cx="120650" cy="6350"/>
            </a:xfrm>
            <a:custGeom>
              <a:avLst/>
              <a:gdLst/>
              <a:ahLst/>
              <a:cxnLst/>
              <a:rect l="l" t="t" r="r" b="b"/>
              <a:pathLst>
                <a:path w="120650" h="6350">
                  <a:moveTo>
                    <a:pt x="120230" y="3810"/>
                  </a:moveTo>
                  <a:lnTo>
                    <a:pt x="110274" y="3810"/>
                  </a:lnTo>
                  <a:lnTo>
                    <a:pt x="110274" y="2540"/>
                  </a:lnTo>
                  <a:lnTo>
                    <a:pt x="105841" y="2540"/>
                  </a:lnTo>
                  <a:lnTo>
                    <a:pt x="96951" y="1270"/>
                  </a:lnTo>
                  <a:lnTo>
                    <a:pt x="79171" y="0"/>
                  </a:lnTo>
                  <a:lnTo>
                    <a:pt x="42341" y="0"/>
                  </a:lnTo>
                  <a:lnTo>
                    <a:pt x="23291" y="1270"/>
                  </a:lnTo>
                  <a:lnTo>
                    <a:pt x="14389" y="2540"/>
                  </a:lnTo>
                  <a:lnTo>
                    <a:pt x="9956" y="2540"/>
                  </a:lnTo>
                  <a:lnTo>
                    <a:pt x="9956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20230" y="6350"/>
                  </a:lnTo>
                  <a:lnTo>
                    <a:pt x="120230" y="38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645309" y="4904740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1270"/>
                  </a:moveTo>
                  <a:lnTo>
                    <a:pt x="144145" y="1270"/>
                  </a:lnTo>
                  <a:lnTo>
                    <a:pt x="144145" y="0"/>
                  </a:lnTo>
                  <a:lnTo>
                    <a:pt x="7404" y="0"/>
                  </a:lnTo>
                  <a:lnTo>
                    <a:pt x="7404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52400" y="3810"/>
                  </a:lnTo>
                  <a:lnTo>
                    <a:pt x="152400" y="127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631872" y="4908550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80340" y="1270"/>
                  </a:moveTo>
                  <a:lnTo>
                    <a:pt x="174091" y="1270"/>
                  </a:lnTo>
                  <a:lnTo>
                    <a:pt x="174091" y="0"/>
                  </a:lnTo>
                  <a:lnTo>
                    <a:pt x="6451" y="0"/>
                  </a:lnTo>
                  <a:lnTo>
                    <a:pt x="6451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80340" y="3810"/>
                  </a:lnTo>
                  <a:lnTo>
                    <a:pt x="180340" y="127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616696" y="4912360"/>
              <a:ext cx="209550" cy="3810"/>
            </a:xfrm>
            <a:custGeom>
              <a:avLst/>
              <a:gdLst/>
              <a:ahLst/>
              <a:cxnLst/>
              <a:rect l="l" t="t" r="r" b="b"/>
              <a:pathLst>
                <a:path w="209550" h="3810">
                  <a:moveTo>
                    <a:pt x="199009" y="0"/>
                  </a:moveTo>
                  <a:lnTo>
                    <a:pt x="11049" y="0"/>
                  </a:lnTo>
                  <a:lnTo>
                    <a:pt x="2794" y="2539"/>
                  </a:lnTo>
                  <a:lnTo>
                    <a:pt x="0" y="3809"/>
                  </a:lnTo>
                  <a:lnTo>
                    <a:pt x="209296" y="3809"/>
                  </a:lnTo>
                  <a:lnTo>
                    <a:pt x="205994" y="2539"/>
                  </a:lnTo>
                  <a:lnTo>
                    <a:pt x="19900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608313" y="4916170"/>
              <a:ext cx="227965" cy="3810"/>
            </a:xfrm>
            <a:custGeom>
              <a:avLst/>
              <a:gdLst/>
              <a:ahLst/>
              <a:cxnLst/>
              <a:rect l="l" t="t" r="r" b="b"/>
              <a:pathLst>
                <a:path w="227965" h="3810">
                  <a:moveTo>
                    <a:pt x="217677" y="0"/>
                  </a:moveTo>
                  <a:lnTo>
                    <a:pt x="8381" y="0"/>
                  </a:lnTo>
                  <a:lnTo>
                    <a:pt x="0" y="3809"/>
                  </a:lnTo>
                  <a:lnTo>
                    <a:pt x="227583" y="3809"/>
                  </a:lnTo>
                  <a:lnTo>
                    <a:pt x="217677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1710" y="4919980"/>
              <a:ext cx="240665" cy="5080"/>
            </a:xfrm>
            <a:custGeom>
              <a:avLst/>
              <a:gdLst/>
              <a:ahLst/>
              <a:cxnLst/>
              <a:rect l="l" t="t" r="r" b="b"/>
              <a:pathLst>
                <a:path w="240665" h="5079">
                  <a:moveTo>
                    <a:pt x="240538" y="1270"/>
                  </a:moveTo>
                  <a:lnTo>
                    <a:pt x="235839" y="1270"/>
                  </a:lnTo>
                  <a:lnTo>
                    <a:pt x="235839" y="0"/>
                  </a:lnTo>
                  <a:lnTo>
                    <a:pt x="5207" y="0"/>
                  </a:lnTo>
                  <a:lnTo>
                    <a:pt x="520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240538" y="5080"/>
                  </a:lnTo>
                  <a:lnTo>
                    <a:pt x="240538" y="127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592820" y="4923790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0443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56539" y="3810"/>
                  </a:lnTo>
                  <a:lnTo>
                    <a:pt x="250443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587105" y="4927600"/>
              <a:ext cx="268605" cy="3810"/>
            </a:xfrm>
            <a:custGeom>
              <a:avLst/>
              <a:gdLst/>
              <a:ahLst/>
              <a:cxnLst/>
              <a:rect l="l" t="t" r="r" b="b"/>
              <a:pathLst>
                <a:path w="268604" h="3810">
                  <a:moveTo>
                    <a:pt x="262254" y="0"/>
                  </a:moveTo>
                  <a:lnTo>
                    <a:pt x="5715" y="0"/>
                  </a:lnTo>
                  <a:lnTo>
                    <a:pt x="0" y="3810"/>
                  </a:lnTo>
                  <a:lnTo>
                    <a:pt x="268604" y="3810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579908" y="4931410"/>
              <a:ext cx="283845" cy="5080"/>
            </a:xfrm>
            <a:custGeom>
              <a:avLst/>
              <a:gdLst/>
              <a:ahLst/>
              <a:cxnLst/>
              <a:rect l="l" t="t" r="r" b="b"/>
              <a:pathLst>
                <a:path w="283845" h="5079">
                  <a:moveTo>
                    <a:pt x="275801" y="0"/>
                  </a:moveTo>
                  <a:lnTo>
                    <a:pt x="7196" y="0"/>
                  </a:lnTo>
                  <a:lnTo>
                    <a:pt x="1481" y="3809"/>
                  </a:lnTo>
                  <a:lnTo>
                    <a:pt x="0" y="5079"/>
                  </a:lnTo>
                  <a:lnTo>
                    <a:pt x="283633" y="5079"/>
                  </a:lnTo>
                  <a:lnTo>
                    <a:pt x="282151" y="3809"/>
                  </a:lnTo>
                  <a:lnTo>
                    <a:pt x="275801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575463" y="4935220"/>
              <a:ext cx="292735" cy="5080"/>
            </a:xfrm>
            <a:custGeom>
              <a:avLst/>
              <a:gdLst/>
              <a:ahLst/>
              <a:cxnLst/>
              <a:rect l="l" t="t" r="r" b="b"/>
              <a:pathLst>
                <a:path w="292734" h="5079">
                  <a:moveTo>
                    <a:pt x="286596" y="0"/>
                  </a:moveTo>
                  <a:lnTo>
                    <a:pt x="5926" y="0"/>
                  </a:lnTo>
                  <a:lnTo>
                    <a:pt x="0" y="5079"/>
                  </a:lnTo>
                  <a:lnTo>
                    <a:pt x="292523" y="507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571048" y="4939030"/>
              <a:ext cx="301625" cy="5080"/>
            </a:xfrm>
            <a:custGeom>
              <a:avLst/>
              <a:gdLst/>
              <a:ahLst/>
              <a:cxnLst/>
              <a:rect l="l" t="t" r="r" b="b"/>
              <a:pathLst>
                <a:path w="301625" h="5079">
                  <a:moveTo>
                    <a:pt x="295456" y="0"/>
                  </a:moveTo>
                  <a:lnTo>
                    <a:pt x="5896" y="0"/>
                  </a:lnTo>
                  <a:lnTo>
                    <a:pt x="1451" y="3810"/>
                  </a:lnTo>
                  <a:lnTo>
                    <a:pt x="0" y="5080"/>
                  </a:lnTo>
                  <a:lnTo>
                    <a:pt x="301352" y="5080"/>
                  </a:lnTo>
                  <a:lnTo>
                    <a:pt x="299901" y="3810"/>
                  </a:lnTo>
                  <a:lnTo>
                    <a:pt x="29545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566693" y="4944110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562340" y="4947920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59482" y="4951730"/>
              <a:ext cx="325120" cy="3810"/>
            </a:xfrm>
            <a:custGeom>
              <a:avLst/>
              <a:gdLst/>
              <a:ahLst/>
              <a:cxnLst/>
              <a:rect l="l" t="t" r="r" b="b"/>
              <a:pathLst>
                <a:path w="325120" h="3810">
                  <a:moveTo>
                    <a:pt x="321627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24961" y="3810"/>
                  </a:lnTo>
                  <a:lnTo>
                    <a:pt x="32162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56624" y="4955540"/>
              <a:ext cx="331470" cy="3810"/>
            </a:xfrm>
            <a:custGeom>
              <a:avLst/>
              <a:gdLst/>
              <a:ahLst/>
              <a:cxnLst/>
              <a:rect l="l" t="t" r="r" b="b"/>
              <a:pathLst>
                <a:path w="331470" h="3810">
                  <a:moveTo>
                    <a:pt x="327818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31152" y="3810"/>
                  </a:lnTo>
                  <a:lnTo>
                    <a:pt x="32781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53993" y="4959350"/>
              <a:ext cx="336550" cy="3810"/>
            </a:xfrm>
            <a:custGeom>
              <a:avLst/>
              <a:gdLst/>
              <a:ahLst/>
              <a:cxnLst/>
              <a:rect l="l" t="t" r="r" b="b"/>
              <a:pathLst>
                <a:path w="336550" h="3810">
                  <a:moveTo>
                    <a:pt x="333783" y="0"/>
                  </a:moveTo>
                  <a:lnTo>
                    <a:pt x="2630" y="0"/>
                  </a:lnTo>
                  <a:lnTo>
                    <a:pt x="725" y="2539"/>
                  </a:lnTo>
                  <a:lnTo>
                    <a:pt x="0" y="3810"/>
                  </a:lnTo>
                  <a:lnTo>
                    <a:pt x="336550" y="3810"/>
                  </a:lnTo>
                  <a:lnTo>
                    <a:pt x="336005" y="2539"/>
                  </a:lnTo>
                  <a:lnTo>
                    <a:pt x="33378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51817" y="4963160"/>
              <a:ext cx="340360" cy="3810"/>
            </a:xfrm>
            <a:custGeom>
              <a:avLst/>
              <a:gdLst/>
              <a:ahLst/>
              <a:cxnLst/>
              <a:rect l="l" t="t" r="r" b="b"/>
              <a:pathLst>
                <a:path w="340359" h="3810">
                  <a:moveTo>
                    <a:pt x="33872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0359" y="3809"/>
                  </a:lnTo>
                  <a:lnTo>
                    <a:pt x="338727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49640" y="4966970"/>
              <a:ext cx="344170" cy="3810"/>
            </a:xfrm>
            <a:custGeom>
              <a:avLst/>
              <a:gdLst/>
              <a:ahLst/>
              <a:cxnLst/>
              <a:rect l="l" t="t" r="r" b="b"/>
              <a:pathLst>
                <a:path w="344170" h="3810">
                  <a:moveTo>
                    <a:pt x="34253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4169" y="3809"/>
                  </a:lnTo>
                  <a:lnTo>
                    <a:pt x="34253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47734" y="4970780"/>
              <a:ext cx="347980" cy="3810"/>
            </a:xfrm>
            <a:custGeom>
              <a:avLst/>
              <a:gdLst/>
              <a:ahLst/>
              <a:cxnLst/>
              <a:rect l="l" t="t" r="r" b="b"/>
              <a:pathLst>
                <a:path w="347979" h="3810">
                  <a:moveTo>
                    <a:pt x="346074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47503" y="3810"/>
                  </a:lnTo>
                  <a:lnTo>
                    <a:pt x="346074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45195" y="4974590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0043" y="0"/>
                  </a:moveTo>
                  <a:lnTo>
                    <a:pt x="2540" y="0"/>
                  </a:lnTo>
                  <a:lnTo>
                    <a:pt x="0" y="5080"/>
                  </a:lnTo>
                  <a:lnTo>
                    <a:pt x="351948" y="5080"/>
                  </a:lnTo>
                  <a:lnTo>
                    <a:pt x="350043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43924" y="4978400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2742" y="0"/>
                  </a:moveTo>
                  <a:lnTo>
                    <a:pt x="1904" y="0"/>
                  </a:lnTo>
                  <a:lnTo>
                    <a:pt x="634" y="2539"/>
                  </a:lnTo>
                  <a:lnTo>
                    <a:pt x="0" y="5080"/>
                  </a:lnTo>
                  <a:lnTo>
                    <a:pt x="354329" y="5080"/>
                  </a:lnTo>
                  <a:lnTo>
                    <a:pt x="353695" y="2539"/>
                  </a:lnTo>
                  <a:lnTo>
                    <a:pt x="352742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42972" y="4982210"/>
              <a:ext cx="356235" cy="5080"/>
            </a:xfrm>
            <a:custGeom>
              <a:avLst/>
              <a:gdLst/>
              <a:ahLst/>
              <a:cxnLst/>
              <a:rect l="l" t="t" r="r" b="b"/>
              <a:pathLst>
                <a:path w="356234" h="5079">
                  <a:moveTo>
                    <a:pt x="354965" y="0"/>
                  </a:moveTo>
                  <a:lnTo>
                    <a:pt x="1270" y="0"/>
                  </a:lnTo>
                  <a:lnTo>
                    <a:pt x="0" y="5079"/>
                  </a:lnTo>
                  <a:lnTo>
                    <a:pt x="356235" y="5079"/>
                  </a:lnTo>
                  <a:lnTo>
                    <a:pt x="354965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42020" y="4987290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7187" y="0"/>
                  </a:moveTo>
                  <a:lnTo>
                    <a:pt x="952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42020" y="4989830"/>
              <a:ext cx="359410" cy="5080"/>
            </a:xfrm>
            <a:custGeom>
              <a:avLst/>
              <a:gdLst/>
              <a:ahLst/>
              <a:cxnLst/>
              <a:rect l="l" t="t" r="r" b="b"/>
              <a:pathLst>
                <a:path w="359409" h="5079">
                  <a:moveTo>
                    <a:pt x="358889" y="1270"/>
                  </a:moveTo>
                  <a:lnTo>
                    <a:pt x="357974" y="1270"/>
                  </a:lnTo>
                  <a:lnTo>
                    <a:pt x="357974" y="0"/>
                  </a:ln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8889" y="5080"/>
                  </a:lnTo>
                  <a:lnTo>
                    <a:pt x="358889" y="127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42020" y="4994910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42020" y="4998720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42020" y="5002530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42020" y="5006340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2020" y="5010150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966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2020" y="5013960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8139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7187" y="3809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2972" y="5017770"/>
              <a:ext cx="356235" cy="3810"/>
            </a:xfrm>
            <a:custGeom>
              <a:avLst/>
              <a:gdLst/>
              <a:ahLst/>
              <a:cxnLst/>
              <a:rect l="l" t="t" r="r" b="b"/>
              <a:pathLst>
                <a:path w="356234" h="3810">
                  <a:moveTo>
                    <a:pt x="356235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5282" y="3809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242" y="5021580"/>
              <a:ext cx="353695" cy="3810"/>
            </a:xfrm>
            <a:custGeom>
              <a:avLst/>
              <a:gdLst/>
              <a:ahLst/>
              <a:cxnLst/>
              <a:rect l="l" t="t" r="r" b="b"/>
              <a:pathLst>
                <a:path w="353695" h="3810">
                  <a:moveTo>
                    <a:pt x="35369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" y="2540"/>
                  </a:lnTo>
                  <a:lnTo>
                    <a:pt x="622" y="3810"/>
                  </a:lnTo>
                  <a:lnTo>
                    <a:pt x="353136" y="3810"/>
                  </a:lnTo>
                  <a:lnTo>
                    <a:pt x="353136" y="2540"/>
                  </a:lnTo>
                  <a:lnTo>
                    <a:pt x="353695" y="2540"/>
                  </a:lnTo>
                  <a:lnTo>
                    <a:pt x="353695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5195" y="5025390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1948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50043" y="5080"/>
                  </a:lnTo>
                  <a:lnTo>
                    <a:pt x="351948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7099" y="5029200"/>
              <a:ext cx="348615" cy="5080"/>
            </a:xfrm>
            <a:custGeom>
              <a:avLst/>
              <a:gdLst/>
              <a:ahLst/>
              <a:cxnLst/>
              <a:rect l="l" t="t" r="r" b="b"/>
              <a:pathLst>
                <a:path w="348615" h="5079">
                  <a:moveTo>
                    <a:pt x="348615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46709" y="5080"/>
                  </a:lnTo>
                  <a:lnTo>
                    <a:pt x="348615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9005" y="5033010"/>
              <a:ext cx="345440" cy="5080"/>
            </a:xfrm>
            <a:custGeom>
              <a:avLst/>
              <a:gdLst/>
              <a:ahLst/>
              <a:cxnLst/>
              <a:rect l="l" t="t" r="r" b="b"/>
              <a:pathLst>
                <a:path w="345440" h="5079">
                  <a:moveTo>
                    <a:pt x="345281" y="0"/>
                  </a:moveTo>
                  <a:lnTo>
                    <a:pt x="0" y="0"/>
                  </a:lnTo>
                  <a:lnTo>
                    <a:pt x="2540" y="5079"/>
                  </a:lnTo>
                  <a:lnTo>
                    <a:pt x="343376" y="5079"/>
                  </a:lnTo>
                  <a:lnTo>
                    <a:pt x="345281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51545" y="5038090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53449" y="5041900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55808" y="5045710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59074" y="5049520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62340" y="5053330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66693" y="5057140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71763" y="5060950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75463" y="5064760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92523" y="0"/>
                  </a:moveTo>
                  <a:lnTo>
                    <a:pt x="0" y="0"/>
                  </a:lnTo>
                  <a:lnTo>
                    <a:pt x="4445" y="3809"/>
                  </a:lnTo>
                  <a:lnTo>
                    <a:pt x="288078" y="3809"/>
                  </a:lnTo>
                  <a:lnTo>
                    <a:pt x="292523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80641" y="5068570"/>
              <a:ext cx="282575" cy="5080"/>
            </a:xfrm>
            <a:custGeom>
              <a:avLst/>
              <a:gdLst/>
              <a:ahLst/>
              <a:cxnLst/>
              <a:rect l="l" t="t" r="r" b="b"/>
              <a:pathLst>
                <a:path w="282575" h="5079">
                  <a:moveTo>
                    <a:pt x="28215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606" y="1270"/>
                  </a:lnTo>
                  <a:lnTo>
                    <a:pt x="3606" y="5080"/>
                  </a:lnTo>
                  <a:lnTo>
                    <a:pt x="278244" y="5080"/>
                  </a:lnTo>
                  <a:lnTo>
                    <a:pt x="278244" y="1270"/>
                  </a:lnTo>
                  <a:lnTo>
                    <a:pt x="282155" y="1270"/>
                  </a:lnTo>
                  <a:lnTo>
                    <a:pt x="282155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85199" y="5072380"/>
              <a:ext cx="273050" cy="5080"/>
            </a:xfrm>
            <a:custGeom>
              <a:avLst/>
              <a:gdLst/>
              <a:ahLst/>
              <a:cxnLst/>
              <a:rect l="l" t="t" r="r" b="b"/>
              <a:pathLst>
                <a:path w="273050" h="5079">
                  <a:moveTo>
                    <a:pt x="272626" y="0"/>
                  </a:moveTo>
                  <a:lnTo>
                    <a:pt x="0" y="0"/>
                  </a:lnTo>
                  <a:lnTo>
                    <a:pt x="7620" y="5080"/>
                  </a:lnTo>
                  <a:lnTo>
                    <a:pt x="264159" y="5080"/>
                  </a:lnTo>
                  <a:lnTo>
                    <a:pt x="27262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90915" y="5076190"/>
              <a:ext cx="260985" cy="5080"/>
            </a:xfrm>
            <a:custGeom>
              <a:avLst/>
              <a:gdLst/>
              <a:ahLst/>
              <a:cxnLst/>
              <a:rect l="l" t="t" r="r" b="b"/>
              <a:pathLst>
                <a:path w="260984" h="5079">
                  <a:moveTo>
                    <a:pt x="260561" y="0"/>
                  </a:moveTo>
                  <a:lnTo>
                    <a:pt x="0" y="0"/>
                  </a:lnTo>
                  <a:lnTo>
                    <a:pt x="1904" y="1270"/>
                  </a:lnTo>
                  <a:lnTo>
                    <a:pt x="9525" y="5080"/>
                  </a:lnTo>
                  <a:lnTo>
                    <a:pt x="252349" y="5080"/>
                  </a:lnTo>
                  <a:lnTo>
                    <a:pt x="258444" y="1270"/>
                  </a:lnTo>
                  <a:lnTo>
                    <a:pt x="260561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97899" y="5080000"/>
              <a:ext cx="247650" cy="5080"/>
            </a:xfrm>
            <a:custGeom>
              <a:avLst/>
              <a:gdLst/>
              <a:ahLst/>
              <a:cxnLst/>
              <a:rect l="l" t="t" r="r" b="b"/>
              <a:pathLst>
                <a:path w="247650" h="5079">
                  <a:moveTo>
                    <a:pt x="247396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10414" y="5080"/>
                  </a:lnTo>
                  <a:lnTo>
                    <a:pt x="237998" y="5080"/>
                  </a:lnTo>
                  <a:lnTo>
                    <a:pt x="241300" y="3810"/>
                  </a:lnTo>
                  <a:lnTo>
                    <a:pt x="24739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605520" y="5083810"/>
              <a:ext cx="233679" cy="5080"/>
            </a:xfrm>
            <a:custGeom>
              <a:avLst/>
              <a:gdLst/>
              <a:ahLst/>
              <a:cxnLst/>
              <a:rect l="l" t="t" r="r" b="b"/>
              <a:pathLst>
                <a:path w="233679" h="5079">
                  <a:moveTo>
                    <a:pt x="233679" y="0"/>
                  </a:moveTo>
                  <a:lnTo>
                    <a:pt x="0" y="0"/>
                  </a:lnTo>
                  <a:lnTo>
                    <a:pt x="11175" y="5079"/>
                  </a:lnTo>
                  <a:lnTo>
                    <a:pt x="220472" y="5079"/>
                  </a:lnTo>
                  <a:lnTo>
                    <a:pt x="233679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13901" y="5087620"/>
              <a:ext cx="215900" cy="5080"/>
            </a:xfrm>
            <a:custGeom>
              <a:avLst/>
              <a:gdLst/>
              <a:ahLst/>
              <a:cxnLst/>
              <a:rect l="l" t="t" r="r" b="b"/>
              <a:pathLst>
                <a:path w="215900" h="5079">
                  <a:moveTo>
                    <a:pt x="215392" y="0"/>
                  </a:moveTo>
                  <a:lnTo>
                    <a:pt x="0" y="0"/>
                  </a:lnTo>
                  <a:lnTo>
                    <a:pt x="5588" y="2539"/>
                  </a:lnTo>
                  <a:lnTo>
                    <a:pt x="13843" y="5079"/>
                  </a:lnTo>
                  <a:lnTo>
                    <a:pt x="201803" y="5079"/>
                  </a:lnTo>
                  <a:lnTo>
                    <a:pt x="208788" y="2539"/>
                  </a:lnTo>
                  <a:lnTo>
                    <a:pt x="215392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27745" y="5092700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2911" y="3810"/>
                  </a:lnTo>
                  <a:lnTo>
                    <a:pt x="175471" y="381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45309" y="5096510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55473" y="5100320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75357" y="5104130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00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84895" y="4919980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63940" y="4922520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51240" y="4926330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39809" y="4930140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31237" y="4933950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623299" y="4936490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18220" y="4940300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2505" y="4944110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006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08555" y="4947920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00440" y="4951730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96630" y="4955540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93031" y="4959350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89856" y="4963160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86893" y="4965700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85199" y="4969510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82659" y="4973320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81390" y="4977130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80120" y="4980940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77580" y="498475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77580" y="498856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77580" y="499237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77364" y="4994910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76463" y="4998720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76627" y="5002530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77580" y="500634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77580" y="501015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77580" y="5013960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702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895" y="3810"/>
                  </a:lnTo>
                  <a:lnTo>
                    <a:pt x="3987" y="7620"/>
                  </a:lnTo>
                  <a:lnTo>
                    <a:pt x="283019" y="7620"/>
                  </a:lnTo>
                  <a:lnTo>
                    <a:pt x="284111" y="3810"/>
                  </a:lnTo>
                  <a:lnTo>
                    <a:pt x="284480" y="254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1208" y="5020310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469" y="5024120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4353" y="5027930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7308" y="5031740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89856" y="5035550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93556" y="5039360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" name="object 3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5359" y="4936490"/>
              <a:ext cx="251459" cy="146050"/>
            </a:xfrm>
            <a:prstGeom prst="rect">
              <a:avLst/>
            </a:prstGeom>
          </p:spPr>
        </p:pic>
        <p:sp>
          <p:nvSpPr>
            <p:cNvPr id="378" name="object 378"/>
            <p:cNvSpPr/>
            <p:nvPr/>
          </p:nvSpPr>
          <p:spPr>
            <a:xfrm>
              <a:off x="2837179" y="4319270"/>
              <a:ext cx="3164840" cy="87630"/>
            </a:xfrm>
            <a:custGeom>
              <a:avLst/>
              <a:gdLst/>
              <a:ahLst/>
              <a:cxnLst/>
              <a:rect l="l" t="t" r="r" b="b"/>
              <a:pathLst>
                <a:path w="3164840" h="87629">
                  <a:moveTo>
                    <a:pt x="0" y="0"/>
                  </a:moveTo>
                  <a:lnTo>
                    <a:pt x="674369" y="0"/>
                  </a:lnTo>
                </a:path>
                <a:path w="3164840" h="87629">
                  <a:moveTo>
                    <a:pt x="1339849" y="0"/>
                  </a:moveTo>
                  <a:lnTo>
                    <a:pt x="2014220" y="0"/>
                  </a:lnTo>
                </a:path>
                <a:path w="3164840" h="87629">
                  <a:moveTo>
                    <a:pt x="2581910" y="0"/>
                  </a:moveTo>
                  <a:lnTo>
                    <a:pt x="3164840" y="0"/>
                  </a:lnTo>
                </a:path>
                <a:path w="3164840" h="87629">
                  <a:moveTo>
                    <a:pt x="2091690" y="87629"/>
                  </a:moveTo>
                  <a:lnTo>
                    <a:pt x="2138680" y="59689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4975860" y="4387850"/>
              <a:ext cx="68580" cy="328930"/>
            </a:xfrm>
            <a:custGeom>
              <a:avLst/>
              <a:gdLst/>
              <a:ahLst/>
              <a:cxnLst/>
              <a:rect l="l" t="t" r="r" b="b"/>
              <a:pathLst>
                <a:path w="68579" h="328929">
                  <a:moveTo>
                    <a:pt x="0" y="0"/>
                  </a:moveTo>
                  <a:lnTo>
                    <a:pt x="68579" y="328930"/>
                  </a:lnTo>
                </a:path>
              </a:pathLst>
            </a:custGeom>
            <a:ln w="30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5052060" y="3826510"/>
              <a:ext cx="980440" cy="890269"/>
            </a:xfrm>
            <a:custGeom>
              <a:avLst/>
              <a:gdLst/>
              <a:ahLst/>
              <a:cxnLst/>
              <a:rect l="l" t="t" r="r" b="b"/>
              <a:pathLst>
                <a:path w="980439" h="890270">
                  <a:moveTo>
                    <a:pt x="0" y="890269"/>
                  </a:moveTo>
                  <a:lnTo>
                    <a:pt x="90169" y="0"/>
                  </a:lnTo>
                </a:path>
                <a:path w="980439" h="890270">
                  <a:moveTo>
                    <a:pt x="90169" y="0"/>
                  </a:moveTo>
                  <a:lnTo>
                    <a:pt x="980439" y="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1" name="object 381"/>
          <p:cNvSpPr txBox="1"/>
          <p:nvPr/>
        </p:nvSpPr>
        <p:spPr>
          <a:xfrm>
            <a:off x="458469" y="567690"/>
            <a:ext cx="7112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perbandingan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frekwensi bunyi yang dihasilkan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PIPA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ORGANA TERBUKA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adalah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sebagai berikut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2" name="object 382"/>
          <p:cNvSpPr txBox="1">
            <a:spLocks noGrp="1"/>
          </p:cNvSpPr>
          <p:nvPr>
            <p:ph type="title"/>
          </p:nvPr>
        </p:nvSpPr>
        <p:spPr>
          <a:xfrm>
            <a:off x="1337310" y="1587499"/>
            <a:ext cx="33559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829435" algn="l"/>
              </a:tabLst>
            </a:pPr>
            <a:r>
              <a:rPr sz="3600" i="1" spc="105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3150" i="1" spc="157" baseline="-23809" dirty="0">
                <a:solidFill>
                  <a:srgbClr val="000000"/>
                </a:solidFill>
                <a:latin typeface="Times New Roman"/>
                <a:cs typeface="Times New Roman"/>
              </a:rPr>
              <a:t>o  </a:t>
            </a:r>
            <a:r>
              <a:rPr sz="3600" spc="10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sz="3600" i="1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3150" baseline="-23809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3150" spc="419" baseline="-238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1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sz="3600" spc="3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i="1" spc="120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3150" spc="179" baseline="-23809" dirty="0">
                <a:solidFill>
                  <a:srgbClr val="000000"/>
                </a:solidFill>
                <a:latin typeface="Times New Roman"/>
                <a:cs typeface="Times New Roman"/>
              </a:rPr>
              <a:t>2	</a:t>
            </a:r>
            <a:r>
              <a:rPr sz="3600" spc="25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sz="3600" spc="-4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125" dirty="0">
                <a:solidFill>
                  <a:srgbClr val="000000"/>
                </a:solidFill>
                <a:latin typeface="Times New Roman"/>
                <a:cs typeface="Times New Roman"/>
              </a:rPr>
              <a:t>1:</a:t>
            </a:r>
            <a:r>
              <a:rPr sz="3600" spc="-3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2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3600" spc="-4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1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sz="3600" spc="-4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20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83" name="object 383"/>
          <p:cNvGrpSpPr/>
          <p:nvPr/>
        </p:nvGrpSpPr>
        <p:grpSpPr>
          <a:xfrm>
            <a:off x="5176927" y="1671727"/>
            <a:ext cx="923925" cy="542925"/>
            <a:chOff x="5176927" y="1671727"/>
            <a:chExt cx="923925" cy="542925"/>
          </a:xfrm>
        </p:grpSpPr>
        <p:sp>
          <p:nvSpPr>
            <p:cNvPr id="384" name="object 384"/>
            <p:cNvSpPr/>
            <p:nvPr/>
          </p:nvSpPr>
          <p:spPr>
            <a:xfrm>
              <a:off x="5181600" y="1676399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685800" y="0"/>
                  </a:moveTo>
                  <a:lnTo>
                    <a:pt x="685800" y="133350"/>
                  </a:lnTo>
                  <a:lnTo>
                    <a:pt x="0" y="133350"/>
                  </a:lnTo>
                  <a:lnTo>
                    <a:pt x="0" y="400050"/>
                  </a:lnTo>
                  <a:lnTo>
                    <a:pt x="685800" y="400050"/>
                  </a:lnTo>
                  <a:lnTo>
                    <a:pt x="685800" y="533400"/>
                  </a:lnTo>
                  <a:lnTo>
                    <a:pt x="914400" y="2667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5181600" y="1676399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0" y="133350"/>
                  </a:moveTo>
                  <a:lnTo>
                    <a:pt x="685800" y="133350"/>
                  </a:lnTo>
                  <a:lnTo>
                    <a:pt x="685800" y="0"/>
                  </a:lnTo>
                  <a:lnTo>
                    <a:pt x="914400" y="266700"/>
                  </a:lnTo>
                  <a:lnTo>
                    <a:pt x="685800" y="533400"/>
                  </a:lnTo>
                  <a:lnTo>
                    <a:pt x="685800" y="400050"/>
                  </a:lnTo>
                  <a:lnTo>
                    <a:pt x="0" y="400050"/>
                  </a:lnTo>
                  <a:lnTo>
                    <a:pt x="0" y="133350"/>
                  </a:lnTo>
                  <a:close/>
                </a:path>
                <a:path w="914400" h="533400">
                  <a:moveTo>
                    <a:pt x="0" y="0"/>
                  </a:moveTo>
                  <a:lnTo>
                    <a:pt x="0" y="0"/>
                  </a:lnTo>
                </a:path>
                <a:path w="914400" h="533400">
                  <a:moveTo>
                    <a:pt x="914400" y="533400"/>
                  </a:moveTo>
                  <a:lnTo>
                    <a:pt x="914400" y="53340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6" name="object 386"/>
          <p:cNvSpPr/>
          <p:nvPr/>
        </p:nvSpPr>
        <p:spPr>
          <a:xfrm>
            <a:off x="6172200" y="1524000"/>
            <a:ext cx="2438400" cy="762000"/>
          </a:xfrm>
          <a:custGeom>
            <a:avLst/>
            <a:gdLst/>
            <a:ahLst/>
            <a:cxnLst/>
            <a:rect l="l" t="t" r="r" b="b"/>
            <a:pathLst>
              <a:path w="2438400" h="762000">
                <a:moveTo>
                  <a:pt x="2438400" y="0"/>
                </a:moveTo>
                <a:lnTo>
                  <a:pt x="0" y="0"/>
                </a:lnTo>
                <a:lnTo>
                  <a:pt x="0" y="762000"/>
                </a:lnTo>
                <a:lnTo>
                  <a:pt x="1219200" y="762000"/>
                </a:lnTo>
                <a:lnTo>
                  <a:pt x="2438400" y="762000"/>
                </a:lnTo>
                <a:lnTo>
                  <a:pt x="243840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 txBox="1"/>
          <p:nvPr/>
        </p:nvSpPr>
        <p:spPr>
          <a:xfrm>
            <a:off x="6172200" y="1524000"/>
            <a:ext cx="2438400" cy="762000"/>
          </a:xfrm>
          <a:prstGeom prst="rect">
            <a:avLst/>
          </a:prstGeom>
          <a:ln w="9344">
            <a:solidFill>
              <a:srgbClr val="FFFFF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31877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Hukum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Bernoulli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458469" y="2853690"/>
            <a:ext cx="70631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3812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Frekwensi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bunyi	nada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ke 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dihasilkan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PIPA  ORGANA TERBUKA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dapat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dihitung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dengan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rumus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5469890" y="4319270"/>
            <a:ext cx="477520" cy="46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900" i="1" dirty="0">
                <a:latin typeface="Times New Roman"/>
                <a:cs typeface="Times New Roman"/>
              </a:rPr>
              <a:t>Mr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2170429" y="4029709"/>
            <a:ext cx="128270" cy="46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900" i="1" dirty="0">
                <a:latin typeface="Times New Roman"/>
                <a:cs typeface="Times New Roman"/>
              </a:rPr>
              <a:t>f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2296160" y="4276090"/>
            <a:ext cx="13335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spc="-5" dirty="0">
                <a:latin typeface="Times New Roman"/>
                <a:cs typeface="Times New Roman"/>
              </a:rPr>
              <a:t>n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5110479" y="3784249"/>
            <a:ext cx="867410" cy="485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344805" algn="l"/>
              </a:tabLst>
            </a:pPr>
            <a:r>
              <a:rPr sz="4500" spc="-60" baseline="-34259" dirty="0">
                <a:latin typeface="Symbol"/>
                <a:cs typeface="Symbol"/>
              </a:rPr>
              <a:t></a:t>
            </a:r>
            <a:r>
              <a:rPr sz="4500" spc="-60" baseline="-34259" dirty="0">
                <a:latin typeface="Times New Roman"/>
                <a:cs typeface="Times New Roman"/>
              </a:rPr>
              <a:t>	</a:t>
            </a:r>
            <a:r>
              <a:rPr sz="2900" i="1" spc="-105" dirty="0">
                <a:latin typeface="Times New Roman"/>
                <a:cs typeface="Times New Roman"/>
              </a:rPr>
              <a:t>R</a:t>
            </a:r>
            <a:r>
              <a:rPr sz="2900" spc="-105" dirty="0">
                <a:latin typeface="Times New Roman"/>
                <a:cs typeface="Times New Roman"/>
              </a:rPr>
              <a:t>.</a:t>
            </a:r>
            <a:r>
              <a:rPr sz="2900" i="1" spc="-105" dirty="0">
                <a:latin typeface="Times New Roman"/>
                <a:cs typeface="Times New Roman"/>
              </a:rPr>
              <a:t>T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2491739" y="3718814"/>
            <a:ext cx="2425700" cy="10693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25"/>
              </a:spcBef>
            </a:pPr>
            <a:r>
              <a:rPr sz="4350" spc="7" baseline="-35440" dirty="0">
                <a:latin typeface="Symbol"/>
                <a:cs typeface="Symbol"/>
              </a:rPr>
              <a:t></a:t>
            </a:r>
            <a:r>
              <a:rPr sz="4350" spc="7" baseline="-35440" dirty="0">
                <a:latin typeface="Times New Roman"/>
                <a:cs typeface="Times New Roman"/>
              </a:rPr>
              <a:t> </a:t>
            </a:r>
            <a:r>
              <a:rPr sz="2900" i="1" spc="5" dirty="0">
                <a:latin typeface="Times New Roman"/>
                <a:cs typeface="Times New Roman"/>
              </a:rPr>
              <a:t>n </a:t>
            </a:r>
            <a:r>
              <a:rPr sz="2900" spc="70" dirty="0">
                <a:latin typeface="Symbol"/>
                <a:cs typeface="Symbol"/>
              </a:rPr>
              <a:t></a:t>
            </a:r>
            <a:r>
              <a:rPr sz="2900" spc="70" dirty="0">
                <a:latin typeface="Times New Roman"/>
                <a:cs typeface="Times New Roman"/>
              </a:rPr>
              <a:t>1</a:t>
            </a:r>
            <a:r>
              <a:rPr sz="4350" spc="104" baseline="-35440" dirty="0">
                <a:latin typeface="Times New Roman"/>
                <a:cs typeface="Times New Roman"/>
              </a:rPr>
              <a:t>.</a:t>
            </a:r>
            <a:r>
              <a:rPr sz="4350" i="1" spc="104" baseline="-35440" dirty="0">
                <a:latin typeface="Times New Roman"/>
                <a:cs typeface="Times New Roman"/>
              </a:rPr>
              <a:t>v </a:t>
            </a:r>
            <a:r>
              <a:rPr sz="4350" spc="7" baseline="-35440" dirty="0">
                <a:latin typeface="Symbol"/>
                <a:cs typeface="Symbol"/>
              </a:rPr>
              <a:t></a:t>
            </a:r>
            <a:r>
              <a:rPr sz="4350" spc="7" baseline="-35440" dirty="0">
                <a:latin typeface="Times New Roman"/>
                <a:cs typeface="Times New Roman"/>
              </a:rPr>
              <a:t> </a:t>
            </a:r>
            <a:r>
              <a:rPr sz="2900" i="1" spc="5" dirty="0">
                <a:latin typeface="Times New Roman"/>
                <a:cs typeface="Times New Roman"/>
              </a:rPr>
              <a:t>n</a:t>
            </a:r>
            <a:r>
              <a:rPr sz="2900" i="1" spc="-240" dirty="0">
                <a:latin typeface="Times New Roman"/>
                <a:cs typeface="Times New Roman"/>
              </a:rPr>
              <a:t> </a:t>
            </a:r>
            <a:r>
              <a:rPr sz="2900" spc="114" dirty="0">
                <a:latin typeface="Symbol"/>
                <a:cs typeface="Symbol"/>
              </a:rPr>
              <a:t></a:t>
            </a:r>
            <a:r>
              <a:rPr sz="2900" spc="114" dirty="0">
                <a:latin typeface="Times New Roman"/>
                <a:cs typeface="Times New Roman"/>
              </a:rPr>
              <a:t>1</a:t>
            </a:r>
            <a:endParaRPr sz="2900">
              <a:latin typeface="Times New Roman"/>
              <a:cs typeface="Times New Roman"/>
            </a:endParaRPr>
          </a:p>
          <a:p>
            <a:pPr marL="497840">
              <a:lnSpc>
                <a:spcPct val="100000"/>
              </a:lnSpc>
              <a:spcBef>
                <a:spcPts val="630"/>
              </a:spcBef>
              <a:tabLst>
                <a:tab pos="1837055" algn="l"/>
              </a:tabLst>
            </a:pPr>
            <a:r>
              <a:rPr sz="2900" spc="-60" dirty="0">
                <a:latin typeface="Times New Roman"/>
                <a:cs typeface="Times New Roman"/>
              </a:rPr>
              <a:t>2.</a:t>
            </a:r>
            <a:r>
              <a:rPr sz="2900" i="1" spc="-60" dirty="0">
                <a:latin typeface="Times New Roman"/>
                <a:cs typeface="Times New Roman"/>
              </a:rPr>
              <a:t>l	</a:t>
            </a:r>
            <a:r>
              <a:rPr sz="2900" spc="-60" dirty="0">
                <a:latin typeface="Times New Roman"/>
                <a:cs typeface="Times New Roman"/>
              </a:rPr>
              <a:t>2.</a:t>
            </a:r>
            <a:r>
              <a:rPr sz="2900" i="1" spc="-60" dirty="0">
                <a:latin typeface="Times New Roman"/>
                <a:cs typeface="Times New Roman"/>
              </a:rPr>
              <a:t>l</a:t>
            </a:r>
            <a:endParaRPr sz="2900">
              <a:latin typeface="Times New Roman"/>
              <a:cs typeface="Times New Roman"/>
            </a:endParaRPr>
          </a:p>
        </p:txBody>
      </p:sp>
      <p:pic>
        <p:nvPicPr>
          <p:cNvPr id="394" name="object 39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33600" y="4994909"/>
            <a:ext cx="4343400" cy="155828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265930"/>
          </a:xfrm>
          <a:custGeom>
            <a:avLst/>
            <a:gdLst/>
            <a:ahLst/>
            <a:cxnLst/>
            <a:rect l="l" t="t" r="r" b="b"/>
            <a:pathLst>
              <a:path w="9144000" h="4265930">
                <a:moveTo>
                  <a:pt x="0" y="4265930"/>
                </a:moveTo>
                <a:lnTo>
                  <a:pt x="9144000" y="4265930"/>
                </a:lnTo>
                <a:lnTo>
                  <a:pt x="9144000" y="0"/>
                </a:lnTo>
                <a:lnTo>
                  <a:pt x="0" y="0"/>
                </a:lnTo>
                <a:lnTo>
                  <a:pt x="0" y="4265930"/>
                </a:lnTo>
                <a:close/>
              </a:path>
            </a:pathLst>
          </a:custGeom>
          <a:solidFill>
            <a:srgbClr val="006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34759"/>
            <a:ext cx="9144000" cy="523240"/>
          </a:xfrm>
          <a:custGeom>
            <a:avLst/>
            <a:gdLst/>
            <a:ahLst/>
            <a:cxnLst/>
            <a:rect l="l" t="t" r="r" b="b"/>
            <a:pathLst>
              <a:path w="9144000" h="523240">
                <a:moveTo>
                  <a:pt x="0" y="523239"/>
                </a:moveTo>
                <a:lnTo>
                  <a:pt x="9144000" y="523239"/>
                </a:lnTo>
                <a:lnTo>
                  <a:pt x="9144000" y="0"/>
                </a:lnTo>
                <a:lnTo>
                  <a:pt x="0" y="0"/>
                </a:lnTo>
                <a:lnTo>
                  <a:pt x="0" y="523239"/>
                </a:lnTo>
                <a:close/>
              </a:path>
            </a:pathLst>
          </a:custGeom>
          <a:solidFill>
            <a:srgbClr val="006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6859" y="6430009"/>
            <a:ext cx="287020" cy="21971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540" y="4133850"/>
            <a:ext cx="9142730" cy="2724150"/>
            <a:chOff x="2540" y="4133850"/>
            <a:chExt cx="9142730" cy="2724150"/>
          </a:xfrm>
        </p:grpSpPr>
        <p:sp>
          <p:nvSpPr>
            <p:cNvPr id="6" name="object 6"/>
            <p:cNvSpPr/>
            <p:nvPr/>
          </p:nvSpPr>
          <p:spPr>
            <a:xfrm>
              <a:off x="2540" y="4265929"/>
              <a:ext cx="9142730" cy="100330"/>
            </a:xfrm>
            <a:custGeom>
              <a:avLst/>
              <a:gdLst/>
              <a:ahLst/>
              <a:cxnLst/>
              <a:rect l="l" t="t" r="r" b="b"/>
              <a:pathLst>
                <a:path w="9142730" h="100329">
                  <a:moveTo>
                    <a:pt x="914273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48260"/>
                  </a:lnTo>
                  <a:lnTo>
                    <a:pt x="0" y="52070"/>
                  </a:lnTo>
                  <a:lnTo>
                    <a:pt x="0" y="100330"/>
                  </a:lnTo>
                  <a:lnTo>
                    <a:pt x="5331460" y="100330"/>
                  </a:lnTo>
                  <a:lnTo>
                    <a:pt x="5331460" y="52070"/>
                  </a:lnTo>
                  <a:lnTo>
                    <a:pt x="5626100" y="52070"/>
                  </a:lnTo>
                  <a:lnTo>
                    <a:pt x="5626100" y="100330"/>
                  </a:lnTo>
                  <a:lnTo>
                    <a:pt x="9142730" y="100330"/>
                  </a:lnTo>
                  <a:lnTo>
                    <a:pt x="9142730" y="52070"/>
                  </a:lnTo>
                  <a:lnTo>
                    <a:pt x="9142730" y="48260"/>
                  </a:lnTo>
                  <a:lnTo>
                    <a:pt x="9142730" y="762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40" y="436117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40" y="440943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381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40" y="445770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40" y="450595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40" y="455421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40" y="460248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40" y="465074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40" y="469773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40" y="474599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40" y="479425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40" y="484250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40" y="489076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40" y="493775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40" y="498601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40" y="503428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40" y="508253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40" y="512953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40" y="517778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40" y="522605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40" y="527431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40" y="532256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40" y="536956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40" y="541781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40" y="546608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40" y="551433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40" y="556260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40" y="561086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40" y="565785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40" y="570611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40" y="575436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40" y="580262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540" y="585088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40" y="589915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40" y="594613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40" y="599440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540" y="604266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40" y="609092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40" y="613917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40" y="618617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40" y="623442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40" y="628268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40" y="633095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40" y="637921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40" y="642620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40" y="647446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40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540" y="652272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540" y="657097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540" y="661923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40" y="666622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40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40" y="671448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40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540" y="676275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40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540" y="6811010"/>
              <a:ext cx="9141460" cy="46990"/>
            </a:xfrm>
            <a:custGeom>
              <a:avLst/>
              <a:gdLst/>
              <a:ahLst/>
              <a:cxnLst/>
              <a:rect l="l" t="t" r="r" b="b"/>
              <a:pathLst>
                <a:path w="9141460" h="46990">
                  <a:moveTo>
                    <a:pt x="0" y="0"/>
                  </a:moveTo>
                  <a:lnTo>
                    <a:pt x="9141460" y="0"/>
                  </a:lnTo>
                  <a:lnTo>
                    <a:pt x="9141460" y="46990"/>
                  </a:lnTo>
                  <a:lnTo>
                    <a:pt x="0" y="46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52160" y="6049010"/>
              <a:ext cx="844550" cy="519430"/>
            </a:xfrm>
            <a:custGeom>
              <a:avLst/>
              <a:gdLst/>
              <a:ahLst/>
              <a:cxnLst/>
              <a:rect l="l" t="t" r="r" b="b"/>
              <a:pathLst>
                <a:path w="844550" h="519429">
                  <a:moveTo>
                    <a:pt x="555534" y="506730"/>
                  </a:moveTo>
                  <a:lnTo>
                    <a:pt x="288834" y="506730"/>
                  </a:lnTo>
                  <a:lnTo>
                    <a:pt x="294639" y="507999"/>
                  </a:lnTo>
                  <a:lnTo>
                    <a:pt x="335279" y="514349"/>
                  </a:lnTo>
                  <a:lnTo>
                    <a:pt x="421639" y="519429"/>
                  </a:lnTo>
                  <a:lnTo>
                    <a:pt x="508000" y="514349"/>
                  </a:lnTo>
                  <a:lnTo>
                    <a:pt x="549910" y="507999"/>
                  </a:lnTo>
                  <a:lnTo>
                    <a:pt x="555534" y="506730"/>
                  </a:lnTo>
                  <a:close/>
                </a:path>
                <a:path w="844550" h="519429">
                  <a:moveTo>
                    <a:pt x="12700" y="193674"/>
                  </a:moveTo>
                  <a:lnTo>
                    <a:pt x="7619" y="205739"/>
                  </a:lnTo>
                  <a:lnTo>
                    <a:pt x="2539" y="232409"/>
                  </a:lnTo>
                  <a:lnTo>
                    <a:pt x="0" y="259079"/>
                  </a:lnTo>
                  <a:lnTo>
                    <a:pt x="2539" y="287019"/>
                  </a:lnTo>
                  <a:lnTo>
                    <a:pt x="7619" y="312419"/>
                  </a:lnTo>
                  <a:lnTo>
                    <a:pt x="12700" y="325120"/>
                  </a:lnTo>
                  <a:lnTo>
                    <a:pt x="12700" y="193674"/>
                  </a:lnTo>
                  <a:close/>
                </a:path>
                <a:path w="844550" h="519429">
                  <a:moveTo>
                    <a:pt x="831849" y="196691"/>
                  </a:moveTo>
                  <a:lnTo>
                    <a:pt x="831849" y="321945"/>
                  </a:lnTo>
                  <a:lnTo>
                    <a:pt x="835660" y="312419"/>
                  </a:lnTo>
                  <a:lnTo>
                    <a:pt x="842010" y="287019"/>
                  </a:lnTo>
                  <a:lnTo>
                    <a:pt x="844549" y="259079"/>
                  </a:lnTo>
                  <a:lnTo>
                    <a:pt x="842010" y="232409"/>
                  </a:lnTo>
                  <a:lnTo>
                    <a:pt x="835660" y="205739"/>
                  </a:lnTo>
                  <a:lnTo>
                    <a:pt x="831849" y="196691"/>
                  </a:lnTo>
                  <a:close/>
                </a:path>
                <a:path w="844550" h="519429">
                  <a:moveTo>
                    <a:pt x="421639" y="0"/>
                  </a:moveTo>
                  <a:lnTo>
                    <a:pt x="377189" y="1269"/>
                  </a:lnTo>
                  <a:lnTo>
                    <a:pt x="335279" y="5079"/>
                  </a:lnTo>
                  <a:lnTo>
                    <a:pt x="294639" y="11429"/>
                  </a:lnTo>
                  <a:lnTo>
                    <a:pt x="549910" y="11429"/>
                  </a:lnTo>
                  <a:lnTo>
                    <a:pt x="508000" y="5079"/>
                  </a:lnTo>
                  <a:lnTo>
                    <a:pt x="466089" y="1269"/>
                  </a:lnTo>
                  <a:lnTo>
                    <a:pt x="421639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864860" y="6060439"/>
              <a:ext cx="819150" cy="495300"/>
            </a:xfrm>
            <a:custGeom>
              <a:avLst/>
              <a:gdLst/>
              <a:ahLst/>
              <a:cxnLst/>
              <a:rect l="l" t="t" r="r" b="b"/>
              <a:pathLst>
                <a:path w="819150" h="495300">
                  <a:moveTo>
                    <a:pt x="594995" y="482600"/>
                  </a:moveTo>
                  <a:lnTo>
                    <a:pt x="223519" y="482600"/>
                  </a:lnTo>
                  <a:lnTo>
                    <a:pt x="241300" y="487680"/>
                  </a:lnTo>
                  <a:lnTo>
                    <a:pt x="276134" y="495300"/>
                  </a:lnTo>
                  <a:lnTo>
                    <a:pt x="542834" y="495300"/>
                  </a:lnTo>
                  <a:lnTo>
                    <a:pt x="576579" y="487680"/>
                  </a:lnTo>
                  <a:lnTo>
                    <a:pt x="594995" y="482600"/>
                  </a:lnTo>
                  <a:close/>
                </a:path>
                <a:path w="819150" h="495300">
                  <a:moveTo>
                    <a:pt x="11429" y="159211"/>
                  </a:moveTo>
                  <a:lnTo>
                    <a:pt x="5079" y="170180"/>
                  </a:lnTo>
                  <a:lnTo>
                    <a:pt x="0" y="182244"/>
                  </a:lnTo>
                  <a:lnTo>
                    <a:pt x="0" y="313690"/>
                  </a:lnTo>
                  <a:lnTo>
                    <a:pt x="5079" y="326390"/>
                  </a:lnTo>
                  <a:lnTo>
                    <a:pt x="11429" y="337358"/>
                  </a:lnTo>
                  <a:lnTo>
                    <a:pt x="11429" y="159211"/>
                  </a:lnTo>
                  <a:close/>
                </a:path>
                <a:path w="819150" h="495300">
                  <a:moveTo>
                    <a:pt x="807719" y="161405"/>
                  </a:moveTo>
                  <a:lnTo>
                    <a:pt x="807719" y="335164"/>
                  </a:lnTo>
                  <a:lnTo>
                    <a:pt x="812799" y="326390"/>
                  </a:lnTo>
                  <a:lnTo>
                    <a:pt x="819149" y="310515"/>
                  </a:lnTo>
                  <a:lnTo>
                    <a:pt x="819149" y="185261"/>
                  </a:lnTo>
                  <a:lnTo>
                    <a:pt x="812799" y="170180"/>
                  </a:lnTo>
                  <a:lnTo>
                    <a:pt x="807719" y="161405"/>
                  </a:lnTo>
                  <a:close/>
                </a:path>
                <a:path w="819150" h="495300">
                  <a:moveTo>
                    <a:pt x="537210" y="0"/>
                  </a:moveTo>
                  <a:lnTo>
                    <a:pt x="281939" y="0"/>
                  </a:lnTo>
                  <a:lnTo>
                    <a:pt x="241300" y="8890"/>
                  </a:lnTo>
                  <a:lnTo>
                    <a:pt x="232410" y="11430"/>
                  </a:lnTo>
                  <a:lnTo>
                    <a:pt x="585787" y="11430"/>
                  </a:lnTo>
                  <a:lnTo>
                    <a:pt x="576579" y="8890"/>
                  </a:lnTo>
                  <a:lnTo>
                    <a:pt x="537210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76290" y="6071870"/>
              <a:ext cx="796290" cy="471170"/>
            </a:xfrm>
            <a:custGeom>
              <a:avLst/>
              <a:gdLst/>
              <a:ahLst/>
              <a:cxnLst/>
              <a:rect l="l" t="t" r="r" b="b"/>
              <a:pathLst>
                <a:path w="796290" h="471170">
                  <a:moveTo>
                    <a:pt x="622553" y="458469"/>
                  </a:moveTo>
                  <a:lnTo>
                    <a:pt x="172974" y="458469"/>
                  </a:lnTo>
                  <a:lnTo>
                    <a:pt x="194310" y="466089"/>
                  </a:lnTo>
                  <a:lnTo>
                    <a:pt x="212089" y="471169"/>
                  </a:lnTo>
                  <a:lnTo>
                    <a:pt x="583565" y="471169"/>
                  </a:lnTo>
                  <a:lnTo>
                    <a:pt x="601980" y="466089"/>
                  </a:lnTo>
                  <a:lnTo>
                    <a:pt x="622553" y="458469"/>
                  </a:lnTo>
                  <a:close/>
                </a:path>
                <a:path w="796290" h="471170">
                  <a:moveTo>
                    <a:pt x="12700" y="128088"/>
                  </a:moveTo>
                  <a:lnTo>
                    <a:pt x="7620" y="134619"/>
                  </a:lnTo>
                  <a:lnTo>
                    <a:pt x="0" y="147781"/>
                  </a:lnTo>
                  <a:lnTo>
                    <a:pt x="0" y="325928"/>
                  </a:lnTo>
                  <a:lnTo>
                    <a:pt x="7620" y="339089"/>
                  </a:lnTo>
                  <a:lnTo>
                    <a:pt x="12700" y="345621"/>
                  </a:lnTo>
                  <a:lnTo>
                    <a:pt x="12700" y="128088"/>
                  </a:lnTo>
                  <a:close/>
                </a:path>
                <a:path w="796290" h="471170">
                  <a:moveTo>
                    <a:pt x="783589" y="129721"/>
                  </a:moveTo>
                  <a:lnTo>
                    <a:pt x="783589" y="343988"/>
                  </a:lnTo>
                  <a:lnTo>
                    <a:pt x="787400" y="339089"/>
                  </a:lnTo>
                  <a:lnTo>
                    <a:pt x="796289" y="323734"/>
                  </a:lnTo>
                  <a:lnTo>
                    <a:pt x="796289" y="149975"/>
                  </a:lnTo>
                  <a:lnTo>
                    <a:pt x="787400" y="134619"/>
                  </a:lnTo>
                  <a:lnTo>
                    <a:pt x="783589" y="129721"/>
                  </a:lnTo>
                  <a:close/>
                </a:path>
                <a:path w="796290" h="471170">
                  <a:moveTo>
                    <a:pt x="574357" y="0"/>
                  </a:moveTo>
                  <a:lnTo>
                    <a:pt x="220980" y="0"/>
                  </a:lnTo>
                  <a:lnTo>
                    <a:pt x="194310" y="7619"/>
                  </a:lnTo>
                  <a:lnTo>
                    <a:pt x="180086" y="12699"/>
                  </a:lnTo>
                  <a:lnTo>
                    <a:pt x="615696" y="12699"/>
                  </a:lnTo>
                  <a:lnTo>
                    <a:pt x="601980" y="7619"/>
                  </a:lnTo>
                  <a:lnTo>
                    <a:pt x="574357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888990" y="6084570"/>
              <a:ext cx="770890" cy="445770"/>
            </a:xfrm>
            <a:custGeom>
              <a:avLst/>
              <a:gdLst/>
              <a:ahLst/>
              <a:cxnLst/>
              <a:rect l="l" t="t" r="r" b="b"/>
              <a:pathLst>
                <a:path w="770890" h="445770">
                  <a:moveTo>
                    <a:pt x="639444" y="433069"/>
                  </a:moveTo>
                  <a:lnTo>
                    <a:pt x="130175" y="433069"/>
                  </a:lnTo>
                  <a:lnTo>
                    <a:pt x="146050" y="440689"/>
                  </a:lnTo>
                  <a:lnTo>
                    <a:pt x="160274" y="445769"/>
                  </a:lnTo>
                  <a:lnTo>
                    <a:pt x="609853" y="445769"/>
                  </a:lnTo>
                  <a:lnTo>
                    <a:pt x="623569" y="440689"/>
                  </a:lnTo>
                  <a:lnTo>
                    <a:pt x="639444" y="433069"/>
                  </a:lnTo>
                  <a:close/>
                </a:path>
                <a:path w="770890" h="445770">
                  <a:moveTo>
                    <a:pt x="12700" y="99059"/>
                  </a:moveTo>
                  <a:lnTo>
                    <a:pt x="0" y="115388"/>
                  </a:lnTo>
                  <a:lnTo>
                    <a:pt x="0" y="332921"/>
                  </a:lnTo>
                  <a:lnTo>
                    <a:pt x="12700" y="349249"/>
                  </a:lnTo>
                  <a:lnTo>
                    <a:pt x="12700" y="99059"/>
                  </a:lnTo>
                  <a:close/>
                </a:path>
                <a:path w="770890" h="445770">
                  <a:moveTo>
                    <a:pt x="758189" y="100692"/>
                  </a:moveTo>
                  <a:lnTo>
                    <a:pt x="758189" y="347617"/>
                  </a:lnTo>
                  <a:lnTo>
                    <a:pt x="770889" y="331288"/>
                  </a:lnTo>
                  <a:lnTo>
                    <a:pt x="770889" y="117021"/>
                  </a:lnTo>
                  <a:lnTo>
                    <a:pt x="758189" y="100692"/>
                  </a:lnTo>
                  <a:close/>
                </a:path>
                <a:path w="770890" h="445770">
                  <a:moveTo>
                    <a:pt x="602996" y="0"/>
                  </a:moveTo>
                  <a:lnTo>
                    <a:pt x="167386" y="0"/>
                  </a:lnTo>
                  <a:lnTo>
                    <a:pt x="146050" y="7619"/>
                  </a:lnTo>
                  <a:lnTo>
                    <a:pt x="135466" y="12699"/>
                  </a:lnTo>
                  <a:lnTo>
                    <a:pt x="634153" y="12699"/>
                  </a:lnTo>
                  <a:lnTo>
                    <a:pt x="623569" y="7619"/>
                  </a:lnTo>
                  <a:lnTo>
                    <a:pt x="602996" y="0"/>
                  </a:lnTo>
                  <a:close/>
                </a:path>
              </a:pathLst>
            </a:custGeom>
            <a:solidFill>
              <a:srgbClr val="0086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01690" y="6097270"/>
              <a:ext cx="745490" cy="420370"/>
            </a:xfrm>
            <a:custGeom>
              <a:avLst/>
              <a:gdLst/>
              <a:ahLst/>
              <a:cxnLst/>
              <a:rect l="l" t="t" r="r" b="b"/>
              <a:pathLst>
                <a:path w="745490" h="420370">
                  <a:moveTo>
                    <a:pt x="651998" y="407669"/>
                  </a:moveTo>
                  <a:lnTo>
                    <a:pt x="92221" y="407669"/>
                  </a:lnTo>
                  <a:lnTo>
                    <a:pt x="101600" y="412749"/>
                  </a:lnTo>
                  <a:lnTo>
                    <a:pt x="117475" y="420369"/>
                  </a:lnTo>
                  <a:lnTo>
                    <a:pt x="626744" y="420369"/>
                  </a:lnTo>
                  <a:lnTo>
                    <a:pt x="642619" y="412749"/>
                  </a:lnTo>
                  <a:lnTo>
                    <a:pt x="651998" y="407669"/>
                  </a:lnTo>
                  <a:close/>
                </a:path>
                <a:path w="745490" h="420370">
                  <a:moveTo>
                    <a:pt x="12700" y="72866"/>
                  </a:moveTo>
                  <a:lnTo>
                    <a:pt x="0" y="86359"/>
                  </a:lnTo>
                  <a:lnTo>
                    <a:pt x="0" y="336549"/>
                  </a:lnTo>
                  <a:lnTo>
                    <a:pt x="12700" y="350043"/>
                  </a:lnTo>
                  <a:lnTo>
                    <a:pt x="12700" y="72866"/>
                  </a:lnTo>
                  <a:close/>
                </a:path>
                <a:path w="745490" h="420370">
                  <a:moveTo>
                    <a:pt x="732789" y="74215"/>
                  </a:moveTo>
                  <a:lnTo>
                    <a:pt x="732789" y="348694"/>
                  </a:lnTo>
                  <a:lnTo>
                    <a:pt x="744219" y="336549"/>
                  </a:lnTo>
                  <a:lnTo>
                    <a:pt x="745489" y="334917"/>
                  </a:lnTo>
                  <a:lnTo>
                    <a:pt x="745489" y="87992"/>
                  </a:lnTo>
                  <a:lnTo>
                    <a:pt x="744219" y="86359"/>
                  </a:lnTo>
                  <a:lnTo>
                    <a:pt x="732789" y="74215"/>
                  </a:lnTo>
                  <a:close/>
                </a:path>
                <a:path w="745490" h="420370">
                  <a:moveTo>
                    <a:pt x="621453" y="0"/>
                  </a:moveTo>
                  <a:lnTo>
                    <a:pt x="122766" y="0"/>
                  </a:lnTo>
                  <a:lnTo>
                    <a:pt x="101600" y="10159"/>
                  </a:lnTo>
                  <a:lnTo>
                    <a:pt x="96910" y="12699"/>
                  </a:lnTo>
                  <a:lnTo>
                    <a:pt x="647309" y="12699"/>
                  </a:lnTo>
                  <a:lnTo>
                    <a:pt x="642619" y="10159"/>
                  </a:lnTo>
                  <a:lnTo>
                    <a:pt x="621453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14390" y="6109970"/>
              <a:ext cx="720090" cy="394970"/>
            </a:xfrm>
            <a:custGeom>
              <a:avLst/>
              <a:gdLst/>
              <a:ahLst/>
              <a:cxnLst/>
              <a:rect l="l" t="t" r="r" b="b"/>
              <a:pathLst>
                <a:path w="720090" h="394970">
                  <a:moveTo>
                    <a:pt x="660400" y="383539"/>
                  </a:moveTo>
                  <a:lnTo>
                    <a:pt x="58420" y="383539"/>
                  </a:lnTo>
                  <a:lnTo>
                    <a:pt x="79521" y="394969"/>
                  </a:lnTo>
                  <a:lnTo>
                    <a:pt x="639298" y="394969"/>
                  </a:lnTo>
                  <a:lnTo>
                    <a:pt x="660400" y="383539"/>
                  </a:lnTo>
                  <a:close/>
                </a:path>
                <a:path w="720090" h="394970">
                  <a:moveTo>
                    <a:pt x="11430" y="48861"/>
                  </a:moveTo>
                  <a:lnTo>
                    <a:pt x="7620" y="52069"/>
                  </a:lnTo>
                  <a:lnTo>
                    <a:pt x="0" y="60166"/>
                  </a:lnTo>
                  <a:lnTo>
                    <a:pt x="0" y="337343"/>
                  </a:lnTo>
                  <a:lnTo>
                    <a:pt x="7620" y="345439"/>
                  </a:lnTo>
                  <a:lnTo>
                    <a:pt x="11430" y="348648"/>
                  </a:lnTo>
                  <a:lnTo>
                    <a:pt x="11430" y="48861"/>
                  </a:lnTo>
                  <a:close/>
                </a:path>
                <a:path w="720090" h="394970">
                  <a:moveTo>
                    <a:pt x="708660" y="49931"/>
                  </a:moveTo>
                  <a:lnTo>
                    <a:pt x="708660" y="347578"/>
                  </a:lnTo>
                  <a:lnTo>
                    <a:pt x="711200" y="345439"/>
                  </a:lnTo>
                  <a:lnTo>
                    <a:pt x="720089" y="335994"/>
                  </a:lnTo>
                  <a:lnTo>
                    <a:pt x="720089" y="61515"/>
                  </a:lnTo>
                  <a:lnTo>
                    <a:pt x="711200" y="52069"/>
                  </a:lnTo>
                  <a:lnTo>
                    <a:pt x="708660" y="49931"/>
                  </a:lnTo>
                  <a:close/>
                </a:path>
                <a:path w="720090" h="394970">
                  <a:moveTo>
                    <a:pt x="634609" y="0"/>
                  </a:moveTo>
                  <a:lnTo>
                    <a:pt x="84210" y="0"/>
                  </a:lnTo>
                  <a:lnTo>
                    <a:pt x="60764" y="12699"/>
                  </a:lnTo>
                  <a:lnTo>
                    <a:pt x="658055" y="12699"/>
                  </a:lnTo>
                  <a:lnTo>
                    <a:pt x="634609" y="0"/>
                  </a:lnTo>
                  <a:close/>
                </a:path>
              </a:pathLst>
            </a:custGeom>
            <a:solidFill>
              <a:srgbClr val="0085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25819" y="6122670"/>
              <a:ext cx="697230" cy="370840"/>
            </a:xfrm>
            <a:custGeom>
              <a:avLst/>
              <a:gdLst/>
              <a:ahLst/>
              <a:cxnLst/>
              <a:rect l="l" t="t" r="r" b="b"/>
              <a:pathLst>
                <a:path w="697229" h="370839">
                  <a:moveTo>
                    <a:pt x="668019" y="358139"/>
                  </a:moveTo>
                  <a:lnTo>
                    <a:pt x="27939" y="358139"/>
                  </a:lnTo>
                  <a:lnTo>
                    <a:pt x="46989" y="370839"/>
                  </a:lnTo>
                  <a:lnTo>
                    <a:pt x="648970" y="370839"/>
                  </a:lnTo>
                  <a:lnTo>
                    <a:pt x="668019" y="358139"/>
                  </a:lnTo>
                  <a:close/>
                </a:path>
                <a:path w="697229" h="370839">
                  <a:moveTo>
                    <a:pt x="12700" y="25466"/>
                  </a:moveTo>
                  <a:lnTo>
                    <a:pt x="0" y="36161"/>
                  </a:lnTo>
                  <a:lnTo>
                    <a:pt x="0" y="335948"/>
                  </a:lnTo>
                  <a:lnTo>
                    <a:pt x="12700" y="346643"/>
                  </a:lnTo>
                  <a:lnTo>
                    <a:pt x="12700" y="25466"/>
                  </a:lnTo>
                  <a:close/>
                </a:path>
                <a:path w="697229" h="370839">
                  <a:moveTo>
                    <a:pt x="684529" y="26536"/>
                  </a:moveTo>
                  <a:lnTo>
                    <a:pt x="684529" y="345573"/>
                  </a:lnTo>
                  <a:lnTo>
                    <a:pt x="697229" y="334878"/>
                  </a:lnTo>
                  <a:lnTo>
                    <a:pt x="697229" y="37231"/>
                  </a:lnTo>
                  <a:lnTo>
                    <a:pt x="684529" y="26536"/>
                  </a:lnTo>
                  <a:close/>
                </a:path>
                <a:path w="697229" h="370839">
                  <a:moveTo>
                    <a:pt x="646625" y="0"/>
                  </a:moveTo>
                  <a:lnTo>
                    <a:pt x="49334" y="0"/>
                  </a:lnTo>
                  <a:lnTo>
                    <a:pt x="46989" y="1269"/>
                  </a:lnTo>
                  <a:lnTo>
                    <a:pt x="31750" y="11429"/>
                  </a:lnTo>
                  <a:lnTo>
                    <a:pt x="664209" y="11429"/>
                  </a:lnTo>
                  <a:lnTo>
                    <a:pt x="648970" y="1269"/>
                  </a:lnTo>
                  <a:lnTo>
                    <a:pt x="646625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938519" y="6134100"/>
              <a:ext cx="671830" cy="346710"/>
            </a:xfrm>
            <a:custGeom>
              <a:avLst/>
              <a:gdLst/>
              <a:ahLst/>
              <a:cxnLst/>
              <a:rect l="l" t="t" r="r" b="b"/>
              <a:pathLst>
                <a:path w="671829" h="346710">
                  <a:moveTo>
                    <a:pt x="651509" y="0"/>
                  </a:moveTo>
                  <a:lnTo>
                    <a:pt x="19050" y="0"/>
                  </a:lnTo>
                  <a:lnTo>
                    <a:pt x="7619" y="7620"/>
                  </a:lnTo>
                  <a:lnTo>
                    <a:pt x="0" y="14036"/>
                  </a:lnTo>
                  <a:lnTo>
                    <a:pt x="0" y="335213"/>
                  </a:lnTo>
                  <a:lnTo>
                    <a:pt x="7619" y="341630"/>
                  </a:lnTo>
                  <a:lnTo>
                    <a:pt x="15239" y="346710"/>
                  </a:lnTo>
                  <a:lnTo>
                    <a:pt x="655319" y="346710"/>
                  </a:lnTo>
                  <a:lnTo>
                    <a:pt x="662939" y="341630"/>
                  </a:lnTo>
                  <a:lnTo>
                    <a:pt x="671829" y="334143"/>
                  </a:lnTo>
                  <a:lnTo>
                    <a:pt x="671829" y="334010"/>
                  </a:lnTo>
                  <a:lnTo>
                    <a:pt x="12700" y="334010"/>
                  </a:lnTo>
                  <a:lnTo>
                    <a:pt x="12700" y="12700"/>
                  </a:lnTo>
                  <a:lnTo>
                    <a:pt x="668972" y="12700"/>
                  </a:lnTo>
                  <a:lnTo>
                    <a:pt x="662939" y="7620"/>
                  </a:lnTo>
                  <a:lnTo>
                    <a:pt x="651509" y="0"/>
                  </a:lnTo>
                  <a:close/>
                </a:path>
                <a:path w="671829" h="346710">
                  <a:moveTo>
                    <a:pt x="668972" y="12700"/>
                  </a:moveTo>
                  <a:lnTo>
                    <a:pt x="659129" y="12700"/>
                  </a:lnTo>
                  <a:lnTo>
                    <a:pt x="659129" y="334010"/>
                  </a:lnTo>
                  <a:lnTo>
                    <a:pt x="671829" y="334010"/>
                  </a:lnTo>
                  <a:lnTo>
                    <a:pt x="671829" y="15106"/>
                  </a:lnTo>
                  <a:lnTo>
                    <a:pt x="668972" y="1270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951220" y="6146800"/>
              <a:ext cx="646430" cy="321310"/>
            </a:xfrm>
            <a:custGeom>
              <a:avLst/>
              <a:gdLst/>
              <a:ahLst/>
              <a:cxnLst/>
              <a:rect l="l" t="t" r="r" b="b"/>
              <a:pathLst>
                <a:path w="646429" h="321310">
                  <a:moveTo>
                    <a:pt x="646430" y="0"/>
                  </a:moveTo>
                  <a:lnTo>
                    <a:pt x="633730" y="0"/>
                  </a:lnTo>
                  <a:lnTo>
                    <a:pt x="633730" y="12700"/>
                  </a:lnTo>
                  <a:lnTo>
                    <a:pt x="633730" y="309880"/>
                  </a:lnTo>
                  <a:lnTo>
                    <a:pt x="12700" y="309880"/>
                  </a:lnTo>
                  <a:lnTo>
                    <a:pt x="12700" y="12700"/>
                  </a:lnTo>
                  <a:lnTo>
                    <a:pt x="633730" y="12700"/>
                  </a:lnTo>
                  <a:lnTo>
                    <a:pt x="63373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309880"/>
                  </a:lnTo>
                  <a:lnTo>
                    <a:pt x="0" y="321310"/>
                  </a:lnTo>
                  <a:lnTo>
                    <a:pt x="646430" y="321310"/>
                  </a:lnTo>
                  <a:lnTo>
                    <a:pt x="646430" y="309880"/>
                  </a:lnTo>
                  <a:lnTo>
                    <a:pt x="646430" y="12700"/>
                  </a:lnTo>
                  <a:lnTo>
                    <a:pt x="646430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63920" y="6159500"/>
              <a:ext cx="621030" cy="297180"/>
            </a:xfrm>
            <a:custGeom>
              <a:avLst/>
              <a:gdLst/>
              <a:ahLst/>
              <a:cxnLst/>
              <a:rect l="l" t="t" r="r" b="b"/>
              <a:pathLst>
                <a:path w="621029" h="297179">
                  <a:moveTo>
                    <a:pt x="621030" y="0"/>
                  </a:moveTo>
                  <a:lnTo>
                    <a:pt x="608330" y="0"/>
                  </a:lnTo>
                  <a:lnTo>
                    <a:pt x="608330" y="12700"/>
                  </a:lnTo>
                  <a:lnTo>
                    <a:pt x="608330" y="284480"/>
                  </a:lnTo>
                  <a:lnTo>
                    <a:pt x="12700" y="284480"/>
                  </a:lnTo>
                  <a:lnTo>
                    <a:pt x="12700" y="12700"/>
                  </a:lnTo>
                  <a:lnTo>
                    <a:pt x="608330" y="12700"/>
                  </a:lnTo>
                  <a:lnTo>
                    <a:pt x="60833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84480"/>
                  </a:lnTo>
                  <a:lnTo>
                    <a:pt x="0" y="297180"/>
                  </a:lnTo>
                  <a:lnTo>
                    <a:pt x="621030" y="297180"/>
                  </a:lnTo>
                  <a:lnTo>
                    <a:pt x="621030" y="284480"/>
                  </a:lnTo>
                  <a:lnTo>
                    <a:pt x="621030" y="12700"/>
                  </a:lnTo>
                  <a:lnTo>
                    <a:pt x="62103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76620" y="6172200"/>
              <a:ext cx="595630" cy="271780"/>
            </a:xfrm>
            <a:custGeom>
              <a:avLst/>
              <a:gdLst/>
              <a:ahLst/>
              <a:cxnLst/>
              <a:rect l="l" t="t" r="r" b="b"/>
              <a:pathLst>
                <a:path w="595629" h="271779">
                  <a:moveTo>
                    <a:pt x="595630" y="0"/>
                  </a:moveTo>
                  <a:lnTo>
                    <a:pt x="584200" y="0"/>
                  </a:lnTo>
                  <a:lnTo>
                    <a:pt x="584200" y="11430"/>
                  </a:lnTo>
                  <a:lnTo>
                    <a:pt x="584200" y="259080"/>
                  </a:lnTo>
                  <a:lnTo>
                    <a:pt x="11430" y="259080"/>
                  </a:lnTo>
                  <a:lnTo>
                    <a:pt x="11430" y="11430"/>
                  </a:lnTo>
                  <a:lnTo>
                    <a:pt x="584200" y="11430"/>
                  </a:lnTo>
                  <a:lnTo>
                    <a:pt x="58420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259080"/>
                  </a:lnTo>
                  <a:lnTo>
                    <a:pt x="0" y="271780"/>
                  </a:lnTo>
                  <a:lnTo>
                    <a:pt x="595630" y="271780"/>
                  </a:lnTo>
                  <a:lnTo>
                    <a:pt x="595630" y="259080"/>
                  </a:lnTo>
                  <a:lnTo>
                    <a:pt x="595630" y="11430"/>
                  </a:lnTo>
                  <a:lnTo>
                    <a:pt x="595630" y="0"/>
                  </a:lnTo>
                  <a:close/>
                </a:path>
              </a:pathLst>
            </a:custGeom>
            <a:solidFill>
              <a:srgbClr val="008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988050" y="6183629"/>
              <a:ext cx="572770" cy="247650"/>
            </a:xfrm>
            <a:custGeom>
              <a:avLst/>
              <a:gdLst/>
              <a:ahLst/>
              <a:cxnLst/>
              <a:rect l="l" t="t" r="r" b="b"/>
              <a:pathLst>
                <a:path w="572770" h="247650">
                  <a:moveTo>
                    <a:pt x="572770" y="0"/>
                  </a:moveTo>
                  <a:lnTo>
                    <a:pt x="560070" y="0"/>
                  </a:lnTo>
                  <a:lnTo>
                    <a:pt x="560070" y="12700"/>
                  </a:lnTo>
                  <a:lnTo>
                    <a:pt x="560070" y="234950"/>
                  </a:lnTo>
                  <a:lnTo>
                    <a:pt x="12700" y="234950"/>
                  </a:lnTo>
                  <a:lnTo>
                    <a:pt x="12700" y="12700"/>
                  </a:lnTo>
                  <a:lnTo>
                    <a:pt x="560070" y="12700"/>
                  </a:lnTo>
                  <a:lnTo>
                    <a:pt x="56007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34950"/>
                  </a:lnTo>
                  <a:lnTo>
                    <a:pt x="0" y="247650"/>
                  </a:lnTo>
                  <a:lnTo>
                    <a:pt x="572770" y="247650"/>
                  </a:lnTo>
                  <a:lnTo>
                    <a:pt x="572770" y="234950"/>
                  </a:lnTo>
                  <a:lnTo>
                    <a:pt x="572770" y="12700"/>
                  </a:lnTo>
                  <a:lnTo>
                    <a:pt x="57277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00750" y="6196329"/>
              <a:ext cx="547370" cy="222250"/>
            </a:xfrm>
            <a:custGeom>
              <a:avLst/>
              <a:gdLst/>
              <a:ahLst/>
              <a:cxnLst/>
              <a:rect l="l" t="t" r="r" b="b"/>
              <a:pathLst>
                <a:path w="547370" h="222250">
                  <a:moveTo>
                    <a:pt x="547370" y="0"/>
                  </a:moveTo>
                  <a:lnTo>
                    <a:pt x="534670" y="0"/>
                  </a:lnTo>
                  <a:lnTo>
                    <a:pt x="534670" y="12700"/>
                  </a:lnTo>
                  <a:lnTo>
                    <a:pt x="534670" y="210820"/>
                  </a:lnTo>
                  <a:lnTo>
                    <a:pt x="12700" y="210820"/>
                  </a:lnTo>
                  <a:lnTo>
                    <a:pt x="12700" y="12700"/>
                  </a:lnTo>
                  <a:lnTo>
                    <a:pt x="534670" y="12700"/>
                  </a:lnTo>
                  <a:lnTo>
                    <a:pt x="53467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10820"/>
                  </a:lnTo>
                  <a:lnTo>
                    <a:pt x="0" y="222250"/>
                  </a:lnTo>
                  <a:lnTo>
                    <a:pt x="547370" y="222250"/>
                  </a:lnTo>
                  <a:lnTo>
                    <a:pt x="547370" y="210820"/>
                  </a:lnTo>
                  <a:lnTo>
                    <a:pt x="547370" y="12700"/>
                  </a:lnTo>
                  <a:lnTo>
                    <a:pt x="547370" y="0"/>
                  </a:lnTo>
                  <a:close/>
                </a:path>
              </a:pathLst>
            </a:custGeom>
            <a:solidFill>
              <a:srgbClr val="0081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013450" y="6209029"/>
              <a:ext cx="521970" cy="198120"/>
            </a:xfrm>
            <a:custGeom>
              <a:avLst/>
              <a:gdLst/>
              <a:ahLst/>
              <a:cxnLst/>
              <a:rect l="l" t="t" r="r" b="b"/>
              <a:pathLst>
                <a:path w="521970" h="198120">
                  <a:moveTo>
                    <a:pt x="521970" y="0"/>
                  </a:moveTo>
                  <a:lnTo>
                    <a:pt x="510540" y="0"/>
                  </a:lnTo>
                  <a:lnTo>
                    <a:pt x="510540" y="12700"/>
                  </a:lnTo>
                  <a:lnTo>
                    <a:pt x="510540" y="185420"/>
                  </a:lnTo>
                  <a:lnTo>
                    <a:pt x="11430" y="185420"/>
                  </a:lnTo>
                  <a:lnTo>
                    <a:pt x="11430" y="12700"/>
                  </a:lnTo>
                  <a:lnTo>
                    <a:pt x="510540" y="12700"/>
                  </a:lnTo>
                  <a:lnTo>
                    <a:pt x="51054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85420"/>
                  </a:lnTo>
                  <a:lnTo>
                    <a:pt x="0" y="198120"/>
                  </a:lnTo>
                  <a:lnTo>
                    <a:pt x="521970" y="198120"/>
                  </a:lnTo>
                  <a:lnTo>
                    <a:pt x="521970" y="185420"/>
                  </a:lnTo>
                  <a:lnTo>
                    <a:pt x="521970" y="12700"/>
                  </a:lnTo>
                  <a:lnTo>
                    <a:pt x="521970" y="0"/>
                  </a:lnTo>
                  <a:close/>
                </a:path>
              </a:pathLst>
            </a:custGeom>
            <a:solidFill>
              <a:srgbClr val="008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024880" y="6221729"/>
              <a:ext cx="499109" cy="172720"/>
            </a:xfrm>
            <a:custGeom>
              <a:avLst/>
              <a:gdLst/>
              <a:ahLst/>
              <a:cxnLst/>
              <a:rect l="l" t="t" r="r" b="b"/>
              <a:pathLst>
                <a:path w="499109" h="172720">
                  <a:moveTo>
                    <a:pt x="499110" y="0"/>
                  </a:moveTo>
                  <a:lnTo>
                    <a:pt x="486410" y="0"/>
                  </a:lnTo>
                  <a:lnTo>
                    <a:pt x="486410" y="11430"/>
                  </a:lnTo>
                  <a:lnTo>
                    <a:pt x="486410" y="160020"/>
                  </a:lnTo>
                  <a:lnTo>
                    <a:pt x="12700" y="160020"/>
                  </a:lnTo>
                  <a:lnTo>
                    <a:pt x="12700" y="11430"/>
                  </a:lnTo>
                  <a:lnTo>
                    <a:pt x="486410" y="11430"/>
                  </a:lnTo>
                  <a:lnTo>
                    <a:pt x="48641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160020"/>
                  </a:lnTo>
                  <a:lnTo>
                    <a:pt x="0" y="172720"/>
                  </a:lnTo>
                  <a:lnTo>
                    <a:pt x="499110" y="172720"/>
                  </a:lnTo>
                  <a:lnTo>
                    <a:pt x="499110" y="160020"/>
                  </a:lnTo>
                  <a:lnTo>
                    <a:pt x="499110" y="1143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037580" y="6233160"/>
              <a:ext cx="473709" cy="148590"/>
            </a:xfrm>
            <a:custGeom>
              <a:avLst/>
              <a:gdLst/>
              <a:ahLst/>
              <a:cxnLst/>
              <a:rect l="l" t="t" r="r" b="b"/>
              <a:pathLst>
                <a:path w="473709" h="148589">
                  <a:moveTo>
                    <a:pt x="473710" y="0"/>
                  </a:moveTo>
                  <a:lnTo>
                    <a:pt x="461010" y="0"/>
                  </a:lnTo>
                  <a:lnTo>
                    <a:pt x="461010" y="12700"/>
                  </a:lnTo>
                  <a:lnTo>
                    <a:pt x="461010" y="135890"/>
                  </a:lnTo>
                  <a:lnTo>
                    <a:pt x="12700" y="135890"/>
                  </a:lnTo>
                  <a:lnTo>
                    <a:pt x="12700" y="12700"/>
                  </a:lnTo>
                  <a:lnTo>
                    <a:pt x="461010" y="12700"/>
                  </a:lnTo>
                  <a:lnTo>
                    <a:pt x="46101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35890"/>
                  </a:lnTo>
                  <a:lnTo>
                    <a:pt x="0" y="148590"/>
                  </a:lnTo>
                  <a:lnTo>
                    <a:pt x="473710" y="148590"/>
                  </a:lnTo>
                  <a:lnTo>
                    <a:pt x="473710" y="135890"/>
                  </a:lnTo>
                  <a:lnTo>
                    <a:pt x="473710" y="12700"/>
                  </a:lnTo>
                  <a:lnTo>
                    <a:pt x="473710" y="0"/>
                  </a:lnTo>
                  <a:close/>
                </a:path>
              </a:pathLst>
            </a:custGeom>
            <a:solidFill>
              <a:srgbClr val="007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50280" y="6245860"/>
              <a:ext cx="448309" cy="111760"/>
            </a:xfrm>
            <a:custGeom>
              <a:avLst/>
              <a:gdLst/>
              <a:ahLst/>
              <a:cxnLst/>
              <a:rect l="l" t="t" r="r" b="b"/>
              <a:pathLst>
                <a:path w="448310" h="111760">
                  <a:moveTo>
                    <a:pt x="4483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111760"/>
                  </a:lnTo>
                  <a:lnTo>
                    <a:pt x="12700" y="111760"/>
                  </a:lnTo>
                  <a:lnTo>
                    <a:pt x="12700" y="12700"/>
                  </a:lnTo>
                  <a:lnTo>
                    <a:pt x="435610" y="12700"/>
                  </a:lnTo>
                  <a:lnTo>
                    <a:pt x="435610" y="111760"/>
                  </a:lnTo>
                  <a:lnTo>
                    <a:pt x="448310" y="111760"/>
                  </a:lnTo>
                  <a:lnTo>
                    <a:pt x="448310" y="12700"/>
                  </a:lnTo>
                  <a:lnTo>
                    <a:pt x="4483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062980" y="6258560"/>
              <a:ext cx="422909" cy="99060"/>
            </a:xfrm>
            <a:custGeom>
              <a:avLst/>
              <a:gdLst/>
              <a:ahLst/>
              <a:cxnLst/>
              <a:rect l="l" t="t" r="r" b="b"/>
              <a:pathLst>
                <a:path w="422910" h="99060">
                  <a:moveTo>
                    <a:pt x="422910" y="0"/>
                  </a:moveTo>
                  <a:lnTo>
                    <a:pt x="411480" y="0"/>
                  </a:lnTo>
                  <a:lnTo>
                    <a:pt x="411480" y="12700"/>
                  </a:lnTo>
                  <a:lnTo>
                    <a:pt x="411480" y="86360"/>
                  </a:lnTo>
                  <a:lnTo>
                    <a:pt x="11430" y="86360"/>
                  </a:lnTo>
                  <a:lnTo>
                    <a:pt x="11430" y="12700"/>
                  </a:lnTo>
                  <a:lnTo>
                    <a:pt x="411480" y="12700"/>
                  </a:lnTo>
                  <a:lnTo>
                    <a:pt x="41148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86360"/>
                  </a:lnTo>
                  <a:lnTo>
                    <a:pt x="0" y="99060"/>
                  </a:lnTo>
                  <a:lnTo>
                    <a:pt x="422910" y="99060"/>
                  </a:lnTo>
                  <a:lnTo>
                    <a:pt x="422910" y="86360"/>
                  </a:lnTo>
                  <a:lnTo>
                    <a:pt x="422910" y="12700"/>
                  </a:lnTo>
                  <a:lnTo>
                    <a:pt x="422910" y="0"/>
                  </a:lnTo>
                  <a:close/>
                </a:path>
              </a:pathLst>
            </a:custGeom>
            <a:solidFill>
              <a:srgbClr val="007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074410" y="6271260"/>
              <a:ext cx="400050" cy="73660"/>
            </a:xfrm>
            <a:custGeom>
              <a:avLst/>
              <a:gdLst/>
              <a:ahLst/>
              <a:cxnLst/>
              <a:rect l="l" t="t" r="r" b="b"/>
              <a:pathLst>
                <a:path w="400050" h="73660">
                  <a:moveTo>
                    <a:pt x="400050" y="0"/>
                  </a:moveTo>
                  <a:lnTo>
                    <a:pt x="387350" y="0"/>
                  </a:lnTo>
                  <a:lnTo>
                    <a:pt x="387350" y="11430"/>
                  </a:lnTo>
                  <a:lnTo>
                    <a:pt x="387350" y="60960"/>
                  </a:lnTo>
                  <a:lnTo>
                    <a:pt x="12700" y="60960"/>
                  </a:lnTo>
                  <a:lnTo>
                    <a:pt x="12700" y="11430"/>
                  </a:lnTo>
                  <a:lnTo>
                    <a:pt x="387350" y="11430"/>
                  </a:lnTo>
                  <a:lnTo>
                    <a:pt x="38735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60960"/>
                  </a:lnTo>
                  <a:lnTo>
                    <a:pt x="0" y="73660"/>
                  </a:lnTo>
                  <a:lnTo>
                    <a:pt x="400050" y="73660"/>
                  </a:lnTo>
                  <a:lnTo>
                    <a:pt x="400050" y="60960"/>
                  </a:lnTo>
                  <a:lnTo>
                    <a:pt x="400050" y="1143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087110" y="6282689"/>
              <a:ext cx="374650" cy="49530"/>
            </a:xfrm>
            <a:custGeom>
              <a:avLst/>
              <a:gdLst/>
              <a:ahLst/>
              <a:cxnLst/>
              <a:rect l="l" t="t" r="r" b="b"/>
              <a:pathLst>
                <a:path w="374650" h="49529">
                  <a:moveTo>
                    <a:pt x="374650" y="0"/>
                  </a:moveTo>
                  <a:lnTo>
                    <a:pt x="361950" y="0"/>
                  </a:lnTo>
                  <a:lnTo>
                    <a:pt x="361950" y="12700"/>
                  </a:lnTo>
                  <a:lnTo>
                    <a:pt x="361950" y="36830"/>
                  </a:lnTo>
                  <a:lnTo>
                    <a:pt x="12700" y="36830"/>
                  </a:lnTo>
                  <a:lnTo>
                    <a:pt x="12700" y="12700"/>
                  </a:lnTo>
                  <a:lnTo>
                    <a:pt x="361950" y="12700"/>
                  </a:lnTo>
                  <a:lnTo>
                    <a:pt x="3619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36830"/>
                  </a:lnTo>
                  <a:lnTo>
                    <a:pt x="0" y="49530"/>
                  </a:lnTo>
                  <a:lnTo>
                    <a:pt x="374650" y="49530"/>
                  </a:lnTo>
                  <a:lnTo>
                    <a:pt x="374650" y="36830"/>
                  </a:lnTo>
                  <a:lnTo>
                    <a:pt x="374650" y="12700"/>
                  </a:lnTo>
                  <a:lnTo>
                    <a:pt x="374650" y="0"/>
                  </a:lnTo>
                  <a:close/>
                </a:path>
              </a:pathLst>
            </a:custGeom>
            <a:solidFill>
              <a:srgbClr val="007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099810" y="6295389"/>
              <a:ext cx="349250" cy="24130"/>
            </a:xfrm>
            <a:custGeom>
              <a:avLst/>
              <a:gdLst/>
              <a:ahLst/>
              <a:cxnLst/>
              <a:rect l="l" t="t" r="r" b="b"/>
              <a:pathLst>
                <a:path w="349250" h="24129">
                  <a:moveTo>
                    <a:pt x="3492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349250" y="2413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060008" y="6096000"/>
              <a:ext cx="429895" cy="41910"/>
            </a:xfrm>
            <a:custGeom>
              <a:avLst/>
              <a:gdLst/>
              <a:ahLst/>
              <a:cxnLst/>
              <a:rect l="l" t="t" r="r" b="b"/>
              <a:pathLst>
                <a:path w="429895" h="41910">
                  <a:moveTo>
                    <a:pt x="429399" y="41910"/>
                  </a:moveTo>
                  <a:lnTo>
                    <a:pt x="416991" y="36830"/>
                  </a:lnTo>
                  <a:lnTo>
                    <a:pt x="387781" y="25400"/>
                  </a:lnTo>
                  <a:lnTo>
                    <a:pt x="374167" y="21590"/>
                  </a:lnTo>
                  <a:lnTo>
                    <a:pt x="365099" y="19050"/>
                  </a:lnTo>
                  <a:lnTo>
                    <a:pt x="356031" y="16510"/>
                  </a:lnTo>
                  <a:lnTo>
                    <a:pt x="323011" y="8890"/>
                  </a:lnTo>
                  <a:lnTo>
                    <a:pt x="289991" y="5080"/>
                  </a:lnTo>
                  <a:lnTo>
                    <a:pt x="251891" y="0"/>
                  </a:lnTo>
                  <a:lnTo>
                    <a:pt x="176961" y="0"/>
                  </a:lnTo>
                  <a:lnTo>
                    <a:pt x="140131" y="5080"/>
                  </a:lnTo>
                  <a:lnTo>
                    <a:pt x="105841" y="8890"/>
                  </a:lnTo>
                  <a:lnTo>
                    <a:pt x="74091" y="16510"/>
                  </a:lnTo>
                  <a:lnTo>
                    <a:pt x="64655" y="19050"/>
                  </a:lnTo>
                  <a:lnTo>
                    <a:pt x="55219" y="21590"/>
                  </a:lnTo>
                  <a:lnTo>
                    <a:pt x="41071" y="25400"/>
                  </a:lnTo>
                  <a:lnTo>
                    <a:pt x="11861" y="36830"/>
                  </a:lnTo>
                  <a:lnTo>
                    <a:pt x="0" y="41910"/>
                  </a:lnTo>
                  <a:lnTo>
                    <a:pt x="429399" y="419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017943" y="6136639"/>
              <a:ext cx="514350" cy="22860"/>
            </a:xfrm>
            <a:custGeom>
              <a:avLst/>
              <a:gdLst/>
              <a:ahLst/>
              <a:cxnLst/>
              <a:rect l="l" t="t" r="r" b="b"/>
              <a:pathLst>
                <a:path w="514350" h="22860">
                  <a:moveTo>
                    <a:pt x="468369" y="0"/>
                  </a:moveTo>
                  <a:lnTo>
                    <a:pt x="45036" y="0"/>
                  </a:lnTo>
                  <a:lnTo>
                    <a:pt x="27256" y="7620"/>
                  </a:lnTo>
                  <a:lnTo>
                    <a:pt x="1856" y="21590"/>
                  </a:lnTo>
                  <a:lnTo>
                    <a:pt x="0" y="22860"/>
                  </a:lnTo>
                  <a:lnTo>
                    <a:pt x="514154" y="22860"/>
                  </a:lnTo>
                  <a:lnTo>
                    <a:pt x="512396" y="21590"/>
                  </a:lnTo>
                  <a:lnTo>
                    <a:pt x="486996" y="7620"/>
                  </a:lnTo>
                  <a:lnTo>
                    <a:pt x="468369" y="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989417" y="6156960"/>
              <a:ext cx="570230" cy="22860"/>
            </a:xfrm>
            <a:custGeom>
              <a:avLst/>
              <a:gdLst/>
              <a:ahLst/>
              <a:cxnLst/>
              <a:rect l="l" t="t" r="r" b="b"/>
              <a:pathLst>
                <a:path w="570229" h="22860">
                  <a:moveTo>
                    <a:pt x="538613" y="0"/>
                  </a:moveTo>
                  <a:lnTo>
                    <a:pt x="32691" y="0"/>
                  </a:lnTo>
                  <a:lnTo>
                    <a:pt x="30382" y="1269"/>
                  </a:lnTo>
                  <a:lnTo>
                    <a:pt x="6252" y="17779"/>
                  </a:lnTo>
                  <a:lnTo>
                    <a:pt x="0" y="22859"/>
                  </a:lnTo>
                  <a:lnTo>
                    <a:pt x="570034" y="22859"/>
                  </a:lnTo>
                  <a:lnTo>
                    <a:pt x="563782" y="17779"/>
                  </a:lnTo>
                  <a:lnTo>
                    <a:pt x="540922" y="1269"/>
                  </a:lnTo>
                  <a:lnTo>
                    <a:pt x="538613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965190" y="6178550"/>
              <a:ext cx="618490" cy="22860"/>
            </a:xfrm>
            <a:custGeom>
              <a:avLst/>
              <a:gdLst/>
              <a:ahLst/>
              <a:cxnLst/>
              <a:rect l="l" t="t" r="r" b="b"/>
              <a:pathLst>
                <a:path w="618490" h="22860">
                  <a:moveTo>
                    <a:pt x="592699" y="0"/>
                  </a:moveTo>
                  <a:lnTo>
                    <a:pt x="25790" y="0"/>
                  </a:lnTo>
                  <a:lnTo>
                    <a:pt x="10160" y="12700"/>
                  </a:lnTo>
                  <a:lnTo>
                    <a:pt x="0" y="22859"/>
                  </a:lnTo>
                  <a:lnTo>
                    <a:pt x="618489" y="22859"/>
                  </a:lnTo>
                  <a:lnTo>
                    <a:pt x="608330" y="12700"/>
                  </a:lnTo>
                  <a:lnTo>
                    <a:pt x="59269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948256" y="6198870"/>
              <a:ext cx="652780" cy="22860"/>
            </a:xfrm>
            <a:custGeom>
              <a:avLst/>
              <a:gdLst/>
              <a:ahLst/>
              <a:cxnLst/>
              <a:rect l="l" t="t" r="r" b="b"/>
              <a:pathLst>
                <a:path w="652779" h="22860">
                  <a:moveTo>
                    <a:pt x="632883" y="0"/>
                  </a:moveTo>
                  <a:lnTo>
                    <a:pt x="19473" y="0"/>
                  </a:lnTo>
                  <a:lnTo>
                    <a:pt x="9313" y="10159"/>
                  </a:lnTo>
                  <a:lnTo>
                    <a:pt x="0" y="22859"/>
                  </a:lnTo>
                  <a:lnTo>
                    <a:pt x="652356" y="22859"/>
                  </a:lnTo>
                  <a:lnTo>
                    <a:pt x="643043" y="10159"/>
                  </a:lnTo>
                  <a:lnTo>
                    <a:pt x="632883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34074" y="6220460"/>
              <a:ext cx="680720" cy="22860"/>
            </a:xfrm>
            <a:custGeom>
              <a:avLst/>
              <a:gdLst/>
              <a:ahLst/>
              <a:cxnLst/>
              <a:rect l="l" t="t" r="r" b="b"/>
              <a:pathLst>
                <a:path w="680720" h="22860">
                  <a:moveTo>
                    <a:pt x="665606" y="0"/>
                  </a:moveTo>
                  <a:lnTo>
                    <a:pt x="15112" y="0"/>
                  </a:lnTo>
                  <a:lnTo>
                    <a:pt x="9525" y="7619"/>
                  </a:lnTo>
                  <a:lnTo>
                    <a:pt x="0" y="22859"/>
                  </a:lnTo>
                  <a:lnTo>
                    <a:pt x="680720" y="22859"/>
                  </a:lnTo>
                  <a:lnTo>
                    <a:pt x="671195" y="7619"/>
                  </a:lnTo>
                  <a:lnTo>
                    <a:pt x="66560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925185" y="6240779"/>
              <a:ext cx="698500" cy="22860"/>
            </a:xfrm>
            <a:custGeom>
              <a:avLst/>
              <a:gdLst/>
              <a:ahLst/>
              <a:cxnLst/>
              <a:rect l="l" t="t" r="r" b="b"/>
              <a:pathLst>
                <a:path w="698500" h="22860">
                  <a:moveTo>
                    <a:pt x="688022" y="0"/>
                  </a:moveTo>
                  <a:lnTo>
                    <a:pt x="10477" y="0"/>
                  </a:lnTo>
                  <a:lnTo>
                    <a:pt x="5715" y="7620"/>
                  </a:lnTo>
                  <a:lnTo>
                    <a:pt x="0" y="22860"/>
                  </a:lnTo>
                  <a:lnTo>
                    <a:pt x="698500" y="22860"/>
                  </a:lnTo>
                  <a:lnTo>
                    <a:pt x="692785" y="7620"/>
                  </a:lnTo>
                  <a:lnTo>
                    <a:pt x="688022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919893" y="6262370"/>
              <a:ext cx="709295" cy="21590"/>
            </a:xfrm>
            <a:custGeom>
              <a:avLst/>
              <a:gdLst/>
              <a:ahLst/>
              <a:cxnLst/>
              <a:rect l="l" t="t" r="r" b="b"/>
              <a:pathLst>
                <a:path w="709295" h="21589">
                  <a:moveTo>
                    <a:pt x="703315" y="0"/>
                  </a:moveTo>
                  <a:lnTo>
                    <a:pt x="5767" y="0"/>
                  </a:lnTo>
                  <a:lnTo>
                    <a:pt x="3386" y="6349"/>
                  </a:lnTo>
                  <a:lnTo>
                    <a:pt x="0" y="21589"/>
                  </a:lnTo>
                  <a:lnTo>
                    <a:pt x="709083" y="21589"/>
                  </a:lnTo>
                  <a:lnTo>
                    <a:pt x="705696" y="6349"/>
                  </a:lnTo>
                  <a:lnTo>
                    <a:pt x="70331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916647" y="6282689"/>
              <a:ext cx="715645" cy="22860"/>
            </a:xfrm>
            <a:custGeom>
              <a:avLst/>
              <a:gdLst/>
              <a:ahLst/>
              <a:cxnLst/>
              <a:rect l="l" t="t" r="r" b="b"/>
              <a:pathLst>
                <a:path w="715645" h="22860">
                  <a:moveTo>
                    <a:pt x="712046" y="0"/>
                  </a:moveTo>
                  <a:lnTo>
                    <a:pt x="3527" y="0"/>
                  </a:lnTo>
                  <a:lnTo>
                    <a:pt x="1552" y="8890"/>
                  </a:lnTo>
                  <a:lnTo>
                    <a:pt x="0" y="22860"/>
                  </a:lnTo>
                  <a:lnTo>
                    <a:pt x="715574" y="22860"/>
                  </a:lnTo>
                  <a:lnTo>
                    <a:pt x="714022" y="8890"/>
                  </a:lnTo>
                  <a:lnTo>
                    <a:pt x="712046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916282" y="6303010"/>
              <a:ext cx="716915" cy="22860"/>
            </a:xfrm>
            <a:custGeom>
              <a:avLst/>
              <a:gdLst/>
              <a:ahLst/>
              <a:cxnLst/>
              <a:rect l="l" t="t" r="r" b="b"/>
              <a:pathLst>
                <a:path w="716915" h="22860">
                  <a:moveTo>
                    <a:pt x="716292" y="0"/>
                  </a:moveTo>
                  <a:lnTo>
                    <a:pt x="12" y="0"/>
                  </a:lnTo>
                  <a:lnTo>
                    <a:pt x="12" y="11430"/>
                  </a:lnTo>
                  <a:lnTo>
                    <a:pt x="0" y="22860"/>
                  </a:lnTo>
                  <a:lnTo>
                    <a:pt x="716292" y="22860"/>
                  </a:lnTo>
                  <a:lnTo>
                    <a:pt x="716292" y="11430"/>
                  </a:lnTo>
                  <a:lnTo>
                    <a:pt x="716292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916789" y="6324600"/>
              <a:ext cx="715645" cy="22860"/>
            </a:xfrm>
            <a:custGeom>
              <a:avLst/>
              <a:gdLst/>
              <a:ahLst/>
              <a:cxnLst/>
              <a:rect l="l" t="t" r="r" b="b"/>
              <a:pathLst>
                <a:path w="715645" h="22860">
                  <a:moveTo>
                    <a:pt x="715292" y="0"/>
                  </a:moveTo>
                  <a:lnTo>
                    <a:pt x="0" y="0"/>
                  </a:lnTo>
                  <a:lnTo>
                    <a:pt x="1411" y="12700"/>
                  </a:lnTo>
                  <a:lnTo>
                    <a:pt x="3801" y="22859"/>
                  </a:lnTo>
                  <a:lnTo>
                    <a:pt x="711490" y="22859"/>
                  </a:lnTo>
                  <a:lnTo>
                    <a:pt x="713881" y="12700"/>
                  </a:lnTo>
                  <a:lnTo>
                    <a:pt x="715292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919992" y="6344920"/>
              <a:ext cx="709295" cy="22860"/>
            </a:xfrm>
            <a:custGeom>
              <a:avLst/>
              <a:gdLst/>
              <a:ahLst/>
              <a:cxnLst/>
              <a:rect l="l" t="t" r="r" b="b"/>
              <a:pathLst>
                <a:path w="709295" h="22860">
                  <a:moveTo>
                    <a:pt x="708884" y="0"/>
                  </a:moveTo>
                  <a:lnTo>
                    <a:pt x="0" y="0"/>
                  </a:lnTo>
                  <a:lnTo>
                    <a:pt x="3287" y="13969"/>
                  </a:lnTo>
                  <a:lnTo>
                    <a:pt x="6424" y="22859"/>
                  </a:lnTo>
                  <a:lnTo>
                    <a:pt x="702459" y="22859"/>
                  </a:lnTo>
                  <a:lnTo>
                    <a:pt x="705597" y="13969"/>
                  </a:lnTo>
                  <a:lnTo>
                    <a:pt x="708884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925969" y="6366510"/>
              <a:ext cx="697230" cy="22860"/>
            </a:xfrm>
            <a:custGeom>
              <a:avLst/>
              <a:gdLst/>
              <a:ahLst/>
              <a:cxnLst/>
              <a:rect l="l" t="t" r="r" b="b"/>
              <a:pathLst>
                <a:path w="697229" h="22860">
                  <a:moveTo>
                    <a:pt x="696931" y="0"/>
                  </a:moveTo>
                  <a:lnTo>
                    <a:pt x="0" y="0"/>
                  </a:lnTo>
                  <a:lnTo>
                    <a:pt x="4930" y="13969"/>
                  </a:lnTo>
                  <a:lnTo>
                    <a:pt x="10486" y="22859"/>
                  </a:lnTo>
                  <a:lnTo>
                    <a:pt x="686444" y="22859"/>
                  </a:lnTo>
                  <a:lnTo>
                    <a:pt x="692000" y="13969"/>
                  </a:lnTo>
                  <a:lnTo>
                    <a:pt x="696931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934868" y="6386829"/>
              <a:ext cx="679450" cy="22860"/>
            </a:xfrm>
            <a:custGeom>
              <a:avLst/>
              <a:gdLst/>
              <a:ahLst/>
              <a:cxnLst/>
              <a:rect l="l" t="t" r="r" b="b"/>
              <a:pathLst>
                <a:path w="679450" h="22860">
                  <a:moveTo>
                    <a:pt x="679132" y="0"/>
                  </a:moveTo>
                  <a:lnTo>
                    <a:pt x="0" y="0"/>
                  </a:lnTo>
                  <a:lnTo>
                    <a:pt x="8731" y="13970"/>
                  </a:lnTo>
                  <a:lnTo>
                    <a:pt x="15250" y="22860"/>
                  </a:lnTo>
                  <a:lnTo>
                    <a:pt x="663881" y="22860"/>
                  </a:lnTo>
                  <a:lnTo>
                    <a:pt x="670401" y="13970"/>
                  </a:lnTo>
                  <a:lnTo>
                    <a:pt x="679132" y="0"/>
                  </a:lnTo>
                  <a:close/>
                </a:path>
              </a:pathLst>
            </a:custGeom>
            <a:solidFill>
              <a:srgbClr val="008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949187" y="6408420"/>
              <a:ext cx="650875" cy="22860"/>
            </a:xfrm>
            <a:custGeom>
              <a:avLst/>
              <a:gdLst/>
              <a:ahLst/>
              <a:cxnLst/>
              <a:rect l="l" t="t" r="r" b="b"/>
              <a:pathLst>
                <a:path w="650875" h="22860">
                  <a:moveTo>
                    <a:pt x="650493" y="0"/>
                  </a:moveTo>
                  <a:lnTo>
                    <a:pt x="0" y="0"/>
                  </a:lnTo>
                  <a:lnTo>
                    <a:pt x="8382" y="11429"/>
                  </a:lnTo>
                  <a:lnTo>
                    <a:pt x="19812" y="22859"/>
                  </a:lnTo>
                  <a:lnTo>
                    <a:pt x="630682" y="22859"/>
                  </a:lnTo>
                  <a:lnTo>
                    <a:pt x="642112" y="11429"/>
                  </a:lnTo>
                  <a:lnTo>
                    <a:pt x="650493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966460" y="6428739"/>
              <a:ext cx="615950" cy="22860"/>
            </a:xfrm>
            <a:custGeom>
              <a:avLst/>
              <a:gdLst/>
              <a:ahLst/>
              <a:cxnLst/>
              <a:rect l="l" t="t" r="r" b="b"/>
              <a:pathLst>
                <a:path w="615950" h="22860">
                  <a:moveTo>
                    <a:pt x="615949" y="0"/>
                  </a:moveTo>
                  <a:lnTo>
                    <a:pt x="0" y="0"/>
                  </a:lnTo>
                  <a:lnTo>
                    <a:pt x="8889" y="8890"/>
                  </a:lnTo>
                  <a:lnTo>
                    <a:pt x="26083" y="22860"/>
                  </a:lnTo>
                  <a:lnTo>
                    <a:pt x="589866" y="22860"/>
                  </a:lnTo>
                  <a:lnTo>
                    <a:pt x="607060" y="8890"/>
                  </a:lnTo>
                  <a:lnTo>
                    <a:pt x="615949" y="0"/>
                  </a:lnTo>
                  <a:close/>
                </a:path>
              </a:pathLst>
            </a:custGeom>
            <a:solidFill>
              <a:srgbClr val="007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990980" y="6450329"/>
              <a:ext cx="567055" cy="21590"/>
            </a:xfrm>
            <a:custGeom>
              <a:avLst/>
              <a:gdLst/>
              <a:ahLst/>
              <a:cxnLst/>
              <a:rect l="l" t="t" r="r" b="b"/>
              <a:pathLst>
                <a:path w="567054" h="21589">
                  <a:moveTo>
                    <a:pt x="566908" y="0"/>
                  </a:moveTo>
                  <a:lnTo>
                    <a:pt x="0" y="0"/>
                  </a:lnTo>
                  <a:lnTo>
                    <a:pt x="4689" y="3810"/>
                  </a:lnTo>
                  <a:lnTo>
                    <a:pt x="28819" y="20320"/>
                  </a:lnTo>
                  <a:lnTo>
                    <a:pt x="31359" y="21590"/>
                  </a:lnTo>
                  <a:lnTo>
                    <a:pt x="536819" y="21590"/>
                  </a:lnTo>
                  <a:lnTo>
                    <a:pt x="539359" y="20320"/>
                  </a:lnTo>
                  <a:lnTo>
                    <a:pt x="562219" y="3810"/>
                  </a:lnTo>
                  <a:lnTo>
                    <a:pt x="56690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019799" y="6470650"/>
              <a:ext cx="510540" cy="22860"/>
            </a:xfrm>
            <a:custGeom>
              <a:avLst/>
              <a:gdLst/>
              <a:ahLst/>
              <a:cxnLst/>
              <a:rect l="l" t="t" r="r" b="b"/>
              <a:pathLst>
                <a:path w="510540" h="22860">
                  <a:moveTo>
                    <a:pt x="510540" y="0"/>
                  </a:moveTo>
                  <a:lnTo>
                    <a:pt x="0" y="0"/>
                  </a:lnTo>
                  <a:lnTo>
                    <a:pt x="25400" y="12700"/>
                  </a:lnTo>
                  <a:lnTo>
                    <a:pt x="46736" y="22860"/>
                  </a:lnTo>
                  <a:lnTo>
                    <a:pt x="462788" y="22860"/>
                  </a:lnTo>
                  <a:lnTo>
                    <a:pt x="485140" y="12700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007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061201" y="6490970"/>
              <a:ext cx="427355" cy="22860"/>
            </a:xfrm>
            <a:custGeom>
              <a:avLst/>
              <a:gdLst/>
              <a:ahLst/>
              <a:cxnLst/>
              <a:rect l="l" t="t" r="r" b="b"/>
              <a:pathLst>
                <a:path w="427354" h="22859">
                  <a:moveTo>
                    <a:pt x="426974" y="0"/>
                  </a:moveTo>
                  <a:lnTo>
                    <a:pt x="0" y="0"/>
                  </a:lnTo>
                  <a:lnTo>
                    <a:pt x="10668" y="5079"/>
                  </a:lnTo>
                  <a:lnTo>
                    <a:pt x="39877" y="16509"/>
                  </a:lnTo>
                  <a:lnTo>
                    <a:pt x="66865" y="22859"/>
                  </a:lnTo>
                  <a:lnTo>
                    <a:pt x="359600" y="22859"/>
                  </a:lnTo>
                  <a:lnTo>
                    <a:pt x="386588" y="16509"/>
                  </a:lnTo>
                  <a:lnTo>
                    <a:pt x="415798" y="5079"/>
                  </a:lnTo>
                  <a:lnTo>
                    <a:pt x="426974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122669" y="6512560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303530" y="0"/>
                  </a:moveTo>
                  <a:lnTo>
                    <a:pt x="0" y="0"/>
                  </a:lnTo>
                  <a:lnTo>
                    <a:pt x="43180" y="10160"/>
                  </a:lnTo>
                  <a:lnTo>
                    <a:pt x="77470" y="15240"/>
                  </a:lnTo>
                  <a:lnTo>
                    <a:pt x="114300" y="19050"/>
                  </a:lnTo>
                  <a:lnTo>
                    <a:pt x="152400" y="20320"/>
                  </a:lnTo>
                  <a:lnTo>
                    <a:pt x="189230" y="19050"/>
                  </a:lnTo>
                  <a:lnTo>
                    <a:pt x="227330" y="15240"/>
                  </a:lnTo>
                  <a:lnTo>
                    <a:pt x="260350" y="1016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007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075388" y="6146800"/>
              <a:ext cx="404495" cy="52069"/>
            </a:xfrm>
            <a:custGeom>
              <a:avLst/>
              <a:gdLst/>
              <a:ahLst/>
              <a:cxnLst/>
              <a:rect l="l" t="t" r="r" b="b"/>
              <a:pathLst>
                <a:path w="404495" h="52070">
                  <a:moveTo>
                    <a:pt x="404431" y="52070"/>
                  </a:moveTo>
                  <a:lnTo>
                    <a:pt x="396532" y="46990"/>
                  </a:lnTo>
                  <a:lnTo>
                    <a:pt x="377482" y="36830"/>
                  </a:lnTo>
                  <a:lnTo>
                    <a:pt x="357162" y="27940"/>
                  </a:lnTo>
                  <a:lnTo>
                    <a:pt x="353885" y="26670"/>
                  </a:lnTo>
                  <a:lnTo>
                    <a:pt x="347357" y="24130"/>
                  </a:lnTo>
                  <a:lnTo>
                    <a:pt x="334302" y="19050"/>
                  </a:lnTo>
                  <a:lnTo>
                    <a:pt x="310172" y="12700"/>
                  </a:lnTo>
                  <a:lnTo>
                    <a:pt x="284772" y="7620"/>
                  </a:lnTo>
                  <a:lnTo>
                    <a:pt x="231432" y="0"/>
                  </a:lnTo>
                  <a:lnTo>
                    <a:pt x="174282" y="0"/>
                  </a:lnTo>
                  <a:lnTo>
                    <a:pt x="119672" y="7620"/>
                  </a:lnTo>
                  <a:lnTo>
                    <a:pt x="71412" y="19050"/>
                  </a:lnTo>
                  <a:lnTo>
                    <a:pt x="51816" y="26670"/>
                  </a:lnTo>
                  <a:lnTo>
                    <a:pt x="48552" y="27940"/>
                  </a:lnTo>
                  <a:lnTo>
                    <a:pt x="26962" y="36830"/>
                  </a:lnTo>
                  <a:lnTo>
                    <a:pt x="7912" y="46990"/>
                  </a:lnTo>
                  <a:lnTo>
                    <a:pt x="0" y="52070"/>
                  </a:lnTo>
                  <a:lnTo>
                    <a:pt x="404431" y="5207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043930" y="6196329"/>
              <a:ext cx="467359" cy="27940"/>
            </a:xfrm>
            <a:custGeom>
              <a:avLst/>
              <a:gdLst/>
              <a:ahLst/>
              <a:cxnLst/>
              <a:rect l="l" t="t" r="r" b="b"/>
              <a:pathLst>
                <a:path w="467359" h="27939">
                  <a:moveTo>
                    <a:pt x="431941" y="0"/>
                  </a:moveTo>
                  <a:lnTo>
                    <a:pt x="35418" y="0"/>
                  </a:lnTo>
                  <a:lnTo>
                    <a:pt x="21590" y="8890"/>
                  </a:lnTo>
                  <a:lnTo>
                    <a:pt x="6350" y="21590"/>
                  </a:lnTo>
                  <a:lnTo>
                    <a:pt x="0" y="27940"/>
                  </a:lnTo>
                  <a:lnTo>
                    <a:pt x="467360" y="27940"/>
                  </a:lnTo>
                  <a:lnTo>
                    <a:pt x="461010" y="21590"/>
                  </a:lnTo>
                  <a:lnTo>
                    <a:pt x="445770" y="8890"/>
                  </a:lnTo>
                  <a:lnTo>
                    <a:pt x="431941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023927" y="6221729"/>
              <a:ext cx="509270" cy="27940"/>
            </a:xfrm>
            <a:custGeom>
              <a:avLst/>
              <a:gdLst/>
              <a:ahLst/>
              <a:cxnLst/>
              <a:rect l="l" t="t" r="r" b="b"/>
              <a:pathLst>
                <a:path w="509270" h="27939">
                  <a:moveTo>
                    <a:pt x="484822" y="0"/>
                  </a:moveTo>
                  <a:lnTo>
                    <a:pt x="22542" y="0"/>
                  </a:lnTo>
                  <a:lnTo>
                    <a:pt x="12382" y="10160"/>
                  </a:lnTo>
                  <a:lnTo>
                    <a:pt x="2222" y="24130"/>
                  </a:lnTo>
                  <a:lnTo>
                    <a:pt x="0" y="27940"/>
                  </a:lnTo>
                  <a:lnTo>
                    <a:pt x="508952" y="27940"/>
                  </a:lnTo>
                  <a:lnTo>
                    <a:pt x="506412" y="24130"/>
                  </a:lnTo>
                  <a:lnTo>
                    <a:pt x="494982" y="10160"/>
                  </a:lnTo>
                  <a:lnTo>
                    <a:pt x="484822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011886" y="6247129"/>
              <a:ext cx="533400" cy="27940"/>
            </a:xfrm>
            <a:custGeom>
              <a:avLst/>
              <a:gdLst/>
              <a:ahLst/>
              <a:cxnLst/>
              <a:rect l="l" t="t" r="r" b="b"/>
              <a:pathLst>
                <a:path w="533400" h="27939">
                  <a:moveTo>
                    <a:pt x="519299" y="0"/>
                  </a:moveTo>
                  <a:lnTo>
                    <a:pt x="13522" y="0"/>
                  </a:lnTo>
                  <a:lnTo>
                    <a:pt x="5373" y="13970"/>
                  </a:lnTo>
                  <a:lnTo>
                    <a:pt x="0" y="27940"/>
                  </a:lnTo>
                  <a:lnTo>
                    <a:pt x="532911" y="27940"/>
                  </a:lnTo>
                  <a:lnTo>
                    <a:pt x="528613" y="13970"/>
                  </a:lnTo>
                  <a:lnTo>
                    <a:pt x="519299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006123" y="6272529"/>
              <a:ext cx="544195" cy="27940"/>
            </a:xfrm>
            <a:custGeom>
              <a:avLst/>
              <a:gdLst/>
              <a:ahLst/>
              <a:cxnLst/>
              <a:rect l="l" t="t" r="r" b="b"/>
              <a:pathLst>
                <a:path w="544195" h="27939">
                  <a:moveTo>
                    <a:pt x="537893" y="0"/>
                  </a:moveTo>
                  <a:lnTo>
                    <a:pt x="6740" y="0"/>
                  </a:lnTo>
                  <a:lnTo>
                    <a:pt x="4786" y="5080"/>
                  </a:lnTo>
                  <a:lnTo>
                    <a:pt x="976" y="21590"/>
                  </a:lnTo>
                  <a:lnTo>
                    <a:pt x="0" y="27940"/>
                  </a:lnTo>
                  <a:lnTo>
                    <a:pt x="543755" y="27940"/>
                  </a:lnTo>
                  <a:lnTo>
                    <a:pt x="543266" y="21590"/>
                  </a:lnTo>
                  <a:lnTo>
                    <a:pt x="539456" y="5080"/>
                  </a:lnTo>
                  <a:lnTo>
                    <a:pt x="537893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005525" y="6297929"/>
              <a:ext cx="544830" cy="27940"/>
            </a:xfrm>
            <a:custGeom>
              <a:avLst/>
              <a:gdLst/>
              <a:ahLst/>
              <a:cxnLst/>
              <a:rect l="l" t="t" r="r" b="b"/>
              <a:pathLst>
                <a:path w="544829" h="27939">
                  <a:moveTo>
                    <a:pt x="54463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4" y="27940"/>
                  </a:lnTo>
                  <a:lnTo>
                    <a:pt x="544588" y="27940"/>
                  </a:lnTo>
                  <a:lnTo>
                    <a:pt x="544588" y="12700"/>
                  </a:lnTo>
                  <a:lnTo>
                    <a:pt x="544639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006374" y="6323329"/>
              <a:ext cx="543560" cy="27940"/>
            </a:xfrm>
            <a:custGeom>
              <a:avLst/>
              <a:gdLst/>
              <a:ahLst/>
              <a:cxnLst/>
              <a:rect l="l" t="t" r="r" b="b"/>
              <a:pathLst>
                <a:path w="543559" h="27939">
                  <a:moveTo>
                    <a:pt x="543378" y="0"/>
                  </a:moveTo>
                  <a:lnTo>
                    <a:pt x="0" y="0"/>
                  </a:lnTo>
                  <a:lnTo>
                    <a:pt x="725" y="5080"/>
                  </a:lnTo>
                  <a:lnTo>
                    <a:pt x="4535" y="21590"/>
                  </a:lnTo>
                  <a:lnTo>
                    <a:pt x="7181" y="27940"/>
                  </a:lnTo>
                  <a:lnTo>
                    <a:pt x="537089" y="27940"/>
                  </a:lnTo>
                  <a:lnTo>
                    <a:pt x="539205" y="21590"/>
                  </a:lnTo>
                  <a:lnTo>
                    <a:pt x="543015" y="5080"/>
                  </a:lnTo>
                  <a:lnTo>
                    <a:pt x="543378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012497" y="6348729"/>
              <a:ext cx="532130" cy="27940"/>
            </a:xfrm>
            <a:custGeom>
              <a:avLst/>
              <a:gdLst/>
              <a:ahLst/>
              <a:cxnLst/>
              <a:rect l="l" t="t" r="r" b="b"/>
              <a:pathLst>
                <a:path w="532129" h="27939">
                  <a:moveTo>
                    <a:pt x="531812" y="0"/>
                  </a:moveTo>
                  <a:lnTo>
                    <a:pt x="0" y="0"/>
                  </a:lnTo>
                  <a:lnTo>
                    <a:pt x="4762" y="11430"/>
                  </a:lnTo>
                  <a:lnTo>
                    <a:pt x="13652" y="26670"/>
                  </a:lnTo>
                  <a:lnTo>
                    <a:pt x="14499" y="27940"/>
                  </a:lnTo>
                  <a:lnTo>
                    <a:pt x="516889" y="27940"/>
                  </a:lnTo>
                  <a:lnTo>
                    <a:pt x="517842" y="26670"/>
                  </a:lnTo>
                  <a:lnTo>
                    <a:pt x="528002" y="11430"/>
                  </a:lnTo>
                  <a:lnTo>
                    <a:pt x="531812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025409" y="6374129"/>
              <a:ext cx="506095" cy="27940"/>
            </a:xfrm>
            <a:custGeom>
              <a:avLst/>
              <a:gdLst/>
              <a:ahLst/>
              <a:cxnLst/>
              <a:rect l="l" t="t" r="r" b="b"/>
              <a:pathLst>
                <a:path w="506095" h="27939">
                  <a:moveTo>
                    <a:pt x="505777" y="0"/>
                  </a:moveTo>
                  <a:lnTo>
                    <a:pt x="0" y="0"/>
                  </a:lnTo>
                  <a:lnTo>
                    <a:pt x="740" y="1270"/>
                  </a:lnTo>
                  <a:lnTo>
                    <a:pt x="10900" y="16510"/>
                  </a:lnTo>
                  <a:lnTo>
                    <a:pt x="23473" y="27940"/>
                  </a:lnTo>
                  <a:lnTo>
                    <a:pt x="480927" y="27940"/>
                  </a:lnTo>
                  <a:lnTo>
                    <a:pt x="493500" y="16510"/>
                  </a:lnTo>
                  <a:lnTo>
                    <a:pt x="504930" y="1270"/>
                  </a:lnTo>
                  <a:lnTo>
                    <a:pt x="505777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046088" y="6399529"/>
              <a:ext cx="463550" cy="27940"/>
            </a:xfrm>
            <a:custGeom>
              <a:avLst/>
              <a:gdLst/>
              <a:ahLst/>
              <a:cxnLst/>
              <a:rect l="l" t="t" r="r" b="b"/>
              <a:pathLst>
                <a:path w="463550" h="27939">
                  <a:moveTo>
                    <a:pt x="463041" y="0"/>
                  </a:moveTo>
                  <a:lnTo>
                    <a:pt x="0" y="0"/>
                  </a:lnTo>
                  <a:lnTo>
                    <a:pt x="4190" y="3810"/>
                  </a:lnTo>
                  <a:lnTo>
                    <a:pt x="19431" y="16510"/>
                  </a:lnTo>
                  <a:lnTo>
                    <a:pt x="37211" y="26670"/>
                  </a:lnTo>
                  <a:lnTo>
                    <a:pt x="39115" y="27940"/>
                  </a:lnTo>
                  <a:lnTo>
                    <a:pt x="423926" y="27940"/>
                  </a:lnTo>
                  <a:lnTo>
                    <a:pt x="425831" y="26670"/>
                  </a:lnTo>
                  <a:lnTo>
                    <a:pt x="443611" y="16510"/>
                  </a:lnTo>
                  <a:lnTo>
                    <a:pt x="458851" y="3810"/>
                  </a:lnTo>
                  <a:lnTo>
                    <a:pt x="463041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81077" y="6424929"/>
              <a:ext cx="393065" cy="27940"/>
            </a:xfrm>
            <a:custGeom>
              <a:avLst/>
              <a:gdLst/>
              <a:ahLst/>
              <a:cxnLst/>
              <a:rect l="l" t="t" r="r" b="b"/>
              <a:pathLst>
                <a:path w="393064" h="27939">
                  <a:moveTo>
                    <a:pt x="393065" y="0"/>
                  </a:moveTo>
                  <a:lnTo>
                    <a:pt x="0" y="0"/>
                  </a:lnTo>
                  <a:lnTo>
                    <a:pt x="2222" y="1270"/>
                  </a:lnTo>
                  <a:lnTo>
                    <a:pt x="21272" y="13970"/>
                  </a:lnTo>
                  <a:lnTo>
                    <a:pt x="42862" y="22860"/>
                  </a:lnTo>
                  <a:lnTo>
                    <a:pt x="58102" y="27940"/>
                  </a:lnTo>
                  <a:lnTo>
                    <a:pt x="336232" y="27940"/>
                  </a:lnTo>
                  <a:lnTo>
                    <a:pt x="351472" y="22860"/>
                  </a:lnTo>
                  <a:lnTo>
                    <a:pt x="371792" y="13970"/>
                  </a:lnTo>
                  <a:lnTo>
                    <a:pt x="390842" y="1270"/>
                  </a:lnTo>
                  <a:lnTo>
                    <a:pt x="39306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131560" y="6450329"/>
              <a:ext cx="293370" cy="25400"/>
            </a:xfrm>
            <a:custGeom>
              <a:avLst/>
              <a:gdLst/>
              <a:ahLst/>
              <a:cxnLst/>
              <a:rect l="l" t="t" r="r" b="b"/>
              <a:pathLst>
                <a:path w="293370" h="25400">
                  <a:moveTo>
                    <a:pt x="293370" y="0"/>
                  </a:moveTo>
                  <a:lnTo>
                    <a:pt x="0" y="0"/>
                  </a:lnTo>
                  <a:lnTo>
                    <a:pt x="38100" y="12700"/>
                  </a:lnTo>
                  <a:lnTo>
                    <a:pt x="63500" y="17780"/>
                  </a:lnTo>
                  <a:lnTo>
                    <a:pt x="91440" y="21590"/>
                  </a:lnTo>
                  <a:lnTo>
                    <a:pt x="118110" y="24130"/>
                  </a:lnTo>
                  <a:lnTo>
                    <a:pt x="146050" y="25400"/>
                  </a:lnTo>
                  <a:lnTo>
                    <a:pt x="175260" y="24130"/>
                  </a:lnTo>
                  <a:lnTo>
                    <a:pt x="228600" y="17780"/>
                  </a:lnTo>
                  <a:lnTo>
                    <a:pt x="278130" y="5080"/>
                  </a:lnTo>
                  <a:lnTo>
                    <a:pt x="29337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085332" y="6184900"/>
              <a:ext cx="382270" cy="74930"/>
            </a:xfrm>
            <a:custGeom>
              <a:avLst/>
              <a:gdLst/>
              <a:ahLst/>
              <a:cxnLst/>
              <a:rect l="l" t="t" r="r" b="b"/>
              <a:pathLst>
                <a:path w="382270" h="74929">
                  <a:moveTo>
                    <a:pt x="381889" y="74930"/>
                  </a:moveTo>
                  <a:lnTo>
                    <a:pt x="373888" y="63500"/>
                  </a:lnTo>
                  <a:lnTo>
                    <a:pt x="353568" y="45720"/>
                  </a:lnTo>
                  <a:lnTo>
                    <a:pt x="342138" y="38100"/>
                  </a:lnTo>
                  <a:lnTo>
                    <a:pt x="338328" y="35560"/>
                  </a:lnTo>
                  <a:lnTo>
                    <a:pt x="335991" y="34290"/>
                  </a:lnTo>
                  <a:lnTo>
                    <a:pt x="324358" y="27940"/>
                  </a:lnTo>
                  <a:lnTo>
                    <a:pt x="291338" y="15240"/>
                  </a:lnTo>
                  <a:lnTo>
                    <a:pt x="253238" y="5080"/>
                  </a:lnTo>
                  <a:lnTo>
                    <a:pt x="213868" y="0"/>
                  </a:lnTo>
                  <a:lnTo>
                    <a:pt x="169418" y="0"/>
                  </a:lnTo>
                  <a:lnTo>
                    <a:pt x="127508" y="5080"/>
                  </a:lnTo>
                  <a:lnTo>
                    <a:pt x="90678" y="15240"/>
                  </a:lnTo>
                  <a:lnTo>
                    <a:pt x="44958" y="34290"/>
                  </a:lnTo>
                  <a:lnTo>
                    <a:pt x="42418" y="35560"/>
                  </a:lnTo>
                  <a:lnTo>
                    <a:pt x="39243" y="38100"/>
                  </a:lnTo>
                  <a:lnTo>
                    <a:pt x="29718" y="45720"/>
                  </a:lnTo>
                  <a:lnTo>
                    <a:pt x="17018" y="54610"/>
                  </a:lnTo>
                  <a:lnTo>
                    <a:pt x="6858" y="63500"/>
                  </a:lnTo>
                  <a:lnTo>
                    <a:pt x="0" y="74930"/>
                  </a:lnTo>
                  <a:lnTo>
                    <a:pt x="381889" y="7493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070726" y="6256020"/>
              <a:ext cx="411480" cy="40640"/>
            </a:xfrm>
            <a:custGeom>
              <a:avLst/>
              <a:gdLst/>
              <a:ahLst/>
              <a:cxnLst/>
              <a:rect l="l" t="t" r="r" b="b"/>
              <a:pathLst>
                <a:path w="411479" h="40639">
                  <a:moveTo>
                    <a:pt x="393827" y="0"/>
                  </a:moveTo>
                  <a:lnTo>
                    <a:pt x="16891" y="0"/>
                  </a:lnTo>
                  <a:lnTo>
                    <a:pt x="13843" y="5079"/>
                  </a:lnTo>
                  <a:lnTo>
                    <a:pt x="6223" y="16509"/>
                  </a:lnTo>
                  <a:lnTo>
                    <a:pt x="1143" y="29209"/>
                  </a:lnTo>
                  <a:lnTo>
                    <a:pt x="0" y="40639"/>
                  </a:lnTo>
                  <a:lnTo>
                    <a:pt x="411099" y="40639"/>
                  </a:lnTo>
                  <a:lnTo>
                    <a:pt x="408813" y="29209"/>
                  </a:lnTo>
                  <a:lnTo>
                    <a:pt x="403733" y="16509"/>
                  </a:lnTo>
                  <a:lnTo>
                    <a:pt x="397383" y="5079"/>
                  </a:lnTo>
                  <a:lnTo>
                    <a:pt x="393827" y="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068060" y="6292850"/>
              <a:ext cx="415290" cy="39370"/>
            </a:xfrm>
            <a:custGeom>
              <a:avLst/>
              <a:gdLst/>
              <a:ahLst/>
              <a:cxnLst/>
              <a:rect l="l" t="t" r="r" b="b"/>
              <a:pathLst>
                <a:path w="415289" h="39370">
                  <a:moveTo>
                    <a:pt x="413003" y="0"/>
                  </a:moveTo>
                  <a:lnTo>
                    <a:pt x="3048" y="0"/>
                  </a:lnTo>
                  <a:lnTo>
                    <a:pt x="2539" y="5079"/>
                  </a:lnTo>
                  <a:lnTo>
                    <a:pt x="0" y="17779"/>
                  </a:lnTo>
                  <a:lnTo>
                    <a:pt x="2539" y="31750"/>
                  </a:lnTo>
                  <a:lnTo>
                    <a:pt x="3301" y="39370"/>
                  </a:lnTo>
                  <a:lnTo>
                    <a:pt x="412495" y="39370"/>
                  </a:lnTo>
                  <a:lnTo>
                    <a:pt x="414019" y="31750"/>
                  </a:lnTo>
                  <a:lnTo>
                    <a:pt x="415289" y="17779"/>
                  </a:lnTo>
                  <a:lnTo>
                    <a:pt x="414019" y="5079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070980" y="6328410"/>
              <a:ext cx="410845" cy="40640"/>
            </a:xfrm>
            <a:custGeom>
              <a:avLst/>
              <a:gdLst/>
              <a:ahLst/>
              <a:cxnLst/>
              <a:rect l="l" t="t" r="r" b="b"/>
              <a:pathLst>
                <a:path w="410845" h="40639">
                  <a:moveTo>
                    <a:pt x="410336" y="0"/>
                  </a:moveTo>
                  <a:lnTo>
                    <a:pt x="0" y="0"/>
                  </a:lnTo>
                  <a:lnTo>
                    <a:pt x="888" y="8889"/>
                  </a:lnTo>
                  <a:lnTo>
                    <a:pt x="5968" y="20319"/>
                  </a:lnTo>
                  <a:lnTo>
                    <a:pt x="13588" y="33019"/>
                  </a:lnTo>
                  <a:lnTo>
                    <a:pt x="18668" y="40639"/>
                  </a:lnTo>
                  <a:lnTo>
                    <a:pt x="391202" y="40639"/>
                  </a:lnTo>
                  <a:lnTo>
                    <a:pt x="397128" y="33019"/>
                  </a:lnTo>
                  <a:lnTo>
                    <a:pt x="403478" y="20319"/>
                  </a:lnTo>
                  <a:lnTo>
                    <a:pt x="408558" y="8889"/>
                  </a:lnTo>
                  <a:lnTo>
                    <a:pt x="410336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087110" y="6365239"/>
              <a:ext cx="378460" cy="39370"/>
            </a:xfrm>
            <a:custGeom>
              <a:avLst/>
              <a:gdLst/>
              <a:ahLst/>
              <a:cxnLst/>
              <a:rect l="l" t="t" r="r" b="b"/>
              <a:pathLst>
                <a:path w="378460" h="39370">
                  <a:moveTo>
                    <a:pt x="378036" y="0"/>
                  </a:moveTo>
                  <a:lnTo>
                    <a:pt x="0" y="0"/>
                  </a:lnTo>
                  <a:lnTo>
                    <a:pt x="5079" y="7620"/>
                  </a:lnTo>
                  <a:lnTo>
                    <a:pt x="15239" y="17780"/>
                  </a:lnTo>
                  <a:lnTo>
                    <a:pt x="40639" y="35560"/>
                  </a:lnTo>
                  <a:lnTo>
                    <a:pt x="47171" y="39370"/>
                  </a:lnTo>
                  <a:lnTo>
                    <a:pt x="330562" y="39370"/>
                  </a:lnTo>
                  <a:lnTo>
                    <a:pt x="336550" y="35560"/>
                  </a:lnTo>
                  <a:lnTo>
                    <a:pt x="351789" y="26670"/>
                  </a:lnTo>
                  <a:lnTo>
                    <a:pt x="361950" y="17780"/>
                  </a:lnTo>
                  <a:lnTo>
                    <a:pt x="372110" y="7620"/>
                  </a:lnTo>
                  <a:lnTo>
                    <a:pt x="378036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129927" y="6402070"/>
              <a:ext cx="292100" cy="35560"/>
            </a:xfrm>
            <a:custGeom>
              <a:avLst/>
              <a:gdLst/>
              <a:ahLst/>
              <a:cxnLst/>
              <a:rect l="l" t="t" r="r" b="b"/>
              <a:pathLst>
                <a:path w="292100" h="35560">
                  <a:moveTo>
                    <a:pt x="291737" y="0"/>
                  </a:moveTo>
                  <a:lnTo>
                    <a:pt x="0" y="0"/>
                  </a:lnTo>
                  <a:lnTo>
                    <a:pt x="13062" y="7619"/>
                  </a:lnTo>
                  <a:lnTo>
                    <a:pt x="46082" y="20319"/>
                  </a:lnTo>
                  <a:lnTo>
                    <a:pt x="63862" y="24129"/>
                  </a:lnTo>
                  <a:lnTo>
                    <a:pt x="82912" y="30479"/>
                  </a:lnTo>
                  <a:lnTo>
                    <a:pt x="103232" y="33019"/>
                  </a:lnTo>
                  <a:lnTo>
                    <a:pt x="146412" y="35559"/>
                  </a:lnTo>
                  <a:lnTo>
                    <a:pt x="188322" y="33019"/>
                  </a:lnTo>
                  <a:lnTo>
                    <a:pt x="208642" y="30479"/>
                  </a:lnTo>
                  <a:lnTo>
                    <a:pt x="227692" y="24129"/>
                  </a:lnTo>
                  <a:lnTo>
                    <a:pt x="246742" y="20319"/>
                  </a:lnTo>
                  <a:lnTo>
                    <a:pt x="279762" y="7619"/>
                  </a:lnTo>
                  <a:lnTo>
                    <a:pt x="291737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164072" y="6226810"/>
              <a:ext cx="220979" cy="25400"/>
            </a:xfrm>
            <a:custGeom>
              <a:avLst/>
              <a:gdLst/>
              <a:ahLst/>
              <a:cxnLst/>
              <a:rect l="l" t="t" r="r" b="b"/>
              <a:pathLst>
                <a:path w="220979" h="25400">
                  <a:moveTo>
                    <a:pt x="220980" y="25400"/>
                  </a:moveTo>
                  <a:lnTo>
                    <a:pt x="218948" y="24130"/>
                  </a:lnTo>
                  <a:lnTo>
                    <a:pt x="208788" y="19050"/>
                  </a:lnTo>
                  <a:lnTo>
                    <a:pt x="192913" y="12700"/>
                  </a:lnTo>
                  <a:lnTo>
                    <a:pt x="189738" y="11430"/>
                  </a:lnTo>
                  <a:lnTo>
                    <a:pt x="141478" y="1270"/>
                  </a:lnTo>
                  <a:lnTo>
                    <a:pt x="126238" y="0"/>
                  </a:lnTo>
                  <a:lnTo>
                    <a:pt x="94488" y="0"/>
                  </a:lnTo>
                  <a:lnTo>
                    <a:pt x="50038" y="6350"/>
                  </a:lnTo>
                  <a:lnTo>
                    <a:pt x="30988" y="11430"/>
                  </a:lnTo>
                  <a:lnTo>
                    <a:pt x="27813" y="12700"/>
                  </a:lnTo>
                  <a:lnTo>
                    <a:pt x="11938" y="19050"/>
                  </a:lnTo>
                  <a:lnTo>
                    <a:pt x="1778" y="24130"/>
                  </a:lnTo>
                  <a:lnTo>
                    <a:pt x="0" y="25400"/>
                  </a:lnTo>
                  <a:lnTo>
                    <a:pt x="220980" y="2540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145530" y="6252210"/>
              <a:ext cx="257810" cy="13970"/>
            </a:xfrm>
            <a:custGeom>
              <a:avLst/>
              <a:gdLst/>
              <a:ahLst/>
              <a:cxnLst/>
              <a:rect l="l" t="t" r="r" b="b"/>
              <a:pathLst>
                <a:path w="257810" h="13970">
                  <a:moveTo>
                    <a:pt x="239521" y="0"/>
                  </a:moveTo>
                  <a:lnTo>
                    <a:pt x="18541" y="0"/>
                  </a:lnTo>
                  <a:lnTo>
                    <a:pt x="2539" y="11429"/>
                  </a:lnTo>
                  <a:lnTo>
                    <a:pt x="0" y="13969"/>
                  </a:lnTo>
                  <a:lnTo>
                    <a:pt x="257809" y="13969"/>
                  </a:lnTo>
                  <a:lnTo>
                    <a:pt x="255269" y="11429"/>
                  </a:lnTo>
                  <a:lnTo>
                    <a:pt x="247649" y="5079"/>
                  </a:lnTo>
                  <a:lnTo>
                    <a:pt x="239521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134099" y="6264910"/>
              <a:ext cx="280670" cy="13970"/>
            </a:xfrm>
            <a:custGeom>
              <a:avLst/>
              <a:gdLst/>
              <a:ahLst/>
              <a:cxnLst/>
              <a:rect l="l" t="t" r="r" b="b"/>
              <a:pathLst>
                <a:path w="280670" h="13970">
                  <a:moveTo>
                    <a:pt x="267970" y="0"/>
                  </a:moveTo>
                  <a:lnTo>
                    <a:pt x="12700" y="0"/>
                  </a:lnTo>
                  <a:lnTo>
                    <a:pt x="6350" y="6349"/>
                  </a:lnTo>
                  <a:lnTo>
                    <a:pt x="0" y="13969"/>
                  </a:lnTo>
                  <a:lnTo>
                    <a:pt x="280670" y="13969"/>
                  </a:lnTo>
                  <a:lnTo>
                    <a:pt x="274320" y="6349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125844" y="6277610"/>
              <a:ext cx="297180" cy="15240"/>
            </a:xfrm>
            <a:custGeom>
              <a:avLst/>
              <a:gdLst/>
              <a:ahLst/>
              <a:cxnLst/>
              <a:rect l="l" t="t" r="r" b="b"/>
              <a:pathLst>
                <a:path w="297179" h="15239">
                  <a:moveTo>
                    <a:pt x="287866" y="0"/>
                  </a:moveTo>
                  <a:lnTo>
                    <a:pt x="9313" y="0"/>
                  </a:lnTo>
                  <a:lnTo>
                    <a:pt x="8254" y="1269"/>
                  </a:lnTo>
                  <a:lnTo>
                    <a:pt x="3175" y="8889"/>
                  </a:lnTo>
                  <a:lnTo>
                    <a:pt x="0" y="15239"/>
                  </a:lnTo>
                  <a:lnTo>
                    <a:pt x="297179" y="15239"/>
                  </a:lnTo>
                  <a:lnTo>
                    <a:pt x="294004" y="8889"/>
                  </a:lnTo>
                  <a:lnTo>
                    <a:pt x="288925" y="1269"/>
                  </a:lnTo>
                  <a:lnTo>
                    <a:pt x="28786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122669" y="6291579"/>
              <a:ext cx="303530" cy="13970"/>
            </a:xfrm>
            <a:custGeom>
              <a:avLst/>
              <a:gdLst/>
              <a:ahLst/>
              <a:cxnLst/>
              <a:rect l="l" t="t" r="r" b="b"/>
              <a:pathLst>
                <a:path w="303529" h="13970">
                  <a:moveTo>
                    <a:pt x="299719" y="0"/>
                  </a:moveTo>
                  <a:lnTo>
                    <a:pt x="3810" y="0"/>
                  </a:lnTo>
                  <a:lnTo>
                    <a:pt x="2539" y="2540"/>
                  </a:lnTo>
                  <a:lnTo>
                    <a:pt x="1269" y="6350"/>
                  </a:lnTo>
                  <a:lnTo>
                    <a:pt x="0" y="11430"/>
                  </a:lnTo>
                  <a:lnTo>
                    <a:pt x="0" y="13970"/>
                  </a:lnTo>
                  <a:lnTo>
                    <a:pt x="303529" y="13970"/>
                  </a:lnTo>
                  <a:lnTo>
                    <a:pt x="303529" y="6350"/>
                  </a:lnTo>
                  <a:lnTo>
                    <a:pt x="300989" y="2540"/>
                  </a:lnTo>
                  <a:lnTo>
                    <a:pt x="29971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122669" y="6304279"/>
              <a:ext cx="303530" cy="13970"/>
            </a:xfrm>
            <a:custGeom>
              <a:avLst/>
              <a:gdLst/>
              <a:ahLst/>
              <a:cxnLst/>
              <a:rect l="l" t="t" r="r" b="b"/>
              <a:pathLst>
                <a:path w="303529" h="13970">
                  <a:moveTo>
                    <a:pt x="0" y="0"/>
                  </a:moveTo>
                  <a:lnTo>
                    <a:pt x="303529" y="0"/>
                  </a:lnTo>
                  <a:lnTo>
                    <a:pt x="303529" y="13970"/>
                  </a:lnTo>
                  <a:lnTo>
                    <a:pt x="0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122670" y="6318250"/>
              <a:ext cx="303530" cy="13970"/>
            </a:xfrm>
            <a:custGeom>
              <a:avLst/>
              <a:gdLst/>
              <a:ahLst/>
              <a:cxnLst/>
              <a:rect l="l" t="t" r="r" b="b"/>
              <a:pathLst>
                <a:path w="303529" h="13970">
                  <a:moveTo>
                    <a:pt x="30353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35" y="2540"/>
                  </a:lnTo>
                  <a:lnTo>
                    <a:pt x="635" y="6350"/>
                  </a:lnTo>
                  <a:lnTo>
                    <a:pt x="1905" y="6350"/>
                  </a:lnTo>
                  <a:lnTo>
                    <a:pt x="1905" y="11430"/>
                  </a:lnTo>
                  <a:lnTo>
                    <a:pt x="3175" y="11430"/>
                  </a:lnTo>
                  <a:lnTo>
                    <a:pt x="3175" y="13970"/>
                  </a:lnTo>
                  <a:lnTo>
                    <a:pt x="300355" y="13970"/>
                  </a:lnTo>
                  <a:lnTo>
                    <a:pt x="300355" y="11430"/>
                  </a:lnTo>
                  <a:lnTo>
                    <a:pt x="302260" y="11430"/>
                  </a:lnTo>
                  <a:lnTo>
                    <a:pt x="302260" y="6350"/>
                  </a:lnTo>
                  <a:lnTo>
                    <a:pt x="303530" y="6350"/>
                  </a:lnTo>
                  <a:lnTo>
                    <a:pt x="303530" y="254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125844" y="6330950"/>
              <a:ext cx="297180" cy="13970"/>
            </a:xfrm>
            <a:custGeom>
              <a:avLst/>
              <a:gdLst/>
              <a:ahLst/>
              <a:cxnLst/>
              <a:rect l="l" t="t" r="r" b="b"/>
              <a:pathLst>
                <a:path w="297179" h="13970">
                  <a:moveTo>
                    <a:pt x="297179" y="0"/>
                  </a:moveTo>
                  <a:lnTo>
                    <a:pt x="0" y="0"/>
                  </a:lnTo>
                  <a:lnTo>
                    <a:pt x="3175" y="6350"/>
                  </a:lnTo>
                  <a:lnTo>
                    <a:pt x="8254" y="13970"/>
                  </a:lnTo>
                  <a:lnTo>
                    <a:pt x="288925" y="13970"/>
                  </a:lnTo>
                  <a:lnTo>
                    <a:pt x="294004" y="635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133253" y="6343650"/>
              <a:ext cx="282575" cy="15240"/>
            </a:xfrm>
            <a:custGeom>
              <a:avLst/>
              <a:gdLst/>
              <a:ahLst/>
              <a:cxnLst/>
              <a:rect l="l" t="t" r="r" b="b"/>
              <a:pathLst>
                <a:path w="282575" h="15239">
                  <a:moveTo>
                    <a:pt x="282363" y="0"/>
                  </a:moveTo>
                  <a:lnTo>
                    <a:pt x="0" y="0"/>
                  </a:lnTo>
                  <a:lnTo>
                    <a:pt x="846" y="1270"/>
                  </a:lnTo>
                  <a:lnTo>
                    <a:pt x="7196" y="8890"/>
                  </a:lnTo>
                  <a:lnTo>
                    <a:pt x="13546" y="15240"/>
                  </a:lnTo>
                  <a:lnTo>
                    <a:pt x="268816" y="15240"/>
                  </a:lnTo>
                  <a:lnTo>
                    <a:pt x="275166" y="8890"/>
                  </a:lnTo>
                  <a:lnTo>
                    <a:pt x="281516" y="1270"/>
                  </a:lnTo>
                  <a:lnTo>
                    <a:pt x="282363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145530" y="6357620"/>
              <a:ext cx="257810" cy="13970"/>
            </a:xfrm>
            <a:custGeom>
              <a:avLst/>
              <a:gdLst/>
              <a:ahLst/>
              <a:cxnLst/>
              <a:rect l="l" t="t" r="r" b="b"/>
              <a:pathLst>
                <a:path w="257810" h="13970">
                  <a:moveTo>
                    <a:pt x="257809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18541" y="13969"/>
                  </a:lnTo>
                  <a:lnTo>
                    <a:pt x="239521" y="13969"/>
                  </a:lnTo>
                  <a:lnTo>
                    <a:pt x="247649" y="8889"/>
                  </a:lnTo>
                  <a:lnTo>
                    <a:pt x="255269" y="2539"/>
                  </a:lnTo>
                  <a:lnTo>
                    <a:pt x="25780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162293" y="6370320"/>
              <a:ext cx="224790" cy="15240"/>
            </a:xfrm>
            <a:custGeom>
              <a:avLst/>
              <a:gdLst/>
              <a:ahLst/>
              <a:cxnLst/>
              <a:rect l="l" t="t" r="r" b="b"/>
              <a:pathLst>
                <a:path w="224789" h="15239">
                  <a:moveTo>
                    <a:pt x="224789" y="0"/>
                  </a:moveTo>
                  <a:lnTo>
                    <a:pt x="0" y="0"/>
                  </a:lnTo>
                  <a:lnTo>
                    <a:pt x="3555" y="2539"/>
                  </a:lnTo>
                  <a:lnTo>
                    <a:pt x="13715" y="7619"/>
                  </a:lnTo>
                  <a:lnTo>
                    <a:pt x="26415" y="12699"/>
                  </a:lnTo>
                  <a:lnTo>
                    <a:pt x="34882" y="15239"/>
                  </a:lnTo>
                  <a:lnTo>
                    <a:pt x="189399" y="15239"/>
                  </a:lnTo>
                  <a:lnTo>
                    <a:pt x="197865" y="12699"/>
                  </a:lnTo>
                  <a:lnTo>
                    <a:pt x="210565" y="7619"/>
                  </a:lnTo>
                  <a:lnTo>
                    <a:pt x="220725" y="2539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192943" y="6384289"/>
              <a:ext cx="163195" cy="12700"/>
            </a:xfrm>
            <a:custGeom>
              <a:avLst/>
              <a:gdLst/>
              <a:ahLst/>
              <a:cxnLst/>
              <a:rect l="l" t="t" r="r" b="b"/>
              <a:pathLst>
                <a:path w="163195" h="12700">
                  <a:moveTo>
                    <a:pt x="162983" y="0"/>
                  </a:moveTo>
                  <a:lnTo>
                    <a:pt x="0" y="0"/>
                  </a:lnTo>
                  <a:lnTo>
                    <a:pt x="21166" y="6350"/>
                  </a:lnTo>
                  <a:lnTo>
                    <a:pt x="35136" y="8890"/>
                  </a:lnTo>
                  <a:lnTo>
                    <a:pt x="50376" y="10160"/>
                  </a:lnTo>
                  <a:lnTo>
                    <a:pt x="65616" y="12700"/>
                  </a:lnTo>
                  <a:lnTo>
                    <a:pt x="97366" y="12700"/>
                  </a:lnTo>
                  <a:lnTo>
                    <a:pt x="112606" y="10160"/>
                  </a:lnTo>
                  <a:lnTo>
                    <a:pt x="127846" y="8890"/>
                  </a:lnTo>
                  <a:lnTo>
                    <a:pt x="141816" y="6350"/>
                  </a:lnTo>
                  <a:lnTo>
                    <a:pt x="162983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993168" y="5897879"/>
              <a:ext cx="290830" cy="40640"/>
            </a:xfrm>
            <a:custGeom>
              <a:avLst/>
              <a:gdLst/>
              <a:ahLst/>
              <a:cxnLst/>
              <a:rect l="l" t="t" r="r" b="b"/>
              <a:pathLst>
                <a:path w="290829" h="40639">
                  <a:moveTo>
                    <a:pt x="290791" y="0"/>
                  </a:moveTo>
                  <a:lnTo>
                    <a:pt x="281901" y="0"/>
                  </a:lnTo>
                  <a:lnTo>
                    <a:pt x="91401" y="19050"/>
                  </a:lnTo>
                  <a:lnTo>
                    <a:pt x="86017" y="20320"/>
                  </a:lnTo>
                  <a:lnTo>
                    <a:pt x="0" y="40640"/>
                  </a:lnTo>
                  <a:lnTo>
                    <a:pt x="82372" y="40640"/>
                  </a:lnTo>
                  <a:lnTo>
                    <a:pt x="91401" y="38100"/>
                  </a:lnTo>
                  <a:lnTo>
                    <a:pt x="269201" y="20320"/>
                  </a:lnTo>
                  <a:lnTo>
                    <a:pt x="281901" y="19050"/>
                  </a:lnTo>
                  <a:lnTo>
                    <a:pt x="290791" y="19050"/>
                  </a:lnTo>
                  <a:lnTo>
                    <a:pt x="290791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76899" y="5935979"/>
              <a:ext cx="407670" cy="217169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5867399" y="663193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4">
                  <a:moveTo>
                    <a:pt x="0" y="0"/>
                  </a:moveTo>
                  <a:lnTo>
                    <a:pt x="0" y="7619"/>
                  </a:lnTo>
                  <a:lnTo>
                    <a:pt x="12815" y="12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867399" y="6620510"/>
              <a:ext cx="51435" cy="40005"/>
            </a:xfrm>
            <a:custGeom>
              <a:avLst/>
              <a:gdLst/>
              <a:ahLst/>
              <a:cxnLst/>
              <a:rect l="l" t="t" r="r" b="b"/>
              <a:pathLst>
                <a:path w="51435" h="40004">
                  <a:moveTo>
                    <a:pt x="0" y="0"/>
                  </a:moveTo>
                  <a:lnTo>
                    <a:pt x="0" y="13970"/>
                  </a:lnTo>
                  <a:lnTo>
                    <a:pt x="8543" y="22513"/>
                  </a:lnTo>
                  <a:lnTo>
                    <a:pt x="51261" y="39831"/>
                  </a:lnTo>
                  <a:lnTo>
                    <a:pt x="20697" y="9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883575" y="6627752"/>
              <a:ext cx="74295" cy="48895"/>
            </a:xfrm>
            <a:custGeom>
              <a:avLst/>
              <a:gdLst/>
              <a:ahLst/>
              <a:cxnLst/>
              <a:rect l="l" t="t" r="r" b="b"/>
              <a:pathLst>
                <a:path w="74295" h="48895">
                  <a:moveTo>
                    <a:pt x="0" y="0"/>
                  </a:moveTo>
                  <a:lnTo>
                    <a:pt x="31049" y="30952"/>
                  </a:lnTo>
                  <a:lnTo>
                    <a:pt x="73925" y="48334"/>
                  </a:lnTo>
                  <a:lnTo>
                    <a:pt x="46183" y="20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927193" y="6647283"/>
              <a:ext cx="60325" cy="35560"/>
            </a:xfrm>
            <a:custGeom>
              <a:avLst/>
              <a:gdLst/>
              <a:ahLst/>
              <a:cxnLst/>
              <a:rect l="l" t="t" r="r" b="b"/>
              <a:pathLst>
                <a:path w="60325" h="35559">
                  <a:moveTo>
                    <a:pt x="0" y="0"/>
                  </a:moveTo>
                  <a:lnTo>
                    <a:pt x="27779" y="27779"/>
                  </a:lnTo>
                  <a:lnTo>
                    <a:pt x="34187" y="30377"/>
                  </a:lnTo>
                  <a:lnTo>
                    <a:pt x="59864" y="35444"/>
                  </a:lnTo>
                  <a:lnTo>
                    <a:pt x="37985" y="13634"/>
                  </a:lnTo>
                  <a:lnTo>
                    <a:pt x="25297" y="113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963355" y="6660585"/>
              <a:ext cx="54610" cy="28575"/>
            </a:xfrm>
            <a:custGeom>
              <a:avLst/>
              <a:gdLst/>
              <a:ahLst/>
              <a:cxnLst/>
              <a:rect l="l" t="t" r="r" b="b"/>
              <a:pathLst>
                <a:path w="54610" h="28575">
                  <a:moveTo>
                    <a:pt x="0" y="0"/>
                  </a:moveTo>
                  <a:lnTo>
                    <a:pt x="21758" y="21758"/>
                  </a:lnTo>
                  <a:lnTo>
                    <a:pt x="54554" y="28231"/>
                  </a:lnTo>
                  <a:lnTo>
                    <a:pt x="32257" y="5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992847" y="6665947"/>
              <a:ext cx="53975" cy="28575"/>
            </a:xfrm>
            <a:custGeom>
              <a:avLst/>
              <a:gdLst/>
              <a:ahLst/>
              <a:cxnLst/>
              <a:rect l="l" t="t" r="r" b="b"/>
              <a:pathLst>
                <a:path w="53975" h="28575">
                  <a:moveTo>
                    <a:pt x="0" y="0"/>
                  </a:moveTo>
                  <a:lnTo>
                    <a:pt x="22330" y="22330"/>
                  </a:lnTo>
                  <a:lnTo>
                    <a:pt x="53477" y="28477"/>
                  </a:lnTo>
                  <a:lnTo>
                    <a:pt x="30642" y="5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020787" y="6671027"/>
              <a:ext cx="54610" cy="29209"/>
            </a:xfrm>
            <a:custGeom>
              <a:avLst/>
              <a:gdLst/>
              <a:ahLst/>
              <a:cxnLst/>
              <a:rect l="l" t="t" r="r" b="b"/>
              <a:pathLst>
                <a:path w="54610" h="29209">
                  <a:moveTo>
                    <a:pt x="0" y="0"/>
                  </a:moveTo>
                  <a:lnTo>
                    <a:pt x="22871" y="22871"/>
                  </a:lnTo>
                  <a:lnTo>
                    <a:pt x="37112" y="25682"/>
                  </a:lnTo>
                  <a:lnTo>
                    <a:pt x="54209" y="28809"/>
                  </a:lnTo>
                  <a:lnTo>
                    <a:pt x="31044" y="5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048727" y="6676107"/>
              <a:ext cx="54610" cy="29209"/>
            </a:xfrm>
            <a:custGeom>
              <a:avLst/>
              <a:gdLst/>
              <a:ahLst/>
              <a:cxnLst/>
              <a:rect l="l" t="t" r="r" b="b"/>
              <a:pathLst>
                <a:path w="54610" h="29209">
                  <a:moveTo>
                    <a:pt x="0" y="0"/>
                  </a:moveTo>
                  <a:lnTo>
                    <a:pt x="23161" y="23161"/>
                  </a:lnTo>
                  <a:lnTo>
                    <a:pt x="54247" y="28847"/>
                  </a:lnTo>
                  <a:lnTo>
                    <a:pt x="31044" y="5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076667" y="6681187"/>
              <a:ext cx="55244" cy="29209"/>
            </a:xfrm>
            <a:custGeom>
              <a:avLst/>
              <a:gdLst/>
              <a:ahLst/>
              <a:cxnLst/>
              <a:rect l="l" t="t" r="r" b="b"/>
              <a:pathLst>
                <a:path w="55245" h="29209">
                  <a:moveTo>
                    <a:pt x="0" y="0"/>
                  </a:moveTo>
                  <a:lnTo>
                    <a:pt x="23199" y="23199"/>
                  </a:lnTo>
                  <a:lnTo>
                    <a:pt x="54968" y="29010"/>
                  </a:lnTo>
                  <a:lnTo>
                    <a:pt x="31637" y="5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106160" y="6686550"/>
              <a:ext cx="53340" cy="29209"/>
            </a:xfrm>
            <a:custGeom>
              <a:avLst/>
              <a:gdLst/>
              <a:ahLst/>
              <a:cxnLst/>
              <a:rect l="l" t="t" r="r" b="b"/>
              <a:pathLst>
                <a:path w="53339" h="29209">
                  <a:moveTo>
                    <a:pt x="0" y="0"/>
                  </a:moveTo>
                  <a:lnTo>
                    <a:pt x="23239" y="23239"/>
                  </a:lnTo>
                  <a:lnTo>
                    <a:pt x="52771" y="28641"/>
                  </a:lnTo>
                  <a:lnTo>
                    <a:pt x="29492" y="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134099" y="6691629"/>
              <a:ext cx="52069" cy="26670"/>
            </a:xfrm>
            <a:custGeom>
              <a:avLst/>
              <a:gdLst/>
              <a:ahLst/>
              <a:cxnLst/>
              <a:rect l="l" t="t" r="r" b="b"/>
              <a:pathLst>
                <a:path w="52070" h="26670">
                  <a:moveTo>
                    <a:pt x="0" y="0"/>
                  </a:moveTo>
                  <a:lnTo>
                    <a:pt x="23277" y="23277"/>
                  </a:lnTo>
                  <a:lnTo>
                    <a:pt x="27939" y="24130"/>
                  </a:lnTo>
                  <a:lnTo>
                    <a:pt x="51662" y="26262"/>
                  </a:lnTo>
                  <a:lnTo>
                    <a:pt x="30696" y="5296"/>
                  </a:lnTo>
                  <a:lnTo>
                    <a:pt x="27939" y="5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163418" y="6696818"/>
              <a:ext cx="48260" cy="23495"/>
            </a:xfrm>
            <a:custGeom>
              <a:avLst/>
              <a:gdLst/>
              <a:ahLst/>
              <a:cxnLst/>
              <a:rect l="l" t="t" r="r" b="b"/>
              <a:pathLst>
                <a:path w="48260" h="23495">
                  <a:moveTo>
                    <a:pt x="0" y="0"/>
                  </a:moveTo>
                  <a:lnTo>
                    <a:pt x="20948" y="20948"/>
                  </a:lnTo>
                  <a:lnTo>
                    <a:pt x="48089" y="23388"/>
                  </a:lnTo>
                  <a:lnTo>
                    <a:pt x="26882" y="2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188229" y="6698769"/>
              <a:ext cx="49530" cy="24130"/>
            </a:xfrm>
            <a:custGeom>
              <a:avLst/>
              <a:gdLst/>
              <a:ahLst/>
              <a:cxnLst/>
              <a:rect l="l" t="t" r="r" b="b"/>
              <a:pathLst>
                <a:path w="49529" h="24129">
                  <a:moveTo>
                    <a:pt x="0" y="0"/>
                  </a:moveTo>
                  <a:lnTo>
                    <a:pt x="21254" y="21254"/>
                  </a:lnTo>
                  <a:lnTo>
                    <a:pt x="49163" y="23763"/>
                  </a:lnTo>
                  <a:lnTo>
                    <a:pt x="27568" y="2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213041" y="6700721"/>
              <a:ext cx="49530" cy="24130"/>
            </a:xfrm>
            <a:custGeom>
              <a:avLst/>
              <a:gdLst/>
              <a:ahLst/>
              <a:cxnLst/>
              <a:rect l="l" t="t" r="r" b="b"/>
              <a:pathLst>
                <a:path w="49529" h="24129">
                  <a:moveTo>
                    <a:pt x="0" y="0"/>
                  </a:moveTo>
                  <a:lnTo>
                    <a:pt x="21561" y="21561"/>
                  </a:lnTo>
                  <a:lnTo>
                    <a:pt x="49469" y="24069"/>
                  </a:lnTo>
                  <a:lnTo>
                    <a:pt x="27568" y="2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237852" y="6702672"/>
              <a:ext cx="48260" cy="23495"/>
            </a:xfrm>
            <a:custGeom>
              <a:avLst/>
              <a:gdLst/>
              <a:ahLst/>
              <a:cxnLst/>
              <a:rect l="l" t="t" r="r" b="b"/>
              <a:pathLst>
                <a:path w="48260" h="23495">
                  <a:moveTo>
                    <a:pt x="0" y="0"/>
                  </a:moveTo>
                  <a:lnTo>
                    <a:pt x="21867" y="21867"/>
                  </a:lnTo>
                  <a:lnTo>
                    <a:pt x="37217" y="23247"/>
                  </a:lnTo>
                  <a:lnTo>
                    <a:pt x="47932" y="22532"/>
                  </a:lnTo>
                  <a:lnTo>
                    <a:pt x="27568" y="2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264042" y="6704732"/>
              <a:ext cx="44450" cy="20955"/>
            </a:xfrm>
            <a:custGeom>
              <a:avLst/>
              <a:gdLst/>
              <a:ahLst/>
              <a:cxnLst/>
              <a:rect l="l" t="t" r="r" b="b"/>
              <a:pathLst>
                <a:path w="44450" h="20954">
                  <a:moveTo>
                    <a:pt x="0" y="0"/>
                  </a:moveTo>
                  <a:lnTo>
                    <a:pt x="20552" y="20552"/>
                  </a:lnTo>
                  <a:lnTo>
                    <a:pt x="43975" y="18990"/>
                  </a:lnTo>
                  <a:lnTo>
                    <a:pt x="25795" y="867"/>
                  </a:lnTo>
                  <a:lnTo>
                    <a:pt x="11027" y="867"/>
                  </a:lnTo>
                  <a:lnTo>
                    <a:pt x="0" y="0"/>
                  </a:lnTo>
                  <a:close/>
                </a:path>
                <a:path w="44450" h="20954">
                  <a:moveTo>
                    <a:pt x="24978" y="53"/>
                  </a:moveTo>
                  <a:lnTo>
                    <a:pt x="11027" y="867"/>
                  </a:lnTo>
                  <a:lnTo>
                    <a:pt x="25795" y="867"/>
                  </a:lnTo>
                  <a:lnTo>
                    <a:pt x="24978" y="53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287069" y="6703499"/>
              <a:ext cx="43180" cy="20955"/>
            </a:xfrm>
            <a:custGeom>
              <a:avLst/>
              <a:gdLst/>
              <a:ahLst/>
              <a:cxnLst/>
              <a:rect l="l" t="t" r="r" b="b"/>
              <a:pathLst>
                <a:path w="43179" h="20954">
                  <a:moveTo>
                    <a:pt x="23999" y="0"/>
                  </a:moveTo>
                  <a:lnTo>
                    <a:pt x="0" y="1399"/>
                  </a:lnTo>
                  <a:lnTo>
                    <a:pt x="18956" y="20356"/>
                  </a:lnTo>
                  <a:lnTo>
                    <a:pt x="42768" y="18768"/>
                  </a:lnTo>
                  <a:lnTo>
                    <a:pt x="23999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308669" y="6702217"/>
              <a:ext cx="43180" cy="20320"/>
            </a:xfrm>
            <a:custGeom>
              <a:avLst/>
              <a:gdLst/>
              <a:ahLst/>
              <a:cxnLst/>
              <a:rect l="l" t="t" r="r" b="b"/>
              <a:pathLst>
                <a:path w="43179" h="20320">
                  <a:moveTo>
                    <a:pt x="24387" y="0"/>
                  </a:moveTo>
                  <a:lnTo>
                    <a:pt x="0" y="1422"/>
                  </a:lnTo>
                  <a:lnTo>
                    <a:pt x="18787" y="20210"/>
                  </a:lnTo>
                  <a:lnTo>
                    <a:pt x="42930" y="18600"/>
                  </a:lnTo>
                  <a:lnTo>
                    <a:pt x="24387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331469" y="6700909"/>
              <a:ext cx="42545" cy="20320"/>
            </a:xfrm>
            <a:custGeom>
              <a:avLst/>
              <a:gdLst/>
              <a:ahLst/>
              <a:cxnLst/>
              <a:rect l="l" t="t" r="r" b="b"/>
              <a:pathLst>
                <a:path w="42545" h="20320">
                  <a:moveTo>
                    <a:pt x="24000" y="0"/>
                  </a:moveTo>
                  <a:lnTo>
                    <a:pt x="0" y="1400"/>
                  </a:lnTo>
                  <a:lnTo>
                    <a:pt x="18609" y="20009"/>
                  </a:lnTo>
                  <a:lnTo>
                    <a:pt x="42421" y="18421"/>
                  </a:lnTo>
                  <a:lnTo>
                    <a:pt x="2400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353069" y="6699649"/>
              <a:ext cx="42545" cy="20320"/>
            </a:xfrm>
            <a:custGeom>
              <a:avLst/>
              <a:gdLst/>
              <a:ahLst/>
              <a:cxnLst/>
              <a:rect l="l" t="t" r="r" b="b"/>
              <a:pathLst>
                <a:path w="42545" h="20320">
                  <a:moveTo>
                    <a:pt x="24000" y="0"/>
                  </a:moveTo>
                  <a:lnTo>
                    <a:pt x="0" y="1400"/>
                  </a:lnTo>
                  <a:lnTo>
                    <a:pt x="18440" y="19840"/>
                  </a:lnTo>
                  <a:lnTo>
                    <a:pt x="42253" y="18253"/>
                  </a:lnTo>
                  <a:lnTo>
                    <a:pt x="24000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374670" y="6698389"/>
              <a:ext cx="42545" cy="19685"/>
            </a:xfrm>
            <a:custGeom>
              <a:avLst/>
              <a:gdLst/>
              <a:ahLst/>
              <a:cxnLst/>
              <a:rect l="l" t="t" r="r" b="b"/>
              <a:pathLst>
                <a:path w="42545" h="19684">
                  <a:moveTo>
                    <a:pt x="24000" y="0"/>
                  </a:moveTo>
                  <a:lnTo>
                    <a:pt x="0" y="1400"/>
                  </a:lnTo>
                  <a:lnTo>
                    <a:pt x="18271" y="19671"/>
                  </a:lnTo>
                  <a:lnTo>
                    <a:pt x="42084" y="18084"/>
                  </a:lnTo>
                  <a:lnTo>
                    <a:pt x="2400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396266" y="6693306"/>
              <a:ext cx="59690" cy="23495"/>
            </a:xfrm>
            <a:custGeom>
              <a:avLst/>
              <a:gdLst/>
              <a:ahLst/>
              <a:cxnLst/>
              <a:rect l="l" t="t" r="r" b="b"/>
              <a:pathLst>
                <a:path w="59689" h="23495">
                  <a:moveTo>
                    <a:pt x="59131" y="15049"/>
                  </a:moveTo>
                  <a:lnTo>
                    <a:pt x="44043" y="0"/>
                  </a:lnTo>
                  <a:lnTo>
                    <a:pt x="31203" y="3403"/>
                  </a:lnTo>
                  <a:lnTo>
                    <a:pt x="24930" y="3784"/>
                  </a:lnTo>
                  <a:lnTo>
                    <a:pt x="22796" y="3898"/>
                  </a:lnTo>
                  <a:lnTo>
                    <a:pt x="0" y="5232"/>
                  </a:lnTo>
                  <a:lnTo>
                    <a:pt x="18097" y="23329"/>
                  </a:lnTo>
                  <a:lnTo>
                    <a:pt x="31203" y="22453"/>
                  </a:lnTo>
                  <a:lnTo>
                    <a:pt x="39217" y="20332"/>
                  </a:lnTo>
                  <a:lnTo>
                    <a:pt x="41046" y="19850"/>
                  </a:lnTo>
                  <a:lnTo>
                    <a:pt x="59131" y="15049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438509" y="6688450"/>
              <a:ext cx="35560" cy="20955"/>
            </a:xfrm>
            <a:custGeom>
              <a:avLst/>
              <a:gdLst/>
              <a:ahLst/>
              <a:cxnLst/>
              <a:rect l="l" t="t" r="r" b="b"/>
              <a:pathLst>
                <a:path w="35560" h="20954">
                  <a:moveTo>
                    <a:pt x="20071" y="0"/>
                  </a:moveTo>
                  <a:lnTo>
                    <a:pt x="0" y="5328"/>
                  </a:lnTo>
                  <a:lnTo>
                    <a:pt x="15053" y="20382"/>
                  </a:lnTo>
                  <a:lnTo>
                    <a:pt x="35124" y="15053"/>
                  </a:lnTo>
                  <a:lnTo>
                    <a:pt x="20071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457576" y="6683388"/>
              <a:ext cx="35560" cy="20955"/>
            </a:xfrm>
            <a:custGeom>
              <a:avLst/>
              <a:gdLst/>
              <a:ahLst/>
              <a:cxnLst/>
              <a:rect l="l" t="t" r="r" b="b"/>
              <a:pathLst>
                <a:path w="35560" h="20954">
                  <a:moveTo>
                    <a:pt x="20071" y="0"/>
                  </a:moveTo>
                  <a:lnTo>
                    <a:pt x="0" y="5328"/>
                  </a:lnTo>
                  <a:lnTo>
                    <a:pt x="15053" y="20382"/>
                  </a:lnTo>
                  <a:lnTo>
                    <a:pt x="35124" y="15053"/>
                  </a:lnTo>
                  <a:lnTo>
                    <a:pt x="20071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475641" y="6678592"/>
              <a:ext cx="35560" cy="20955"/>
            </a:xfrm>
            <a:custGeom>
              <a:avLst/>
              <a:gdLst/>
              <a:ahLst/>
              <a:cxnLst/>
              <a:rect l="l" t="t" r="r" b="b"/>
              <a:pathLst>
                <a:path w="35559" h="20954">
                  <a:moveTo>
                    <a:pt x="20071" y="0"/>
                  </a:moveTo>
                  <a:lnTo>
                    <a:pt x="0" y="5328"/>
                  </a:lnTo>
                  <a:lnTo>
                    <a:pt x="15053" y="20382"/>
                  </a:lnTo>
                  <a:lnTo>
                    <a:pt x="35124" y="15053"/>
                  </a:lnTo>
                  <a:lnTo>
                    <a:pt x="2007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493705" y="6673796"/>
              <a:ext cx="35560" cy="20955"/>
            </a:xfrm>
            <a:custGeom>
              <a:avLst/>
              <a:gdLst/>
              <a:ahLst/>
              <a:cxnLst/>
              <a:rect l="l" t="t" r="r" b="b"/>
              <a:pathLst>
                <a:path w="35559" h="20954">
                  <a:moveTo>
                    <a:pt x="20071" y="0"/>
                  </a:moveTo>
                  <a:lnTo>
                    <a:pt x="0" y="5328"/>
                  </a:lnTo>
                  <a:lnTo>
                    <a:pt x="15053" y="20382"/>
                  </a:lnTo>
                  <a:lnTo>
                    <a:pt x="35124" y="15053"/>
                  </a:lnTo>
                  <a:lnTo>
                    <a:pt x="20071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511769" y="6669000"/>
              <a:ext cx="35560" cy="20955"/>
            </a:xfrm>
            <a:custGeom>
              <a:avLst/>
              <a:gdLst/>
              <a:ahLst/>
              <a:cxnLst/>
              <a:rect l="l" t="t" r="r" b="b"/>
              <a:pathLst>
                <a:path w="35559" h="20954">
                  <a:moveTo>
                    <a:pt x="20071" y="0"/>
                  </a:moveTo>
                  <a:lnTo>
                    <a:pt x="0" y="5328"/>
                  </a:lnTo>
                  <a:lnTo>
                    <a:pt x="15053" y="20382"/>
                  </a:lnTo>
                  <a:lnTo>
                    <a:pt x="35124" y="15053"/>
                  </a:lnTo>
                  <a:lnTo>
                    <a:pt x="20071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530837" y="6664205"/>
              <a:ext cx="34290" cy="20320"/>
            </a:xfrm>
            <a:custGeom>
              <a:avLst/>
              <a:gdLst/>
              <a:ahLst/>
              <a:cxnLst/>
              <a:rect l="l" t="t" r="r" b="b"/>
              <a:pathLst>
                <a:path w="34290" h="20320">
                  <a:moveTo>
                    <a:pt x="19067" y="0"/>
                  </a:moveTo>
                  <a:lnTo>
                    <a:pt x="0" y="5062"/>
                  </a:lnTo>
                  <a:lnTo>
                    <a:pt x="15053" y="20115"/>
                  </a:lnTo>
                  <a:lnTo>
                    <a:pt x="34121" y="15053"/>
                  </a:lnTo>
                  <a:lnTo>
                    <a:pt x="19067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547897" y="6659142"/>
              <a:ext cx="23495" cy="20955"/>
            </a:xfrm>
            <a:custGeom>
              <a:avLst/>
              <a:gdLst/>
              <a:ahLst/>
              <a:cxnLst/>
              <a:rect l="l" t="t" r="r" b="b"/>
              <a:pathLst>
                <a:path w="23495" h="20954">
                  <a:moveTo>
                    <a:pt x="21074" y="0"/>
                  </a:moveTo>
                  <a:lnTo>
                    <a:pt x="0" y="5595"/>
                  </a:lnTo>
                  <a:lnTo>
                    <a:pt x="15053" y="20648"/>
                  </a:lnTo>
                  <a:lnTo>
                    <a:pt x="23082" y="18517"/>
                  </a:lnTo>
                  <a:lnTo>
                    <a:pt x="23082" y="2007"/>
                  </a:lnTo>
                  <a:lnTo>
                    <a:pt x="21074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566965" y="6658610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4014" y="0"/>
                  </a:moveTo>
                  <a:lnTo>
                    <a:pt x="0" y="1065"/>
                  </a:lnTo>
                  <a:lnTo>
                    <a:pt x="4014" y="5080"/>
                  </a:lnTo>
                  <a:lnTo>
                    <a:pt x="401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0699" y="6201410"/>
              <a:ext cx="140970" cy="342900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6740" y="5943600"/>
              <a:ext cx="1191260" cy="732790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6409690" y="590803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2870"/>
                  </a:moveTo>
                  <a:lnTo>
                    <a:pt x="5080" y="1282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5080" y="19646"/>
                  </a:lnTo>
                  <a:lnTo>
                    <a:pt x="11430" y="20383"/>
                  </a:lnTo>
                  <a:lnTo>
                    <a:pt x="11430" y="287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419849" y="5910579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0" y="0"/>
                  </a:moveTo>
                  <a:lnTo>
                    <a:pt x="0" y="17695"/>
                  </a:lnTo>
                  <a:lnTo>
                    <a:pt x="6350" y="18436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426199" y="5912167"/>
              <a:ext cx="5080" cy="17780"/>
            </a:xfrm>
            <a:custGeom>
              <a:avLst/>
              <a:gdLst/>
              <a:ahLst/>
              <a:cxnLst/>
              <a:rect l="l" t="t" r="r" b="b"/>
              <a:pathLst>
                <a:path w="5079" h="17779">
                  <a:moveTo>
                    <a:pt x="0" y="0"/>
                  </a:moveTo>
                  <a:lnTo>
                    <a:pt x="0" y="16848"/>
                  </a:lnTo>
                  <a:lnTo>
                    <a:pt x="5079" y="17441"/>
                  </a:lnTo>
                  <a:lnTo>
                    <a:pt x="5079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431280" y="5913437"/>
              <a:ext cx="6350" cy="17145"/>
            </a:xfrm>
            <a:custGeom>
              <a:avLst/>
              <a:gdLst/>
              <a:ahLst/>
              <a:cxnLst/>
              <a:rect l="l" t="t" r="r" b="b"/>
              <a:pathLst>
                <a:path w="6350" h="17145">
                  <a:moveTo>
                    <a:pt x="0" y="0"/>
                  </a:moveTo>
                  <a:lnTo>
                    <a:pt x="0" y="16171"/>
                  </a:lnTo>
                  <a:lnTo>
                    <a:pt x="6350" y="1691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436360" y="5914707"/>
              <a:ext cx="6350" cy="16510"/>
            </a:xfrm>
            <a:custGeom>
              <a:avLst/>
              <a:gdLst/>
              <a:ahLst/>
              <a:cxnLst/>
              <a:rect l="l" t="t" r="r" b="b"/>
              <a:pathLst>
                <a:path w="6350" h="16510">
                  <a:moveTo>
                    <a:pt x="0" y="0"/>
                  </a:moveTo>
                  <a:lnTo>
                    <a:pt x="0" y="15493"/>
                  </a:lnTo>
                  <a:lnTo>
                    <a:pt x="6350" y="16234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442710" y="5916295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39">
                  <a:moveTo>
                    <a:pt x="0" y="0"/>
                  </a:moveTo>
                  <a:lnTo>
                    <a:pt x="0" y="14647"/>
                  </a:lnTo>
                  <a:lnTo>
                    <a:pt x="5079" y="1523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447790" y="5917564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970"/>
                  </a:lnTo>
                  <a:lnTo>
                    <a:pt x="6350" y="14710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452869" y="5918835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0" y="0"/>
                  </a:moveTo>
                  <a:lnTo>
                    <a:pt x="0" y="13292"/>
                  </a:lnTo>
                  <a:lnTo>
                    <a:pt x="6350" y="14033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459219" y="5920422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0" y="12446"/>
                  </a:lnTo>
                  <a:lnTo>
                    <a:pt x="5079" y="13038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464299" y="5921692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1768"/>
                  </a:lnTo>
                  <a:lnTo>
                    <a:pt x="6350" y="12509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469380" y="592296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0" y="11091"/>
                  </a:lnTo>
                  <a:lnTo>
                    <a:pt x="6350" y="1183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475730" y="592455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10244"/>
                  </a:lnTo>
                  <a:lnTo>
                    <a:pt x="5080" y="10837"/>
                  </a:lnTo>
                  <a:lnTo>
                    <a:pt x="508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480810" y="5925820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0" y="0"/>
                  </a:moveTo>
                  <a:lnTo>
                    <a:pt x="0" y="9567"/>
                  </a:lnTo>
                  <a:lnTo>
                    <a:pt x="5079" y="1015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485890" y="5927089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0" y="0"/>
                  </a:moveTo>
                  <a:lnTo>
                    <a:pt x="0" y="8890"/>
                  </a:lnTo>
                  <a:lnTo>
                    <a:pt x="6350" y="10583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492240" y="592783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9842"/>
                  </a:lnTo>
                  <a:lnTo>
                    <a:pt x="5080" y="11197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497319" y="5928423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0604"/>
                  </a:lnTo>
                  <a:lnTo>
                    <a:pt x="6350" y="1229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502399" y="592901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1366"/>
                  </a:lnTo>
                  <a:lnTo>
                    <a:pt x="6350" y="1305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508749" y="5929757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79" h="13970">
                  <a:moveTo>
                    <a:pt x="0" y="0"/>
                  </a:moveTo>
                  <a:lnTo>
                    <a:pt x="0" y="12319"/>
                  </a:lnTo>
                  <a:lnTo>
                    <a:pt x="5079" y="13673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513830" y="5930349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081"/>
                  </a:lnTo>
                  <a:lnTo>
                    <a:pt x="6350" y="14774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518909" y="5930942"/>
              <a:ext cx="6350" cy="15875"/>
            </a:xfrm>
            <a:custGeom>
              <a:avLst/>
              <a:gdLst/>
              <a:ahLst/>
              <a:cxnLst/>
              <a:rect l="l" t="t" r="r" b="b"/>
              <a:pathLst>
                <a:path w="6350" h="15875">
                  <a:moveTo>
                    <a:pt x="0" y="0"/>
                  </a:moveTo>
                  <a:lnTo>
                    <a:pt x="0" y="13842"/>
                  </a:lnTo>
                  <a:lnTo>
                    <a:pt x="6350" y="15536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525259" y="5931683"/>
              <a:ext cx="5080" cy="16510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0" y="0"/>
                  </a:moveTo>
                  <a:lnTo>
                    <a:pt x="0" y="14795"/>
                  </a:lnTo>
                  <a:lnTo>
                    <a:pt x="5080" y="16150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530340" y="5932275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0" y="0"/>
                  </a:moveTo>
                  <a:lnTo>
                    <a:pt x="0" y="15557"/>
                  </a:lnTo>
                  <a:lnTo>
                    <a:pt x="6350" y="1725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535420" y="5932868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4">
                  <a:moveTo>
                    <a:pt x="0" y="0"/>
                  </a:moveTo>
                  <a:lnTo>
                    <a:pt x="0" y="16319"/>
                  </a:lnTo>
                  <a:lnTo>
                    <a:pt x="6350" y="18012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541770" y="5933609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79" h="19050">
                  <a:moveTo>
                    <a:pt x="0" y="0"/>
                  </a:moveTo>
                  <a:lnTo>
                    <a:pt x="0" y="17271"/>
                  </a:lnTo>
                  <a:lnTo>
                    <a:pt x="5079" y="18626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546849" y="5934201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0" y="0"/>
                  </a:moveTo>
                  <a:lnTo>
                    <a:pt x="0" y="18034"/>
                  </a:lnTo>
                  <a:lnTo>
                    <a:pt x="6350" y="1972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551930" y="5934794"/>
              <a:ext cx="6350" cy="20955"/>
            </a:xfrm>
            <a:custGeom>
              <a:avLst/>
              <a:gdLst/>
              <a:ahLst/>
              <a:cxnLst/>
              <a:rect l="l" t="t" r="r" b="b"/>
              <a:pathLst>
                <a:path w="6350" h="20954">
                  <a:moveTo>
                    <a:pt x="0" y="0"/>
                  </a:moveTo>
                  <a:lnTo>
                    <a:pt x="0" y="18795"/>
                  </a:lnTo>
                  <a:lnTo>
                    <a:pt x="6350" y="2048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558280" y="5935535"/>
              <a:ext cx="3810" cy="20955"/>
            </a:xfrm>
            <a:custGeom>
              <a:avLst/>
              <a:gdLst/>
              <a:ahLst/>
              <a:cxnLst/>
              <a:rect l="l" t="t" r="r" b="b"/>
              <a:pathLst>
                <a:path w="3809" h="20954">
                  <a:moveTo>
                    <a:pt x="0" y="0"/>
                  </a:moveTo>
                  <a:lnTo>
                    <a:pt x="0" y="19748"/>
                  </a:lnTo>
                  <a:lnTo>
                    <a:pt x="3810" y="20764"/>
                  </a:lnTo>
                  <a:lnTo>
                    <a:pt x="381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07760" y="6267450"/>
              <a:ext cx="132079" cy="82550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9400" y="5764529"/>
              <a:ext cx="2580640" cy="1084580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667499" y="5835650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3199" y="5334000"/>
              <a:ext cx="2143759" cy="1304290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8387442" y="5058410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2177" y="0"/>
                  </a:moveTo>
                  <a:lnTo>
                    <a:pt x="0" y="2539"/>
                  </a:lnTo>
                  <a:lnTo>
                    <a:pt x="4265" y="2539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384177" y="5060950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381999" y="506730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384963" y="507111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390890" y="507873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396816" y="508635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01755" y="5092700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04718" y="5096510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10645" y="510413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415584" y="51104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421511" y="5118100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424474" y="5121910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434604" y="5129530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444798" y="5135880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457030" y="5143500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463140" y="5147309"/>
              <a:ext cx="498475" cy="7620"/>
            </a:xfrm>
            <a:custGeom>
              <a:avLst/>
              <a:gdLst/>
              <a:ahLst/>
              <a:cxnLst/>
              <a:rect l="l" t="t" r="r" b="b"/>
              <a:pathLst>
                <a:path w="498475" h="7620">
                  <a:moveTo>
                    <a:pt x="35623" y="7620"/>
                  </a:moveTo>
                  <a:lnTo>
                    <a:pt x="29616" y="3810"/>
                  </a:lnTo>
                  <a:lnTo>
                    <a:pt x="23596" y="0"/>
                  </a:lnTo>
                  <a:lnTo>
                    <a:pt x="0" y="0"/>
                  </a:lnTo>
                  <a:lnTo>
                    <a:pt x="6121" y="3810"/>
                  </a:lnTo>
                  <a:lnTo>
                    <a:pt x="12230" y="7620"/>
                  </a:lnTo>
                  <a:lnTo>
                    <a:pt x="35623" y="7620"/>
                  </a:lnTo>
                  <a:close/>
                </a:path>
                <a:path w="498475" h="7620">
                  <a:moveTo>
                    <a:pt x="497890" y="0"/>
                  </a:moveTo>
                  <a:lnTo>
                    <a:pt x="489000" y="0"/>
                  </a:lnTo>
                  <a:lnTo>
                    <a:pt x="484327" y="3810"/>
                  </a:lnTo>
                  <a:lnTo>
                    <a:pt x="479666" y="7620"/>
                  </a:lnTo>
                  <a:lnTo>
                    <a:pt x="488556" y="7620"/>
                  </a:lnTo>
                  <a:lnTo>
                    <a:pt x="493217" y="3810"/>
                  </a:lnTo>
                  <a:lnTo>
                    <a:pt x="49789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473340" y="5153660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485571" y="5161280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497803" y="5168900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503920" y="5172710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512202" y="5175250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524626" y="5179060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549474" y="5186680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574322" y="5194300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595028" y="5200650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631827" y="5204460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712199" y="4800600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729027" y="4803140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754268" y="4806950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558010" y="4818380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539653" y="4824730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006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530474" y="4828540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524355" y="4832350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496819" y="4843780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488564" y="4847590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480771" y="485013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472978" y="4853940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467782" y="4857750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444403" y="4869180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436609" y="4872990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436609" y="4876800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438832" y="48793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442165" y="4883150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962390" y="486790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08" y="7620"/>
                  </a:moveTo>
                  <a:lnTo>
                    <a:pt x="12801" y="3810"/>
                  </a:lnTo>
                  <a:lnTo>
                    <a:pt x="11074" y="2540"/>
                  </a:lnTo>
                  <a:lnTo>
                    <a:pt x="7620" y="0"/>
                  </a:lnTo>
                  <a:lnTo>
                    <a:pt x="5080" y="254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18008" y="762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961120" y="4875530"/>
              <a:ext cx="26670" cy="5080"/>
            </a:xfrm>
            <a:custGeom>
              <a:avLst/>
              <a:gdLst/>
              <a:ahLst/>
              <a:cxnLst/>
              <a:rect l="l" t="t" r="r" b="b"/>
              <a:pathLst>
                <a:path w="26670" h="5079">
                  <a:moveTo>
                    <a:pt x="19280" y="0"/>
                  </a:moveTo>
                  <a:lnTo>
                    <a:pt x="1270" y="0"/>
                  </a:lnTo>
                  <a:lnTo>
                    <a:pt x="0" y="1270"/>
                  </a:lnTo>
                  <a:lnTo>
                    <a:pt x="4969" y="5080"/>
                  </a:lnTo>
                  <a:lnTo>
                    <a:pt x="26208" y="5080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006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966089" y="488060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238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165" y="507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971059" y="488441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464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391" y="507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977685" y="4889500"/>
              <a:ext cx="29209" cy="5080"/>
            </a:xfrm>
            <a:custGeom>
              <a:avLst/>
              <a:gdLst/>
              <a:ahLst/>
              <a:cxnLst/>
              <a:rect l="l" t="t" r="r" b="b"/>
              <a:pathLst>
                <a:path w="29209" h="5079">
                  <a:moveTo>
                    <a:pt x="21765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8692" y="5080"/>
                  </a:lnTo>
                  <a:lnTo>
                    <a:pt x="21765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984311" y="489458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206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746" y="3810"/>
                  </a:lnTo>
                  <a:lnTo>
                    <a:pt x="23798" y="1270"/>
                  </a:lnTo>
                  <a:lnTo>
                    <a:pt x="22066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989280" y="4898390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995907" y="4903469"/>
              <a:ext cx="22225" cy="5080"/>
            </a:xfrm>
            <a:custGeom>
              <a:avLst/>
              <a:gdLst/>
              <a:ahLst/>
              <a:cxnLst/>
              <a:rect l="l" t="t" r="r" b="b"/>
              <a:pathLst>
                <a:path w="22225" h="5079">
                  <a:moveTo>
                    <a:pt x="18045" y="0"/>
                  </a:moveTo>
                  <a:lnTo>
                    <a:pt x="0" y="0"/>
                  </a:lnTo>
                  <a:lnTo>
                    <a:pt x="3313" y="2539"/>
                  </a:lnTo>
                  <a:lnTo>
                    <a:pt x="5853" y="5079"/>
                  </a:lnTo>
                  <a:lnTo>
                    <a:pt x="21939" y="5079"/>
                  </a:lnTo>
                  <a:lnTo>
                    <a:pt x="18045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9000490" y="4907280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20" h="5079">
                  <a:moveTo>
                    <a:pt x="1638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20277" y="5080"/>
                  </a:lnTo>
                  <a:lnTo>
                    <a:pt x="1638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9005570" y="4912359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4" h="5079">
                  <a:moveTo>
                    <a:pt x="15197" y="0"/>
                  </a:moveTo>
                  <a:lnTo>
                    <a:pt x="0" y="0"/>
                  </a:lnTo>
                  <a:lnTo>
                    <a:pt x="5079" y="5079"/>
                  </a:lnTo>
                  <a:lnTo>
                    <a:pt x="19092" y="5079"/>
                  </a:lnTo>
                  <a:lnTo>
                    <a:pt x="15197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9010649" y="4917440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5" h="5079">
                  <a:moveTo>
                    <a:pt x="1401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906" y="508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9015730" y="492251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826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5748" y="3809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9019540" y="4926330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1938" y="0"/>
                  </a:moveTo>
                  <a:lnTo>
                    <a:pt x="0" y="0"/>
                  </a:lnTo>
                  <a:lnTo>
                    <a:pt x="5080" y="5080"/>
                  </a:lnTo>
                  <a:lnTo>
                    <a:pt x="15832" y="5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9024620" y="49314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3217" y="5079"/>
                  </a:lnTo>
                  <a:lnTo>
                    <a:pt x="13292" y="507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9027498" y="493521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0117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1303" y="507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9028853" y="494030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48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1133" y="508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9030208" y="494538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779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964" y="5080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9031223" y="49491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51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837" y="508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9032578" y="49542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482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667" y="5079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9033933" y="4959350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1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202" y="3810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9034949" y="496316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186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371" y="5079"/>
                  </a:lnTo>
                  <a:lnTo>
                    <a:pt x="9186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9036304" y="49682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312" y="5080"/>
                  </a:lnTo>
                  <a:lnTo>
                    <a:pt x="10244" y="508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9037320" y="497205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888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244" y="50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9038505" y="497713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5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413" y="5080"/>
                  </a:lnTo>
                  <a:lnTo>
                    <a:pt x="9059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9039690" y="498221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228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0583" y="507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9040875" y="498728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398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752" y="5080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9041765" y="499110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525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879" y="508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9042950" y="499618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9043839" y="49999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821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175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9045024" y="500506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90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1345" y="5079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9044826" y="5010149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89">
                  <a:moveTo>
                    <a:pt x="11544" y="0"/>
                  </a:moveTo>
                  <a:lnTo>
                    <a:pt x="1384" y="0"/>
                  </a:lnTo>
                  <a:lnTo>
                    <a:pt x="584" y="5080"/>
                  </a:lnTo>
                  <a:lnTo>
                    <a:pt x="0" y="8890"/>
                  </a:lnTo>
                  <a:lnTo>
                    <a:pt x="9956" y="8890"/>
                  </a:lnTo>
                  <a:lnTo>
                    <a:pt x="10629" y="5080"/>
                  </a:lnTo>
                  <a:lnTo>
                    <a:pt x="10858" y="381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9044036" y="50190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52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849" y="5080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9043443" y="502285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668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764" y="508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9042654" y="502793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555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651" y="5080"/>
                  </a:lnTo>
                  <a:lnTo>
                    <a:pt x="10555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9041863" y="503301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442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539" y="5079"/>
                  </a:lnTo>
                  <a:lnTo>
                    <a:pt x="10442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9041271" y="50380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31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454" y="381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9040480" y="504190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244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341" y="5080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9039690" y="5046980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1013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228" y="508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9039097" y="5052060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21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143" y="3809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9038307" y="505586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934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031" y="5079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9037517" y="5060950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82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8918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9035315" y="506476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1346" y="0"/>
                  </a:moveTo>
                  <a:lnTo>
                    <a:pt x="2400" y="0"/>
                  </a:lnTo>
                  <a:lnTo>
                    <a:pt x="2005" y="2539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0895" y="2539"/>
                  </a:lnTo>
                  <a:lnTo>
                    <a:pt x="11346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9031304" y="506983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9027293" y="50749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9024285" y="507873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9020275" y="508381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9017267" y="50876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9013256" y="509270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9009246" y="509778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9005235" y="510286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9002227" y="51066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999220" y="5111750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31859" y="5153660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60223" y="5160010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644164" y="5175250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684986" y="5179060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605096" y="4834890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52180" y="4850130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39480" y="4856480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24240" y="486410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493759" y="487934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487409" y="4885690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472170" y="4900930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465820" y="4907280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458199" y="4914900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436609" y="4936490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431761" y="4950460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429740" y="4958080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427466" y="4965700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425942" y="4972050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421623" y="4994910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420099" y="5001260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420099" y="5008880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421934" y="5016500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423768" y="5022850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430372" y="5045710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432207" y="5052060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434409" y="5059680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436609" y="5067300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440751" y="5073650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455659" y="5096510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462298" y="5102860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470265" y="5110480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478231" y="5118100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821673" y="4850130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838437" y="4857750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852408" y="4864100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885935" y="487934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916980" y="4900930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924769" y="4908550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946839" y="4930140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961524" y="4945380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963544" y="4951730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965968" y="4959350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974412" y="4988560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007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976444" y="4996180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978476" y="5003800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978203" y="5010150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972304" y="5033010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970665" y="5039360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967470" y="5046980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963659" y="5054600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944379" y="5083810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931217" y="5090160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920249" y="5097780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907087" y="5105400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859058" y="5134610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856980" y="51422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859520" y="5148580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863330" y="5156200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589009" y="4875530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573770" y="4883150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558530" y="4889500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538379" y="4904740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511751" y="4926330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503478" y="4933950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500827" y="4940300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493373" y="4963160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491441" y="4969510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489121" y="4977130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486802" y="4984750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484870" y="4991100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8489718" y="5013960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491739" y="5020310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494221" y="5027930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8496992" y="5035550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8499301" y="5041900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8519995" y="5071110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8527415" y="5078730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8534834" y="5086350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8541017" y="5092700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8589009" y="5121910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8604249" y="5129530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8616949" y="5135880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8650922" y="5143500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8660968" y="4898389"/>
              <a:ext cx="120650" cy="6350"/>
            </a:xfrm>
            <a:custGeom>
              <a:avLst/>
              <a:gdLst/>
              <a:ahLst/>
              <a:cxnLst/>
              <a:rect l="l" t="t" r="r" b="b"/>
              <a:pathLst>
                <a:path w="120650" h="6350">
                  <a:moveTo>
                    <a:pt x="120230" y="3810"/>
                  </a:moveTo>
                  <a:lnTo>
                    <a:pt x="110274" y="3810"/>
                  </a:lnTo>
                  <a:lnTo>
                    <a:pt x="110274" y="2540"/>
                  </a:lnTo>
                  <a:lnTo>
                    <a:pt x="105841" y="2540"/>
                  </a:lnTo>
                  <a:lnTo>
                    <a:pt x="96951" y="1270"/>
                  </a:lnTo>
                  <a:lnTo>
                    <a:pt x="79171" y="0"/>
                  </a:lnTo>
                  <a:lnTo>
                    <a:pt x="42341" y="0"/>
                  </a:lnTo>
                  <a:lnTo>
                    <a:pt x="23291" y="1270"/>
                  </a:lnTo>
                  <a:lnTo>
                    <a:pt x="14389" y="2540"/>
                  </a:lnTo>
                  <a:lnTo>
                    <a:pt x="9956" y="2540"/>
                  </a:lnTo>
                  <a:lnTo>
                    <a:pt x="9956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20230" y="6350"/>
                  </a:lnTo>
                  <a:lnTo>
                    <a:pt x="120230" y="38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8645309" y="490473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1270"/>
                  </a:moveTo>
                  <a:lnTo>
                    <a:pt x="144145" y="1270"/>
                  </a:lnTo>
                  <a:lnTo>
                    <a:pt x="144145" y="0"/>
                  </a:lnTo>
                  <a:lnTo>
                    <a:pt x="7404" y="0"/>
                  </a:lnTo>
                  <a:lnTo>
                    <a:pt x="7404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52400" y="3810"/>
                  </a:lnTo>
                  <a:lnTo>
                    <a:pt x="152400" y="127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8631872" y="490854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80340" y="1270"/>
                  </a:moveTo>
                  <a:lnTo>
                    <a:pt x="174091" y="1270"/>
                  </a:lnTo>
                  <a:lnTo>
                    <a:pt x="174091" y="0"/>
                  </a:lnTo>
                  <a:lnTo>
                    <a:pt x="6451" y="0"/>
                  </a:lnTo>
                  <a:lnTo>
                    <a:pt x="6451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80340" y="3810"/>
                  </a:lnTo>
                  <a:lnTo>
                    <a:pt x="180340" y="127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8616696" y="4912359"/>
              <a:ext cx="209550" cy="3810"/>
            </a:xfrm>
            <a:custGeom>
              <a:avLst/>
              <a:gdLst/>
              <a:ahLst/>
              <a:cxnLst/>
              <a:rect l="l" t="t" r="r" b="b"/>
              <a:pathLst>
                <a:path w="209550" h="3810">
                  <a:moveTo>
                    <a:pt x="199009" y="0"/>
                  </a:moveTo>
                  <a:lnTo>
                    <a:pt x="11049" y="0"/>
                  </a:lnTo>
                  <a:lnTo>
                    <a:pt x="2794" y="2539"/>
                  </a:lnTo>
                  <a:lnTo>
                    <a:pt x="0" y="3809"/>
                  </a:lnTo>
                  <a:lnTo>
                    <a:pt x="209296" y="3809"/>
                  </a:lnTo>
                  <a:lnTo>
                    <a:pt x="205994" y="2539"/>
                  </a:lnTo>
                  <a:lnTo>
                    <a:pt x="19900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8608313" y="4916169"/>
              <a:ext cx="227965" cy="3810"/>
            </a:xfrm>
            <a:custGeom>
              <a:avLst/>
              <a:gdLst/>
              <a:ahLst/>
              <a:cxnLst/>
              <a:rect l="l" t="t" r="r" b="b"/>
              <a:pathLst>
                <a:path w="227965" h="3810">
                  <a:moveTo>
                    <a:pt x="217677" y="0"/>
                  </a:moveTo>
                  <a:lnTo>
                    <a:pt x="8381" y="0"/>
                  </a:lnTo>
                  <a:lnTo>
                    <a:pt x="0" y="3809"/>
                  </a:lnTo>
                  <a:lnTo>
                    <a:pt x="227583" y="3809"/>
                  </a:lnTo>
                  <a:lnTo>
                    <a:pt x="217677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8601710" y="4919979"/>
              <a:ext cx="240665" cy="5080"/>
            </a:xfrm>
            <a:custGeom>
              <a:avLst/>
              <a:gdLst/>
              <a:ahLst/>
              <a:cxnLst/>
              <a:rect l="l" t="t" r="r" b="b"/>
              <a:pathLst>
                <a:path w="240665" h="5079">
                  <a:moveTo>
                    <a:pt x="240538" y="1270"/>
                  </a:moveTo>
                  <a:lnTo>
                    <a:pt x="235839" y="1270"/>
                  </a:lnTo>
                  <a:lnTo>
                    <a:pt x="235839" y="0"/>
                  </a:lnTo>
                  <a:lnTo>
                    <a:pt x="5207" y="0"/>
                  </a:lnTo>
                  <a:lnTo>
                    <a:pt x="520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240538" y="5080"/>
                  </a:lnTo>
                  <a:lnTo>
                    <a:pt x="240538" y="127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8592820" y="4923790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0443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56539" y="3810"/>
                  </a:lnTo>
                  <a:lnTo>
                    <a:pt x="250443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8587105" y="4927600"/>
              <a:ext cx="268605" cy="3810"/>
            </a:xfrm>
            <a:custGeom>
              <a:avLst/>
              <a:gdLst/>
              <a:ahLst/>
              <a:cxnLst/>
              <a:rect l="l" t="t" r="r" b="b"/>
              <a:pathLst>
                <a:path w="268604" h="3810">
                  <a:moveTo>
                    <a:pt x="262254" y="0"/>
                  </a:moveTo>
                  <a:lnTo>
                    <a:pt x="5715" y="0"/>
                  </a:lnTo>
                  <a:lnTo>
                    <a:pt x="0" y="3810"/>
                  </a:lnTo>
                  <a:lnTo>
                    <a:pt x="268604" y="3810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8579908" y="4931409"/>
              <a:ext cx="283845" cy="5080"/>
            </a:xfrm>
            <a:custGeom>
              <a:avLst/>
              <a:gdLst/>
              <a:ahLst/>
              <a:cxnLst/>
              <a:rect l="l" t="t" r="r" b="b"/>
              <a:pathLst>
                <a:path w="283845" h="5079">
                  <a:moveTo>
                    <a:pt x="275801" y="0"/>
                  </a:moveTo>
                  <a:lnTo>
                    <a:pt x="7196" y="0"/>
                  </a:lnTo>
                  <a:lnTo>
                    <a:pt x="1481" y="3809"/>
                  </a:lnTo>
                  <a:lnTo>
                    <a:pt x="0" y="5079"/>
                  </a:lnTo>
                  <a:lnTo>
                    <a:pt x="283633" y="5079"/>
                  </a:lnTo>
                  <a:lnTo>
                    <a:pt x="282151" y="3809"/>
                  </a:lnTo>
                  <a:lnTo>
                    <a:pt x="275801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8575463" y="4935219"/>
              <a:ext cx="292735" cy="5080"/>
            </a:xfrm>
            <a:custGeom>
              <a:avLst/>
              <a:gdLst/>
              <a:ahLst/>
              <a:cxnLst/>
              <a:rect l="l" t="t" r="r" b="b"/>
              <a:pathLst>
                <a:path w="292734" h="5079">
                  <a:moveTo>
                    <a:pt x="286596" y="0"/>
                  </a:moveTo>
                  <a:lnTo>
                    <a:pt x="5926" y="0"/>
                  </a:lnTo>
                  <a:lnTo>
                    <a:pt x="0" y="5079"/>
                  </a:lnTo>
                  <a:lnTo>
                    <a:pt x="292523" y="507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8571048" y="4939030"/>
              <a:ext cx="301625" cy="5080"/>
            </a:xfrm>
            <a:custGeom>
              <a:avLst/>
              <a:gdLst/>
              <a:ahLst/>
              <a:cxnLst/>
              <a:rect l="l" t="t" r="r" b="b"/>
              <a:pathLst>
                <a:path w="301625" h="5079">
                  <a:moveTo>
                    <a:pt x="295456" y="0"/>
                  </a:moveTo>
                  <a:lnTo>
                    <a:pt x="5896" y="0"/>
                  </a:lnTo>
                  <a:lnTo>
                    <a:pt x="1451" y="3810"/>
                  </a:lnTo>
                  <a:lnTo>
                    <a:pt x="0" y="5080"/>
                  </a:lnTo>
                  <a:lnTo>
                    <a:pt x="301352" y="5080"/>
                  </a:lnTo>
                  <a:lnTo>
                    <a:pt x="299901" y="3810"/>
                  </a:lnTo>
                  <a:lnTo>
                    <a:pt x="29545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8559482" y="4951730"/>
              <a:ext cx="325120" cy="3810"/>
            </a:xfrm>
            <a:custGeom>
              <a:avLst/>
              <a:gdLst/>
              <a:ahLst/>
              <a:cxnLst/>
              <a:rect l="l" t="t" r="r" b="b"/>
              <a:pathLst>
                <a:path w="325120" h="3810">
                  <a:moveTo>
                    <a:pt x="321627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24961" y="3810"/>
                  </a:lnTo>
                  <a:lnTo>
                    <a:pt x="32162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8556624" y="4955539"/>
              <a:ext cx="331470" cy="3810"/>
            </a:xfrm>
            <a:custGeom>
              <a:avLst/>
              <a:gdLst/>
              <a:ahLst/>
              <a:cxnLst/>
              <a:rect l="l" t="t" r="r" b="b"/>
              <a:pathLst>
                <a:path w="331470" h="3810">
                  <a:moveTo>
                    <a:pt x="327818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31152" y="3810"/>
                  </a:lnTo>
                  <a:lnTo>
                    <a:pt x="32781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8553993" y="4959350"/>
              <a:ext cx="336550" cy="3810"/>
            </a:xfrm>
            <a:custGeom>
              <a:avLst/>
              <a:gdLst/>
              <a:ahLst/>
              <a:cxnLst/>
              <a:rect l="l" t="t" r="r" b="b"/>
              <a:pathLst>
                <a:path w="336550" h="3810">
                  <a:moveTo>
                    <a:pt x="333783" y="0"/>
                  </a:moveTo>
                  <a:lnTo>
                    <a:pt x="2630" y="0"/>
                  </a:lnTo>
                  <a:lnTo>
                    <a:pt x="725" y="2539"/>
                  </a:lnTo>
                  <a:lnTo>
                    <a:pt x="0" y="3810"/>
                  </a:lnTo>
                  <a:lnTo>
                    <a:pt x="336550" y="3810"/>
                  </a:lnTo>
                  <a:lnTo>
                    <a:pt x="336005" y="2539"/>
                  </a:lnTo>
                  <a:lnTo>
                    <a:pt x="33378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8551817" y="4963160"/>
              <a:ext cx="340360" cy="3810"/>
            </a:xfrm>
            <a:custGeom>
              <a:avLst/>
              <a:gdLst/>
              <a:ahLst/>
              <a:cxnLst/>
              <a:rect l="l" t="t" r="r" b="b"/>
              <a:pathLst>
                <a:path w="340359" h="3810">
                  <a:moveTo>
                    <a:pt x="33872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0359" y="3809"/>
                  </a:lnTo>
                  <a:lnTo>
                    <a:pt x="338727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8549640" y="4966969"/>
              <a:ext cx="344170" cy="3810"/>
            </a:xfrm>
            <a:custGeom>
              <a:avLst/>
              <a:gdLst/>
              <a:ahLst/>
              <a:cxnLst/>
              <a:rect l="l" t="t" r="r" b="b"/>
              <a:pathLst>
                <a:path w="344170" h="3810">
                  <a:moveTo>
                    <a:pt x="34253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4169" y="3809"/>
                  </a:lnTo>
                  <a:lnTo>
                    <a:pt x="34253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8547734" y="4970780"/>
              <a:ext cx="347980" cy="3810"/>
            </a:xfrm>
            <a:custGeom>
              <a:avLst/>
              <a:gdLst/>
              <a:ahLst/>
              <a:cxnLst/>
              <a:rect l="l" t="t" r="r" b="b"/>
              <a:pathLst>
                <a:path w="347979" h="3810">
                  <a:moveTo>
                    <a:pt x="346074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47503" y="3810"/>
                  </a:lnTo>
                  <a:lnTo>
                    <a:pt x="346074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8545195" y="49745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0043" y="0"/>
                  </a:moveTo>
                  <a:lnTo>
                    <a:pt x="2540" y="0"/>
                  </a:lnTo>
                  <a:lnTo>
                    <a:pt x="0" y="5080"/>
                  </a:lnTo>
                  <a:lnTo>
                    <a:pt x="351948" y="5080"/>
                  </a:lnTo>
                  <a:lnTo>
                    <a:pt x="350043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8543924" y="4978400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2742" y="0"/>
                  </a:moveTo>
                  <a:lnTo>
                    <a:pt x="1904" y="0"/>
                  </a:lnTo>
                  <a:lnTo>
                    <a:pt x="634" y="2539"/>
                  </a:lnTo>
                  <a:lnTo>
                    <a:pt x="0" y="5080"/>
                  </a:lnTo>
                  <a:lnTo>
                    <a:pt x="354329" y="5080"/>
                  </a:lnTo>
                  <a:lnTo>
                    <a:pt x="353695" y="2539"/>
                  </a:lnTo>
                  <a:lnTo>
                    <a:pt x="352742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8542972" y="4982210"/>
              <a:ext cx="356235" cy="5080"/>
            </a:xfrm>
            <a:custGeom>
              <a:avLst/>
              <a:gdLst/>
              <a:ahLst/>
              <a:cxnLst/>
              <a:rect l="l" t="t" r="r" b="b"/>
              <a:pathLst>
                <a:path w="356234" h="5079">
                  <a:moveTo>
                    <a:pt x="354965" y="0"/>
                  </a:moveTo>
                  <a:lnTo>
                    <a:pt x="1270" y="0"/>
                  </a:lnTo>
                  <a:lnTo>
                    <a:pt x="0" y="5079"/>
                  </a:lnTo>
                  <a:lnTo>
                    <a:pt x="356235" y="5079"/>
                  </a:lnTo>
                  <a:lnTo>
                    <a:pt x="354965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8542020" y="498728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7187" y="0"/>
                  </a:moveTo>
                  <a:lnTo>
                    <a:pt x="952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8542020" y="4989829"/>
              <a:ext cx="359410" cy="5080"/>
            </a:xfrm>
            <a:custGeom>
              <a:avLst/>
              <a:gdLst/>
              <a:ahLst/>
              <a:cxnLst/>
              <a:rect l="l" t="t" r="r" b="b"/>
              <a:pathLst>
                <a:path w="359409" h="5079">
                  <a:moveTo>
                    <a:pt x="358889" y="1270"/>
                  </a:moveTo>
                  <a:lnTo>
                    <a:pt x="357974" y="1270"/>
                  </a:lnTo>
                  <a:lnTo>
                    <a:pt x="357974" y="0"/>
                  </a:ln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8889" y="5080"/>
                  </a:lnTo>
                  <a:lnTo>
                    <a:pt x="358889" y="127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8542020" y="5002530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8542020" y="5010150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966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8542020" y="5013960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8139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7187" y="3809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8542972" y="5017769"/>
              <a:ext cx="356235" cy="3810"/>
            </a:xfrm>
            <a:custGeom>
              <a:avLst/>
              <a:gdLst/>
              <a:ahLst/>
              <a:cxnLst/>
              <a:rect l="l" t="t" r="r" b="b"/>
              <a:pathLst>
                <a:path w="356234" h="3810">
                  <a:moveTo>
                    <a:pt x="356235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5282" y="3809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8544242" y="5021579"/>
              <a:ext cx="353695" cy="3810"/>
            </a:xfrm>
            <a:custGeom>
              <a:avLst/>
              <a:gdLst/>
              <a:ahLst/>
              <a:cxnLst/>
              <a:rect l="l" t="t" r="r" b="b"/>
              <a:pathLst>
                <a:path w="353695" h="3810">
                  <a:moveTo>
                    <a:pt x="35369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" y="2540"/>
                  </a:lnTo>
                  <a:lnTo>
                    <a:pt x="622" y="3810"/>
                  </a:lnTo>
                  <a:lnTo>
                    <a:pt x="353136" y="3810"/>
                  </a:lnTo>
                  <a:lnTo>
                    <a:pt x="353136" y="2540"/>
                  </a:lnTo>
                  <a:lnTo>
                    <a:pt x="353695" y="2540"/>
                  </a:lnTo>
                  <a:lnTo>
                    <a:pt x="353695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8545195" y="50253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1948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50043" y="5080"/>
                  </a:lnTo>
                  <a:lnTo>
                    <a:pt x="351948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8547099" y="5029200"/>
              <a:ext cx="348615" cy="5080"/>
            </a:xfrm>
            <a:custGeom>
              <a:avLst/>
              <a:gdLst/>
              <a:ahLst/>
              <a:cxnLst/>
              <a:rect l="l" t="t" r="r" b="b"/>
              <a:pathLst>
                <a:path w="348615" h="5079">
                  <a:moveTo>
                    <a:pt x="348615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46709" y="5080"/>
                  </a:lnTo>
                  <a:lnTo>
                    <a:pt x="348615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8549005" y="5033010"/>
              <a:ext cx="345440" cy="5080"/>
            </a:xfrm>
            <a:custGeom>
              <a:avLst/>
              <a:gdLst/>
              <a:ahLst/>
              <a:cxnLst/>
              <a:rect l="l" t="t" r="r" b="b"/>
              <a:pathLst>
                <a:path w="345440" h="5079">
                  <a:moveTo>
                    <a:pt x="345281" y="0"/>
                  </a:moveTo>
                  <a:lnTo>
                    <a:pt x="0" y="0"/>
                  </a:lnTo>
                  <a:lnTo>
                    <a:pt x="2540" y="5079"/>
                  </a:lnTo>
                  <a:lnTo>
                    <a:pt x="343376" y="5079"/>
                  </a:lnTo>
                  <a:lnTo>
                    <a:pt x="345281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8553449" y="5041900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8555808" y="5045710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00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8684895" y="4919980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8651240" y="4926330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8639809" y="4930140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8631237" y="4933950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8623299" y="4936490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8618220" y="4940300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006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8600440" y="4951730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8593031" y="4959350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8589856" y="4963160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8586893" y="4965700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8585199" y="4969510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8581390" y="4977130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8577580" y="498475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8577580" y="498856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8576627" y="5002530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8577580" y="501015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8577580" y="5013959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702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895" y="3810"/>
                  </a:lnTo>
                  <a:lnTo>
                    <a:pt x="3987" y="7620"/>
                  </a:lnTo>
                  <a:lnTo>
                    <a:pt x="283019" y="7620"/>
                  </a:lnTo>
                  <a:lnTo>
                    <a:pt x="284111" y="3810"/>
                  </a:lnTo>
                  <a:lnTo>
                    <a:pt x="284480" y="254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8581208" y="5020310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8584353" y="5027930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8589856" y="5035550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3" name="object 5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95359" y="4936490"/>
              <a:ext cx="251459" cy="146050"/>
            </a:xfrm>
            <a:prstGeom prst="rect">
              <a:avLst/>
            </a:prstGeom>
          </p:spPr>
        </p:pic>
        <p:sp>
          <p:nvSpPr>
            <p:cNvPr id="524" name="object 524"/>
            <p:cNvSpPr/>
            <p:nvPr/>
          </p:nvSpPr>
          <p:spPr>
            <a:xfrm>
              <a:off x="5333999" y="4273550"/>
              <a:ext cx="294640" cy="139700"/>
            </a:xfrm>
            <a:custGeom>
              <a:avLst/>
              <a:gdLst/>
              <a:ahLst/>
              <a:cxnLst/>
              <a:rect l="l" t="t" r="r" b="b"/>
              <a:pathLst>
                <a:path w="294639" h="139700">
                  <a:moveTo>
                    <a:pt x="0" y="139700"/>
                  </a:moveTo>
                  <a:lnTo>
                    <a:pt x="294639" y="139700"/>
                  </a:lnTo>
                  <a:lnTo>
                    <a:pt x="294639" y="0"/>
                  </a:lnTo>
                  <a:lnTo>
                    <a:pt x="0" y="0"/>
                  </a:lnTo>
                  <a:lnTo>
                    <a:pt x="0" y="139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5600699" y="413385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0"/>
                  </a:moveTo>
                  <a:lnTo>
                    <a:pt x="0" y="419100"/>
                  </a:lnTo>
                  <a:lnTo>
                    <a:pt x="419100" y="209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6" name="object 526"/>
          <p:cNvGrpSpPr/>
          <p:nvPr/>
        </p:nvGrpSpPr>
        <p:grpSpPr>
          <a:xfrm>
            <a:off x="5334000" y="2838450"/>
            <a:ext cx="685800" cy="419100"/>
            <a:chOff x="5334000" y="2838450"/>
            <a:chExt cx="685800" cy="419100"/>
          </a:xfrm>
        </p:grpSpPr>
        <p:sp>
          <p:nvSpPr>
            <p:cNvPr id="527" name="object 527"/>
            <p:cNvSpPr/>
            <p:nvPr/>
          </p:nvSpPr>
          <p:spPr>
            <a:xfrm>
              <a:off x="5334000" y="2978150"/>
              <a:ext cx="294640" cy="139700"/>
            </a:xfrm>
            <a:custGeom>
              <a:avLst/>
              <a:gdLst/>
              <a:ahLst/>
              <a:cxnLst/>
              <a:rect l="l" t="t" r="r" b="b"/>
              <a:pathLst>
                <a:path w="294639" h="139700">
                  <a:moveTo>
                    <a:pt x="0" y="139700"/>
                  </a:moveTo>
                  <a:lnTo>
                    <a:pt x="294639" y="139700"/>
                  </a:lnTo>
                  <a:lnTo>
                    <a:pt x="294639" y="0"/>
                  </a:lnTo>
                  <a:lnTo>
                    <a:pt x="0" y="0"/>
                  </a:lnTo>
                  <a:lnTo>
                    <a:pt x="0" y="139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5600700" y="283845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0"/>
                  </a:moveTo>
                  <a:lnTo>
                    <a:pt x="0" y="419100"/>
                  </a:lnTo>
                  <a:lnTo>
                    <a:pt x="419100" y="209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9" name="object 529"/>
          <p:cNvSpPr txBox="1"/>
          <p:nvPr/>
        </p:nvSpPr>
        <p:spPr>
          <a:xfrm>
            <a:off x="2484120" y="450850"/>
            <a:ext cx="5276850" cy="110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CEBFF"/>
                </a:solidFill>
                <a:latin typeface="Arial"/>
                <a:cs typeface="Arial"/>
              </a:rPr>
              <a:t>b. PIPA ORGANA</a:t>
            </a:r>
            <a:r>
              <a:rPr sz="2400" dirty="0">
                <a:solidFill>
                  <a:srgbClr val="CCEB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EBFF"/>
                </a:solidFill>
                <a:latin typeface="Arial"/>
                <a:cs typeface="Arial"/>
              </a:rPr>
              <a:t>TERTUTUP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NADA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DASAR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30" name="object 530"/>
          <p:cNvGrpSpPr/>
          <p:nvPr/>
        </p:nvGrpSpPr>
        <p:grpSpPr>
          <a:xfrm>
            <a:off x="5410200" y="1238250"/>
            <a:ext cx="685800" cy="419100"/>
            <a:chOff x="5410200" y="1238250"/>
            <a:chExt cx="685800" cy="419100"/>
          </a:xfrm>
        </p:grpSpPr>
        <p:sp>
          <p:nvSpPr>
            <p:cNvPr id="531" name="object 531"/>
            <p:cNvSpPr/>
            <p:nvPr/>
          </p:nvSpPr>
          <p:spPr>
            <a:xfrm>
              <a:off x="5410200" y="1377950"/>
              <a:ext cx="294640" cy="139700"/>
            </a:xfrm>
            <a:custGeom>
              <a:avLst/>
              <a:gdLst/>
              <a:ahLst/>
              <a:cxnLst/>
              <a:rect l="l" t="t" r="r" b="b"/>
              <a:pathLst>
                <a:path w="294639" h="139700">
                  <a:moveTo>
                    <a:pt x="0" y="139700"/>
                  </a:moveTo>
                  <a:lnTo>
                    <a:pt x="294639" y="139700"/>
                  </a:lnTo>
                  <a:lnTo>
                    <a:pt x="294639" y="0"/>
                  </a:lnTo>
                  <a:lnTo>
                    <a:pt x="0" y="0"/>
                  </a:lnTo>
                  <a:lnTo>
                    <a:pt x="0" y="139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5676900" y="123825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0"/>
                  </a:moveTo>
                  <a:lnTo>
                    <a:pt x="0" y="419100"/>
                  </a:lnTo>
                  <a:lnTo>
                    <a:pt x="419100" y="209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3" name="object 533"/>
          <p:cNvSpPr txBox="1"/>
          <p:nvPr/>
        </p:nvSpPr>
        <p:spPr>
          <a:xfrm>
            <a:off x="6173470" y="4149090"/>
            <a:ext cx="1511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NADA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ATAS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4" name="object 534"/>
          <p:cNvSpPr/>
          <p:nvPr/>
        </p:nvSpPr>
        <p:spPr>
          <a:xfrm>
            <a:off x="7080250" y="2127250"/>
            <a:ext cx="486409" cy="0"/>
          </a:xfrm>
          <a:custGeom>
            <a:avLst/>
            <a:gdLst/>
            <a:ahLst/>
            <a:cxnLst/>
            <a:rect l="l" t="t" r="r" b="b"/>
            <a:pathLst>
              <a:path w="486409">
                <a:moveTo>
                  <a:pt x="0" y="0"/>
                </a:moveTo>
                <a:lnTo>
                  <a:pt x="48640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 txBox="1"/>
          <p:nvPr/>
        </p:nvSpPr>
        <p:spPr>
          <a:xfrm>
            <a:off x="6243320" y="1878330"/>
            <a:ext cx="156845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i="1" spc="350" dirty="0">
                <a:latin typeface="Times New Roman"/>
                <a:cs typeface="Times New Roman"/>
              </a:rPr>
              <a:t>f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36" name="object 536"/>
          <p:cNvSpPr txBox="1"/>
          <p:nvPr/>
        </p:nvSpPr>
        <p:spPr>
          <a:xfrm>
            <a:off x="6173470" y="2217631"/>
            <a:ext cx="1448435" cy="78232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R="116839" algn="r">
              <a:lnSpc>
                <a:spcPct val="100000"/>
              </a:lnSpc>
              <a:spcBef>
                <a:spcPts val="1015"/>
              </a:spcBef>
            </a:pPr>
            <a:r>
              <a:rPr sz="1450" spc="355" dirty="0">
                <a:latin typeface="Times New Roman"/>
                <a:cs typeface="Times New Roman"/>
              </a:rPr>
              <a:t>0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NADA ATAS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7" name="object 537"/>
          <p:cNvSpPr txBox="1"/>
          <p:nvPr/>
        </p:nvSpPr>
        <p:spPr>
          <a:xfrm>
            <a:off x="6398259" y="2087879"/>
            <a:ext cx="16319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355" dirty="0">
                <a:latin typeface="Times New Roman"/>
                <a:cs typeface="Times New Roman"/>
              </a:rPr>
              <a:t>0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38" name="object 538"/>
          <p:cNvSpPr txBox="1"/>
          <p:nvPr/>
        </p:nvSpPr>
        <p:spPr>
          <a:xfrm>
            <a:off x="6667500" y="1680210"/>
            <a:ext cx="1878330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024255" algn="l"/>
              </a:tabLst>
            </a:pPr>
            <a:r>
              <a:rPr sz="3675" spc="2550" baseline="-35147" dirty="0">
                <a:latin typeface="Symbol"/>
                <a:cs typeface="Symbol"/>
              </a:rPr>
              <a:t></a:t>
            </a:r>
            <a:r>
              <a:rPr sz="3675" spc="547" baseline="-35147" dirty="0">
                <a:latin typeface="Times New Roman"/>
                <a:cs typeface="Times New Roman"/>
              </a:rPr>
              <a:t> </a:t>
            </a:r>
            <a:r>
              <a:rPr sz="2450" i="1" spc="560" dirty="0">
                <a:latin typeface="Times New Roman"/>
                <a:cs typeface="Times New Roman"/>
              </a:rPr>
              <a:t>v	</a:t>
            </a:r>
            <a:r>
              <a:rPr sz="3675" spc="2415" baseline="-35147" dirty="0">
                <a:latin typeface="Symbol"/>
                <a:cs typeface="Symbol"/>
              </a:rPr>
              <a:t></a:t>
            </a:r>
            <a:r>
              <a:rPr sz="2450" u="sng" spc="2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50" i="1" u="sng" spc="5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</a:t>
            </a:r>
            <a:r>
              <a:rPr sz="2450" i="1" u="sng" spc="-3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39" name="object 539"/>
          <p:cNvSpPr txBox="1"/>
          <p:nvPr/>
        </p:nvSpPr>
        <p:spPr>
          <a:xfrm>
            <a:off x="7092950" y="2072339"/>
            <a:ext cx="1379855" cy="466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06475" algn="l"/>
              </a:tabLst>
            </a:pPr>
            <a:r>
              <a:rPr sz="2900" spc="1455" dirty="0">
                <a:latin typeface="Symbol"/>
                <a:cs typeface="Symbol"/>
              </a:rPr>
              <a:t></a:t>
            </a:r>
            <a:r>
              <a:rPr sz="2900" spc="1455" dirty="0">
                <a:latin typeface="Times New Roman"/>
                <a:cs typeface="Times New Roman"/>
              </a:rPr>
              <a:t>	</a:t>
            </a:r>
            <a:r>
              <a:rPr sz="2450" spc="570" dirty="0">
                <a:latin typeface="Times New Roman"/>
                <a:cs typeface="Times New Roman"/>
              </a:rPr>
              <a:t>4</a:t>
            </a:r>
            <a:r>
              <a:rPr sz="2450" i="1" spc="350" dirty="0">
                <a:latin typeface="Times New Roman"/>
                <a:cs typeface="Times New Roman"/>
              </a:rPr>
              <a:t>l</a:t>
            </a:r>
            <a:endParaRPr sz="2450">
              <a:latin typeface="Times New Roman"/>
              <a:cs typeface="Times New Roman"/>
            </a:endParaRPr>
          </a:p>
        </p:txBody>
      </p:sp>
      <p:pic>
        <p:nvPicPr>
          <p:cNvPr id="540" name="object 5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400" y="1156969"/>
            <a:ext cx="4419600" cy="1357629"/>
          </a:xfrm>
          <a:prstGeom prst="rect">
            <a:avLst/>
          </a:prstGeom>
        </p:spPr>
      </p:pic>
      <p:pic>
        <p:nvPicPr>
          <p:cNvPr id="541" name="object 54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6100" y="2659379"/>
            <a:ext cx="4419600" cy="934720"/>
          </a:xfrm>
          <a:prstGeom prst="rect">
            <a:avLst/>
          </a:prstGeom>
        </p:spPr>
      </p:pic>
      <p:sp>
        <p:nvSpPr>
          <p:cNvPr id="542" name="object 542"/>
          <p:cNvSpPr/>
          <p:nvPr/>
        </p:nvSpPr>
        <p:spPr>
          <a:xfrm>
            <a:off x="7045959" y="3610609"/>
            <a:ext cx="436880" cy="0"/>
          </a:xfrm>
          <a:custGeom>
            <a:avLst/>
            <a:gdLst/>
            <a:ahLst/>
            <a:cxnLst/>
            <a:rect l="l" t="t" r="r" b="b"/>
            <a:pathLst>
              <a:path w="436879">
                <a:moveTo>
                  <a:pt x="0" y="0"/>
                </a:moveTo>
                <a:lnTo>
                  <a:pt x="43688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7934959" y="3610609"/>
            <a:ext cx="427990" cy="0"/>
          </a:xfrm>
          <a:custGeom>
            <a:avLst/>
            <a:gdLst/>
            <a:ahLst/>
            <a:cxnLst/>
            <a:rect l="l" t="t" r="r" b="b"/>
            <a:pathLst>
              <a:path w="427990">
                <a:moveTo>
                  <a:pt x="0" y="0"/>
                </a:moveTo>
                <a:lnTo>
                  <a:pt x="42799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4" name="object 544"/>
          <p:cNvGrpSpPr/>
          <p:nvPr/>
        </p:nvGrpSpPr>
        <p:grpSpPr>
          <a:xfrm>
            <a:off x="533400" y="3982720"/>
            <a:ext cx="7543800" cy="1162050"/>
            <a:chOff x="533400" y="3982720"/>
            <a:chExt cx="7543800" cy="1162050"/>
          </a:xfrm>
        </p:grpSpPr>
        <p:pic>
          <p:nvPicPr>
            <p:cNvPr id="545" name="object 5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3400" y="3982720"/>
              <a:ext cx="4419600" cy="919480"/>
            </a:xfrm>
            <a:prstGeom prst="rect">
              <a:avLst/>
            </a:prstGeom>
          </p:spPr>
        </p:pic>
        <p:sp>
          <p:nvSpPr>
            <p:cNvPr id="546" name="object 546"/>
            <p:cNvSpPr/>
            <p:nvPr/>
          </p:nvSpPr>
          <p:spPr>
            <a:xfrm>
              <a:off x="6935470" y="5137150"/>
              <a:ext cx="1141730" cy="0"/>
            </a:xfrm>
            <a:custGeom>
              <a:avLst/>
              <a:gdLst/>
              <a:ahLst/>
              <a:cxnLst/>
              <a:rect l="l" t="t" r="r" b="b"/>
              <a:pathLst>
                <a:path w="1141729">
                  <a:moveTo>
                    <a:pt x="0" y="0"/>
                  </a:moveTo>
                  <a:lnTo>
                    <a:pt x="377189" y="0"/>
                  </a:lnTo>
                </a:path>
                <a:path w="1141729">
                  <a:moveTo>
                    <a:pt x="765809" y="0"/>
                  </a:moveTo>
                  <a:lnTo>
                    <a:pt x="1141729" y="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7" name="object 547"/>
          <p:cNvSpPr txBox="1"/>
          <p:nvPr/>
        </p:nvSpPr>
        <p:spPr>
          <a:xfrm>
            <a:off x="6290309" y="3352800"/>
            <a:ext cx="143510" cy="4171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50" i="1" spc="215" dirty="0">
                <a:latin typeface="Times New Roman"/>
                <a:cs typeface="Times New Roman"/>
              </a:rPr>
              <a:t>f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548" name="object 548"/>
          <p:cNvSpPr txBox="1"/>
          <p:nvPr/>
        </p:nvSpPr>
        <p:spPr>
          <a:xfrm>
            <a:off x="7283450" y="3825240"/>
            <a:ext cx="1498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225" dirty="0"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49" name="object 549"/>
          <p:cNvSpPr txBox="1"/>
          <p:nvPr/>
        </p:nvSpPr>
        <p:spPr>
          <a:xfrm>
            <a:off x="6431279" y="3569970"/>
            <a:ext cx="1498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225" dirty="0"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50" name="object 550"/>
          <p:cNvSpPr txBox="1"/>
          <p:nvPr/>
        </p:nvSpPr>
        <p:spPr>
          <a:xfrm>
            <a:off x="6657340" y="3148330"/>
            <a:ext cx="1730375" cy="4171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0"/>
              </a:spcBef>
              <a:tabLst>
                <a:tab pos="509905" algn="l"/>
                <a:tab pos="937894" algn="l"/>
              </a:tabLst>
            </a:pPr>
            <a:r>
              <a:rPr sz="3825" spc="1477" baseline="-34858" dirty="0">
                <a:latin typeface="Symbol"/>
                <a:cs typeface="Symbol"/>
              </a:rPr>
              <a:t></a:t>
            </a:r>
            <a:r>
              <a:rPr sz="3825" spc="1477" baseline="-34858" dirty="0">
                <a:latin typeface="Times New Roman"/>
                <a:cs typeface="Times New Roman"/>
              </a:rPr>
              <a:t>	</a:t>
            </a:r>
            <a:r>
              <a:rPr sz="2550" i="1" spc="345" dirty="0">
                <a:latin typeface="Times New Roman"/>
                <a:cs typeface="Times New Roman"/>
              </a:rPr>
              <a:t>v	</a:t>
            </a:r>
            <a:r>
              <a:rPr sz="3825" spc="1477" baseline="-34858" dirty="0">
                <a:latin typeface="Symbol"/>
                <a:cs typeface="Symbol"/>
              </a:rPr>
              <a:t></a:t>
            </a:r>
            <a:r>
              <a:rPr sz="3825" spc="-434" baseline="-34858" dirty="0">
                <a:latin typeface="Times New Roman"/>
                <a:cs typeface="Times New Roman"/>
              </a:rPr>
              <a:t> </a:t>
            </a:r>
            <a:r>
              <a:rPr sz="2550" spc="315" dirty="0">
                <a:latin typeface="Times New Roman"/>
                <a:cs typeface="Times New Roman"/>
              </a:rPr>
              <a:t>3</a:t>
            </a:r>
            <a:r>
              <a:rPr sz="2550" i="1" spc="315" dirty="0">
                <a:latin typeface="Times New Roman"/>
                <a:cs typeface="Times New Roman"/>
              </a:rPr>
              <a:t>v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551" name="object 551"/>
          <p:cNvSpPr txBox="1"/>
          <p:nvPr/>
        </p:nvSpPr>
        <p:spPr>
          <a:xfrm>
            <a:off x="7054850" y="3576046"/>
            <a:ext cx="126111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923925" algn="l"/>
              </a:tabLst>
            </a:pPr>
            <a:r>
              <a:rPr sz="2800" spc="850" dirty="0">
                <a:latin typeface="Symbol"/>
                <a:cs typeface="Symbol"/>
              </a:rPr>
              <a:t></a:t>
            </a:r>
            <a:r>
              <a:rPr sz="2800" spc="850" dirty="0">
                <a:latin typeface="Times New Roman"/>
                <a:cs typeface="Times New Roman"/>
              </a:rPr>
              <a:t>	</a:t>
            </a:r>
            <a:r>
              <a:rPr sz="2550" spc="340" dirty="0">
                <a:latin typeface="Times New Roman"/>
                <a:cs typeface="Times New Roman"/>
              </a:rPr>
              <a:t>4</a:t>
            </a:r>
            <a:r>
              <a:rPr sz="2550" i="1" spc="215" dirty="0">
                <a:latin typeface="Times New Roman"/>
                <a:cs typeface="Times New Roman"/>
              </a:rPr>
              <a:t>l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552" name="object 552"/>
          <p:cNvSpPr txBox="1"/>
          <p:nvPr/>
        </p:nvSpPr>
        <p:spPr>
          <a:xfrm>
            <a:off x="6283959" y="4848859"/>
            <a:ext cx="127635" cy="466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00" i="1" spc="-5" dirty="0">
                <a:latin typeface="Times New Roman"/>
                <a:cs typeface="Times New Roman"/>
              </a:rPr>
              <a:t>f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553" name="object 553"/>
          <p:cNvSpPr txBox="1"/>
          <p:nvPr/>
        </p:nvSpPr>
        <p:spPr>
          <a:xfrm>
            <a:off x="7139940" y="5380990"/>
            <a:ext cx="13208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10" dirty="0">
                <a:latin typeface="Times New Roman"/>
                <a:cs typeface="Times New Roman"/>
              </a:rPr>
              <a:t>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54" name="object 554"/>
          <p:cNvSpPr txBox="1"/>
          <p:nvPr/>
        </p:nvSpPr>
        <p:spPr>
          <a:xfrm>
            <a:off x="6404609" y="5093970"/>
            <a:ext cx="13208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10" dirty="0">
                <a:latin typeface="Times New Roman"/>
                <a:cs typeface="Times New Roman"/>
              </a:rPr>
              <a:t>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55" name="object 555"/>
          <p:cNvSpPr txBox="1"/>
          <p:nvPr/>
        </p:nvSpPr>
        <p:spPr>
          <a:xfrm>
            <a:off x="6593840" y="4617720"/>
            <a:ext cx="2381250" cy="466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447675" algn="l"/>
                <a:tab pos="815975" algn="l"/>
                <a:tab pos="1999614" algn="l"/>
                <a:tab pos="2342515" algn="l"/>
              </a:tabLst>
            </a:pPr>
            <a:r>
              <a:rPr sz="4350" spc="-22" baseline="-34482" dirty="0">
                <a:latin typeface="Symbol"/>
                <a:cs typeface="Symbol"/>
              </a:rPr>
              <a:t></a:t>
            </a:r>
            <a:r>
              <a:rPr sz="4350" spc="-22" baseline="-34482" dirty="0">
                <a:latin typeface="Times New Roman"/>
                <a:cs typeface="Times New Roman"/>
              </a:rPr>
              <a:t>	</a:t>
            </a:r>
            <a:r>
              <a:rPr sz="2900" i="1" spc="-10" dirty="0">
                <a:latin typeface="Times New Roman"/>
                <a:cs typeface="Times New Roman"/>
              </a:rPr>
              <a:t>v	</a:t>
            </a:r>
            <a:r>
              <a:rPr sz="4350" spc="-22" baseline="-34482" dirty="0">
                <a:latin typeface="Symbol"/>
                <a:cs typeface="Symbol"/>
              </a:rPr>
              <a:t></a:t>
            </a:r>
            <a:r>
              <a:rPr sz="4350" baseline="-34482" dirty="0">
                <a:latin typeface="Times New Roman"/>
                <a:cs typeface="Times New Roman"/>
              </a:rPr>
              <a:t> </a:t>
            </a:r>
            <a:r>
              <a:rPr sz="2900" spc="-40" dirty="0">
                <a:latin typeface="Times New Roman"/>
                <a:cs typeface="Times New Roman"/>
              </a:rPr>
              <a:t>5</a:t>
            </a:r>
            <a:r>
              <a:rPr sz="2900" i="1" spc="-40" dirty="0">
                <a:latin typeface="Times New Roman"/>
                <a:cs typeface="Times New Roman"/>
              </a:rPr>
              <a:t>v	</a:t>
            </a:r>
            <a:r>
              <a:rPr sz="2900" u="dbl" spc="-45" dirty="0">
                <a:uFill>
                  <a:solidFill>
                    <a:srgbClr val="007DD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00" u="dbl" spc="-40" dirty="0">
                <a:uFill>
                  <a:solidFill>
                    <a:srgbClr val="007DD3"/>
                  </a:solidFill>
                </a:uFill>
                <a:latin typeface="Times New Roman"/>
                <a:cs typeface="Times New Roman"/>
              </a:rPr>
              <a:t>	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556" name="object 556"/>
          <p:cNvSpPr txBox="1"/>
          <p:nvPr/>
        </p:nvSpPr>
        <p:spPr>
          <a:xfrm>
            <a:off x="6943090" y="5123082"/>
            <a:ext cx="1092835" cy="481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99465" algn="l"/>
              </a:tabLst>
            </a:pPr>
            <a:r>
              <a:rPr sz="3000" spc="-70" dirty="0">
                <a:latin typeface="Symbol"/>
                <a:cs typeface="Symbol"/>
              </a:rPr>
              <a:t></a:t>
            </a:r>
            <a:r>
              <a:rPr sz="3000" spc="-70" dirty="0">
                <a:latin typeface="Times New Roman"/>
                <a:cs typeface="Times New Roman"/>
              </a:rPr>
              <a:t>	</a:t>
            </a:r>
            <a:r>
              <a:rPr sz="2900" spc="-55" dirty="0">
                <a:latin typeface="Times New Roman"/>
                <a:cs typeface="Times New Roman"/>
              </a:rPr>
              <a:t>4</a:t>
            </a:r>
            <a:r>
              <a:rPr sz="2900" i="1" spc="-5" dirty="0">
                <a:latin typeface="Times New Roman"/>
                <a:cs typeface="Times New Roman"/>
              </a:rPr>
              <a:t>l</a:t>
            </a:r>
            <a:endParaRPr sz="29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023359"/>
            <a:ext cx="9142730" cy="2834640"/>
            <a:chOff x="2540" y="4023359"/>
            <a:chExt cx="9142730" cy="2834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6740" y="5943599"/>
              <a:ext cx="1191260" cy="7327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09690" y="590803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2870"/>
                  </a:moveTo>
                  <a:lnTo>
                    <a:pt x="5080" y="1282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5080" y="19646"/>
                  </a:lnTo>
                  <a:lnTo>
                    <a:pt x="11430" y="20383"/>
                  </a:lnTo>
                  <a:lnTo>
                    <a:pt x="11430" y="287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9849" y="5910579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0" y="0"/>
                  </a:moveTo>
                  <a:lnTo>
                    <a:pt x="0" y="17695"/>
                  </a:lnTo>
                  <a:lnTo>
                    <a:pt x="6350" y="18436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26199" y="5912167"/>
              <a:ext cx="5080" cy="17780"/>
            </a:xfrm>
            <a:custGeom>
              <a:avLst/>
              <a:gdLst/>
              <a:ahLst/>
              <a:cxnLst/>
              <a:rect l="l" t="t" r="r" b="b"/>
              <a:pathLst>
                <a:path w="5079" h="17779">
                  <a:moveTo>
                    <a:pt x="0" y="0"/>
                  </a:moveTo>
                  <a:lnTo>
                    <a:pt x="0" y="16848"/>
                  </a:lnTo>
                  <a:lnTo>
                    <a:pt x="5079" y="17441"/>
                  </a:lnTo>
                  <a:lnTo>
                    <a:pt x="5079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1280" y="5913437"/>
              <a:ext cx="6350" cy="17145"/>
            </a:xfrm>
            <a:custGeom>
              <a:avLst/>
              <a:gdLst/>
              <a:ahLst/>
              <a:cxnLst/>
              <a:rect l="l" t="t" r="r" b="b"/>
              <a:pathLst>
                <a:path w="6350" h="17145">
                  <a:moveTo>
                    <a:pt x="0" y="0"/>
                  </a:moveTo>
                  <a:lnTo>
                    <a:pt x="0" y="16171"/>
                  </a:lnTo>
                  <a:lnTo>
                    <a:pt x="6350" y="1691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6360" y="5914707"/>
              <a:ext cx="6350" cy="16510"/>
            </a:xfrm>
            <a:custGeom>
              <a:avLst/>
              <a:gdLst/>
              <a:ahLst/>
              <a:cxnLst/>
              <a:rect l="l" t="t" r="r" b="b"/>
              <a:pathLst>
                <a:path w="6350" h="16510">
                  <a:moveTo>
                    <a:pt x="0" y="0"/>
                  </a:moveTo>
                  <a:lnTo>
                    <a:pt x="0" y="15493"/>
                  </a:lnTo>
                  <a:lnTo>
                    <a:pt x="6350" y="16234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42710" y="5916294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39">
                  <a:moveTo>
                    <a:pt x="0" y="0"/>
                  </a:moveTo>
                  <a:lnTo>
                    <a:pt x="0" y="14647"/>
                  </a:lnTo>
                  <a:lnTo>
                    <a:pt x="5079" y="1523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7790" y="5917564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970"/>
                  </a:lnTo>
                  <a:lnTo>
                    <a:pt x="6350" y="14710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52869" y="5918834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0" y="0"/>
                  </a:moveTo>
                  <a:lnTo>
                    <a:pt x="0" y="13292"/>
                  </a:lnTo>
                  <a:lnTo>
                    <a:pt x="6350" y="14033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59219" y="5920422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0" y="12446"/>
                  </a:lnTo>
                  <a:lnTo>
                    <a:pt x="5079" y="13038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64299" y="5921692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1768"/>
                  </a:lnTo>
                  <a:lnTo>
                    <a:pt x="6350" y="12509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9380" y="592296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0" y="11091"/>
                  </a:lnTo>
                  <a:lnTo>
                    <a:pt x="6350" y="1183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5730" y="5924549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10244"/>
                  </a:lnTo>
                  <a:lnTo>
                    <a:pt x="5080" y="10837"/>
                  </a:lnTo>
                  <a:lnTo>
                    <a:pt x="508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0810" y="5925819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0" y="0"/>
                  </a:moveTo>
                  <a:lnTo>
                    <a:pt x="0" y="9567"/>
                  </a:lnTo>
                  <a:lnTo>
                    <a:pt x="5079" y="1015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5890" y="5927089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0" y="0"/>
                  </a:moveTo>
                  <a:lnTo>
                    <a:pt x="0" y="8890"/>
                  </a:lnTo>
                  <a:lnTo>
                    <a:pt x="6350" y="10583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92240" y="592783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9842"/>
                  </a:lnTo>
                  <a:lnTo>
                    <a:pt x="5080" y="11197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97319" y="5928423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0604"/>
                  </a:lnTo>
                  <a:lnTo>
                    <a:pt x="6350" y="1229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02399" y="592901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1366"/>
                  </a:lnTo>
                  <a:lnTo>
                    <a:pt x="6350" y="1305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08749" y="5929756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79" h="13970">
                  <a:moveTo>
                    <a:pt x="0" y="0"/>
                  </a:moveTo>
                  <a:lnTo>
                    <a:pt x="0" y="12319"/>
                  </a:lnTo>
                  <a:lnTo>
                    <a:pt x="5079" y="13673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13830" y="5930349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081"/>
                  </a:lnTo>
                  <a:lnTo>
                    <a:pt x="6350" y="14774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18909" y="5930942"/>
              <a:ext cx="6350" cy="15875"/>
            </a:xfrm>
            <a:custGeom>
              <a:avLst/>
              <a:gdLst/>
              <a:ahLst/>
              <a:cxnLst/>
              <a:rect l="l" t="t" r="r" b="b"/>
              <a:pathLst>
                <a:path w="6350" h="15875">
                  <a:moveTo>
                    <a:pt x="0" y="0"/>
                  </a:moveTo>
                  <a:lnTo>
                    <a:pt x="0" y="13842"/>
                  </a:lnTo>
                  <a:lnTo>
                    <a:pt x="6350" y="15536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25259" y="5931683"/>
              <a:ext cx="5080" cy="16510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0" y="0"/>
                  </a:moveTo>
                  <a:lnTo>
                    <a:pt x="0" y="14795"/>
                  </a:lnTo>
                  <a:lnTo>
                    <a:pt x="5080" y="16150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30340" y="5932275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0" y="0"/>
                  </a:moveTo>
                  <a:lnTo>
                    <a:pt x="0" y="15557"/>
                  </a:lnTo>
                  <a:lnTo>
                    <a:pt x="6350" y="1725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35420" y="5932868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4">
                  <a:moveTo>
                    <a:pt x="0" y="0"/>
                  </a:moveTo>
                  <a:lnTo>
                    <a:pt x="0" y="16319"/>
                  </a:lnTo>
                  <a:lnTo>
                    <a:pt x="6350" y="18012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41770" y="5933609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79" h="19050">
                  <a:moveTo>
                    <a:pt x="0" y="0"/>
                  </a:moveTo>
                  <a:lnTo>
                    <a:pt x="0" y="17271"/>
                  </a:lnTo>
                  <a:lnTo>
                    <a:pt x="5079" y="18626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46849" y="5934201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0" y="0"/>
                  </a:moveTo>
                  <a:lnTo>
                    <a:pt x="0" y="18034"/>
                  </a:lnTo>
                  <a:lnTo>
                    <a:pt x="6350" y="1972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51930" y="5934794"/>
              <a:ext cx="6350" cy="20955"/>
            </a:xfrm>
            <a:custGeom>
              <a:avLst/>
              <a:gdLst/>
              <a:ahLst/>
              <a:cxnLst/>
              <a:rect l="l" t="t" r="r" b="b"/>
              <a:pathLst>
                <a:path w="6350" h="20954">
                  <a:moveTo>
                    <a:pt x="0" y="0"/>
                  </a:moveTo>
                  <a:lnTo>
                    <a:pt x="0" y="18795"/>
                  </a:lnTo>
                  <a:lnTo>
                    <a:pt x="6350" y="2048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58280" y="5935535"/>
              <a:ext cx="3810" cy="20955"/>
            </a:xfrm>
            <a:custGeom>
              <a:avLst/>
              <a:gdLst/>
              <a:ahLst/>
              <a:cxnLst/>
              <a:rect l="l" t="t" r="r" b="b"/>
              <a:pathLst>
                <a:path w="3809" h="20954">
                  <a:moveTo>
                    <a:pt x="0" y="0"/>
                  </a:moveTo>
                  <a:lnTo>
                    <a:pt x="0" y="19748"/>
                  </a:lnTo>
                  <a:lnTo>
                    <a:pt x="3810" y="20764"/>
                  </a:lnTo>
                  <a:lnTo>
                    <a:pt x="381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7760" y="6267449"/>
              <a:ext cx="132079" cy="825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5764529"/>
              <a:ext cx="2580640" cy="10845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199" y="5333999"/>
              <a:ext cx="2143759" cy="130429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387442" y="505840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2177" y="0"/>
                  </a:moveTo>
                  <a:lnTo>
                    <a:pt x="0" y="2539"/>
                  </a:lnTo>
                  <a:lnTo>
                    <a:pt x="4265" y="2539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463140" y="5147309"/>
              <a:ext cx="498475" cy="7620"/>
            </a:xfrm>
            <a:custGeom>
              <a:avLst/>
              <a:gdLst/>
              <a:ahLst/>
              <a:cxnLst/>
              <a:rect l="l" t="t" r="r" b="b"/>
              <a:pathLst>
                <a:path w="498475" h="7620">
                  <a:moveTo>
                    <a:pt x="35623" y="7620"/>
                  </a:moveTo>
                  <a:lnTo>
                    <a:pt x="29616" y="3810"/>
                  </a:lnTo>
                  <a:lnTo>
                    <a:pt x="23596" y="0"/>
                  </a:lnTo>
                  <a:lnTo>
                    <a:pt x="0" y="0"/>
                  </a:lnTo>
                  <a:lnTo>
                    <a:pt x="6121" y="3810"/>
                  </a:lnTo>
                  <a:lnTo>
                    <a:pt x="12230" y="7620"/>
                  </a:lnTo>
                  <a:lnTo>
                    <a:pt x="35623" y="7620"/>
                  </a:lnTo>
                  <a:close/>
                </a:path>
                <a:path w="498475" h="7620">
                  <a:moveTo>
                    <a:pt x="497890" y="0"/>
                  </a:moveTo>
                  <a:lnTo>
                    <a:pt x="489000" y="0"/>
                  </a:lnTo>
                  <a:lnTo>
                    <a:pt x="484327" y="3810"/>
                  </a:lnTo>
                  <a:lnTo>
                    <a:pt x="479666" y="7620"/>
                  </a:lnTo>
                  <a:lnTo>
                    <a:pt x="488556" y="7620"/>
                  </a:lnTo>
                  <a:lnTo>
                    <a:pt x="493217" y="3810"/>
                  </a:lnTo>
                  <a:lnTo>
                    <a:pt x="49789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006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62390" y="486790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08" y="7620"/>
                  </a:moveTo>
                  <a:lnTo>
                    <a:pt x="12801" y="3810"/>
                  </a:lnTo>
                  <a:lnTo>
                    <a:pt x="11074" y="2540"/>
                  </a:lnTo>
                  <a:lnTo>
                    <a:pt x="7620" y="0"/>
                  </a:lnTo>
                  <a:lnTo>
                    <a:pt x="5080" y="254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18008" y="762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61120" y="4875529"/>
              <a:ext cx="26670" cy="5080"/>
            </a:xfrm>
            <a:custGeom>
              <a:avLst/>
              <a:gdLst/>
              <a:ahLst/>
              <a:cxnLst/>
              <a:rect l="l" t="t" r="r" b="b"/>
              <a:pathLst>
                <a:path w="26670" h="5079">
                  <a:moveTo>
                    <a:pt x="19280" y="0"/>
                  </a:moveTo>
                  <a:lnTo>
                    <a:pt x="1270" y="0"/>
                  </a:lnTo>
                  <a:lnTo>
                    <a:pt x="0" y="1270"/>
                  </a:lnTo>
                  <a:lnTo>
                    <a:pt x="4969" y="5080"/>
                  </a:lnTo>
                  <a:lnTo>
                    <a:pt x="26208" y="5080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006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66089" y="488060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238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165" y="507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71059" y="488441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464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391" y="507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977685" y="4889499"/>
              <a:ext cx="29209" cy="5080"/>
            </a:xfrm>
            <a:custGeom>
              <a:avLst/>
              <a:gdLst/>
              <a:ahLst/>
              <a:cxnLst/>
              <a:rect l="l" t="t" r="r" b="b"/>
              <a:pathLst>
                <a:path w="29209" h="5079">
                  <a:moveTo>
                    <a:pt x="21765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8692" y="5080"/>
                  </a:lnTo>
                  <a:lnTo>
                    <a:pt x="21765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984311" y="489457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206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746" y="3810"/>
                  </a:lnTo>
                  <a:lnTo>
                    <a:pt x="23798" y="1270"/>
                  </a:lnTo>
                  <a:lnTo>
                    <a:pt x="22066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995907" y="4903469"/>
              <a:ext cx="22225" cy="5080"/>
            </a:xfrm>
            <a:custGeom>
              <a:avLst/>
              <a:gdLst/>
              <a:ahLst/>
              <a:cxnLst/>
              <a:rect l="l" t="t" r="r" b="b"/>
              <a:pathLst>
                <a:path w="22225" h="5079">
                  <a:moveTo>
                    <a:pt x="18045" y="0"/>
                  </a:moveTo>
                  <a:lnTo>
                    <a:pt x="0" y="0"/>
                  </a:lnTo>
                  <a:lnTo>
                    <a:pt x="3313" y="2539"/>
                  </a:lnTo>
                  <a:lnTo>
                    <a:pt x="5853" y="5079"/>
                  </a:lnTo>
                  <a:lnTo>
                    <a:pt x="21939" y="5079"/>
                  </a:lnTo>
                  <a:lnTo>
                    <a:pt x="18045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00490" y="4907279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20" h="5079">
                  <a:moveTo>
                    <a:pt x="1638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20277" y="5080"/>
                  </a:lnTo>
                  <a:lnTo>
                    <a:pt x="1638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05570" y="4912359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4" h="5079">
                  <a:moveTo>
                    <a:pt x="15197" y="0"/>
                  </a:moveTo>
                  <a:lnTo>
                    <a:pt x="0" y="0"/>
                  </a:lnTo>
                  <a:lnTo>
                    <a:pt x="5079" y="5079"/>
                  </a:lnTo>
                  <a:lnTo>
                    <a:pt x="19092" y="5079"/>
                  </a:lnTo>
                  <a:lnTo>
                    <a:pt x="15197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10649" y="4917439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5" h="5079">
                  <a:moveTo>
                    <a:pt x="1401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906" y="508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15730" y="492251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826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5748" y="3809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19540" y="4926329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1938" y="0"/>
                  </a:moveTo>
                  <a:lnTo>
                    <a:pt x="0" y="0"/>
                  </a:lnTo>
                  <a:lnTo>
                    <a:pt x="5080" y="5080"/>
                  </a:lnTo>
                  <a:lnTo>
                    <a:pt x="15832" y="5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24620" y="49314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3217" y="5079"/>
                  </a:lnTo>
                  <a:lnTo>
                    <a:pt x="13292" y="507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27498" y="493521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0117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1303" y="507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28853" y="49402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48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1133" y="508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0208" y="49453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779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964" y="5080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1223" y="49491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51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837" y="508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2578" y="49542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482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667" y="5079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3933" y="49593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1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202" y="3810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4949" y="496315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186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371" y="5079"/>
                  </a:lnTo>
                  <a:lnTo>
                    <a:pt x="9186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6304" y="49682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312" y="5080"/>
                  </a:lnTo>
                  <a:lnTo>
                    <a:pt x="10244" y="508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7320" y="49720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888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244" y="50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8505" y="49771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5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413" y="5080"/>
                  </a:lnTo>
                  <a:lnTo>
                    <a:pt x="9059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39690" y="49822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228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0583" y="507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0875" y="498728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398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752" y="5080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1765" y="49910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525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879" y="508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821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175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5024" y="500506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90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1345" y="5079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4826" y="5010149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89">
                  <a:moveTo>
                    <a:pt x="11544" y="0"/>
                  </a:moveTo>
                  <a:lnTo>
                    <a:pt x="1384" y="0"/>
                  </a:lnTo>
                  <a:lnTo>
                    <a:pt x="584" y="5080"/>
                  </a:lnTo>
                  <a:lnTo>
                    <a:pt x="0" y="8890"/>
                  </a:lnTo>
                  <a:lnTo>
                    <a:pt x="9956" y="8890"/>
                  </a:lnTo>
                  <a:lnTo>
                    <a:pt x="10629" y="5080"/>
                  </a:lnTo>
                  <a:lnTo>
                    <a:pt x="10858" y="381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4036" y="50190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52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849" y="5080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3443" y="50228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668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764" y="508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2654" y="50279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555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651" y="5080"/>
                  </a:lnTo>
                  <a:lnTo>
                    <a:pt x="10555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1863" y="50330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442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539" y="5079"/>
                  </a:lnTo>
                  <a:lnTo>
                    <a:pt x="10442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1271" y="50380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31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454" y="381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0480" y="504189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244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341" y="5080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39690" y="504697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1013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228" y="508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39097" y="505205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21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143" y="3809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38307" y="505586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934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031" y="5079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37517" y="506094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82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8918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5315" y="506475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1346" y="0"/>
                  </a:moveTo>
                  <a:lnTo>
                    <a:pt x="2400" y="0"/>
                  </a:lnTo>
                  <a:lnTo>
                    <a:pt x="2005" y="2539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0895" y="2539"/>
                  </a:lnTo>
                  <a:lnTo>
                    <a:pt x="11346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1304" y="506983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27293" y="50749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24285" y="507872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20275" y="50838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17267" y="50876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13256" y="509269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09246" y="509777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05235" y="51028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02227" y="51066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007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616696" y="4912359"/>
              <a:ext cx="209550" cy="3810"/>
            </a:xfrm>
            <a:custGeom>
              <a:avLst/>
              <a:gdLst/>
              <a:ahLst/>
              <a:cxnLst/>
              <a:rect l="l" t="t" r="r" b="b"/>
              <a:pathLst>
                <a:path w="209550" h="3810">
                  <a:moveTo>
                    <a:pt x="199009" y="0"/>
                  </a:moveTo>
                  <a:lnTo>
                    <a:pt x="11049" y="0"/>
                  </a:lnTo>
                  <a:lnTo>
                    <a:pt x="2794" y="2539"/>
                  </a:lnTo>
                  <a:lnTo>
                    <a:pt x="0" y="3809"/>
                  </a:lnTo>
                  <a:lnTo>
                    <a:pt x="209296" y="3809"/>
                  </a:lnTo>
                  <a:lnTo>
                    <a:pt x="205994" y="2539"/>
                  </a:lnTo>
                  <a:lnTo>
                    <a:pt x="19900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608313" y="4916169"/>
              <a:ext cx="227965" cy="3810"/>
            </a:xfrm>
            <a:custGeom>
              <a:avLst/>
              <a:gdLst/>
              <a:ahLst/>
              <a:cxnLst/>
              <a:rect l="l" t="t" r="r" b="b"/>
              <a:pathLst>
                <a:path w="227965" h="3810">
                  <a:moveTo>
                    <a:pt x="217677" y="0"/>
                  </a:moveTo>
                  <a:lnTo>
                    <a:pt x="8381" y="0"/>
                  </a:lnTo>
                  <a:lnTo>
                    <a:pt x="0" y="3809"/>
                  </a:lnTo>
                  <a:lnTo>
                    <a:pt x="227583" y="3809"/>
                  </a:lnTo>
                  <a:lnTo>
                    <a:pt x="217677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601710" y="4919979"/>
              <a:ext cx="240665" cy="5080"/>
            </a:xfrm>
            <a:custGeom>
              <a:avLst/>
              <a:gdLst/>
              <a:ahLst/>
              <a:cxnLst/>
              <a:rect l="l" t="t" r="r" b="b"/>
              <a:pathLst>
                <a:path w="240665" h="5079">
                  <a:moveTo>
                    <a:pt x="240538" y="1270"/>
                  </a:moveTo>
                  <a:lnTo>
                    <a:pt x="235839" y="1270"/>
                  </a:lnTo>
                  <a:lnTo>
                    <a:pt x="235839" y="0"/>
                  </a:lnTo>
                  <a:lnTo>
                    <a:pt x="5207" y="0"/>
                  </a:lnTo>
                  <a:lnTo>
                    <a:pt x="520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240538" y="5080"/>
                  </a:lnTo>
                  <a:lnTo>
                    <a:pt x="240538" y="127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92820" y="492378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0443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56539" y="3810"/>
                  </a:lnTo>
                  <a:lnTo>
                    <a:pt x="250443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587105" y="4927599"/>
              <a:ext cx="268605" cy="3810"/>
            </a:xfrm>
            <a:custGeom>
              <a:avLst/>
              <a:gdLst/>
              <a:ahLst/>
              <a:cxnLst/>
              <a:rect l="l" t="t" r="r" b="b"/>
              <a:pathLst>
                <a:path w="268604" h="3810">
                  <a:moveTo>
                    <a:pt x="262254" y="0"/>
                  </a:moveTo>
                  <a:lnTo>
                    <a:pt x="5715" y="0"/>
                  </a:lnTo>
                  <a:lnTo>
                    <a:pt x="0" y="3810"/>
                  </a:lnTo>
                  <a:lnTo>
                    <a:pt x="268604" y="3810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579908" y="4931409"/>
              <a:ext cx="283845" cy="5080"/>
            </a:xfrm>
            <a:custGeom>
              <a:avLst/>
              <a:gdLst/>
              <a:ahLst/>
              <a:cxnLst/>
              <a:rect l="l" t="t" r="r" b="b"/>
              <a:pathLst>
                <a:path w="283845" h="5079">
                  <a:moveTo>
                    <a:pt x="275801" y="0"/>
                  </a:moveTo>
                  <a:lnTo>
                    <a:pt x="7196" y="0"/>
                  </a:lnTo>
                  <a:lnTo>
                    <a:pt x="1481" y="3809"/>
                  </a:lnTo>
                  <a:lnTo>
                    <a:pt x="0" y="5079"/>
                  </a:lnTo>
                  <a:lnTo>
                    <a:pt x="283633" y="5079"/>
                  </a:lnTo>
                  <a:lnTo>
                    <a:pt x="282151" y="3809"/>
                  </a:lnTo>
                  <a:lnTo>
                    <a:pt x="275801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575463" y="4935219"/>
              <a:ext cx="292735" cy="5080"/>
            </a:xfrm>
            <a:custGeom>
              <a:avLst/>
              <a:gdLst/>
              <a:ahLst/>
              <a:cxnLst/>
              <a:rect l="l" t="t" r="r" b="b"/>
              <a:pathLst>
                <a:path w="292734" h="5079">
                  <a:moveTo>
                    <a:pt x="286596" y="0"/>
                  </a:moveTo>
                  <a:lnTo>
                    <a:pt x="5926" y="0"/>
                  </a:lnTo>
                  <a:lnTo>
                    <a:pt x="0" y="5079"/>
                  </a:lnTo>
                  <a:lnTo>
                    <a:pt x="292523" y="507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571048" y="4939029"/>
              <a:ext cx="301625" cy="5080"/>
            </a:xfrm>
            <a:custGeom>
              <a:avLst/>
              <a:gdLst/>
              <a:ahLst/>
              <a:cxnLst/>
              <a:rect l="l" t="t" r="r" b="b"/>
              <a:pathLst>
                <a:path w="301625" h="5079">
                  <a:moveTo>
                    <a:pt x="295456" y="0"/>
                  </a:moveTo>
                  <a:lnTo>
                    <a:pt x="5896" y="0"/>
                  </a:lnTo>
                  <a:lnTo>
                    <a:pt x="1451" y="3810"/>
                  </a:lnTo>
                  <a:lnTo>
                    <a:pt x="0" y="5080"/>
                  </a:lnTo>
                  <a:lnTo>
                    <a:pt x="301352" y="5080"/>
                  </a:lnTo>
                  <a:lnTo>
                    <a:pt x="299901" y="3810"/>
                  </a:lnTo>
                  <a:lnTo>
                    <a:pt x="29545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559482" y="4951729"/>
              <a:ext cx="325120" cy="3810"/>
            </a:xfrm>
            <a:custGeom>
              <a:avLst/>
              <a:gdLst/>
              <a:ahLst/>
              <a:cxnLst/>
              <a:rect l="l" t="t" r="r" b="b"/>
              <a:pathLst>
                <a:path w="325120" h="3810">
                  <a:moveTo>
                    <a:pt x="321627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24961" y="3810"/>
                  </a:lnTo>
                  <a:lnTo>
                    <a:pt x="32162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556624" y="4955539"/>
              <a:ext cx="331470" cy="3810"/>
            </a:xfrm>
            <a:custGeom>
              <a:avLst/>
              <a:gdLst/>
              <a:ahLst/>
              <a:cxnLst/>
              <a:rect l="l" t="t" r="r" b="b"/>
              <a:pathLst>
                <a:path w="331470" h="3810">
                  <a:moveTo>
                    <a:pt x="327818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31152" y="3810"/>
                  </a:lnTo>
                  <a:lnTo>
                    <a:pt x="32781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53993" y="4959349"/>
              <a:ext cx="336550" cy="3810"/>
            </a:xfrm>
            <a:custGeom>
              <a:avLst/>
              <a:gdLst/>
              <a:ahLst/>
              <a:cxnLst/>
              <a:rect l="l" t="t" r="r" b="b"/>
              <a:pathLst>
                <a:path w="336550" h="3810">
                  <a:moveTo>
                    <a:pt x="333783" y="0"/>
                  </a:moveTo>
                  <a:lnTo>
                    <a:pt x="2630" y="0"/>
                  </a:lnTo>
                  <a:lnTo>
                    <a:pt x="725" y="2539"/>
                  </a:lnTo>
                  <a:lnTo>
                    <a:pt x="0" y="3810"/>
                  </a:lnTo>
                  <a:lnTo>
                    <a:pt x="336550" y="3810"/>
                  </a:lnTo>
                  <a:lnTo>
                    <a:pt x="336005" y="2539"/>
                  </a:lnTo>
                  <a:lnTo>
                    <a:pt x="33378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51817" y="4963159"/>
              <a:ext cx="340360" cy="3810"/>
            </a:xfrm>
            <a:custGeom>
              <a:avLst/>
              <a:gdLst/>
              <a:ahLst/>
              <a:cxnLst/>
              <a:rect l="l" t="t" r="r" b="b"/>
              <a:pathLst>
                <a:path w="340359" h="3810">
                  <a:moveTo>
                    <a:pt x="33872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0359" y="3809"/>
                  </a:lnTo>
                  <a:lnTo>
                    <a:pt x="338727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49640" y="4966969"/>
              <a:ext cx="344170" cy="3810"/>
            </a:xfrm>
            <a:custGeom>
              <a:avLst/>
              <a:gdLst/>
              <a:ahLst/>
              <a:cxnLst/>
              <a:rect l="l" t="t" r="r" b="b"/>
              <a:pathLst>
                <a:path w="344170" h="3810">
                  <a:moveTo>
                    <a:pt x="34253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4169" y="3809"/>
                  </a:lnTo>
                  <a:lnTo>
                    <a:pt x="34253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47734" y="4970779"/>
              <a:ext cx="347980" cy="3810"/>
            </a:xfrm>
            <a:custGeom>
              <a:avLst/>
              <a:gdLst/>
              <a:ahLst/>
              <a:cxnLst/>
              <a:rect l="l" t="t" r="r" b="b"/>
              <a:pathLst>
                <a:path w="347979" h="3810">
                  <a:moveTo>
                    <a:pt x="346074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47503" y="3810"/>
                  </a:lnTo>
                  <a:lnTo>
                    <a:pt x="346074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45195" y="49745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0043" y="0"/>
                  </a:moveTo>
                  <a:lnTo>
                    <a:pt x="2540" y="0"/>
                  </a:lnTo>
                  <a:lnTo>
                    <a:pt x="0" y="5080"/>
                  </a:lnTo>
                  <a:lnTo>
                    <a:pt x="351948" y="5080"/>
                  </a:lnTo>
                  <a:lnTo>
                    <a:pt x="350043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43924" y="497839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2742" y="0"/>
                  </a:moveTo>
                  <a:lnTo>
                    <a:pt x="1904" y="0"/>
                  </a:lnTo>
                  <a:lnTo>
                    <a:pt x="634" y="2539"/>
                  </a:lnTo>
                  <a:lnTo>
                    <a:pt x="0" y="5080"/>
                  </a:lnTo>
                  <a:lnTo>
                    <a:pt x="354329" y="5080"/>
                  </a:lnTo>
                  <a:lnTo>
                    <a:pt x="353695" y="2539"/>
                  </a:lnTo>
                  <a:lnTo>
                    <a:pt x="352742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42972" y="4982209"/>
              <a:ext cx="356235" cy="5080"/>
            </a:xfrm>
            <a:custGeom>
              <a:avLst/>
              <a:gdLst/>
              <a:ahLst/>
              <a:cxnLst/>
              <a:rect l="l" t="t" r="r" b="b"/>
              <a:pathLst>
                <a:path w="356234" h="5079">
                  <a:moveTo>
                    <a:pt x="354965" y="0"/>
                  </a:moveTo>
                  <a:lnTo>
                    <a:pt x="1270" y="0"/>
                  </a:lnTo>
                  <a:lnTo>
                    <a:pt x="0" y="5079"/>
                  </a:lnTo>
                  <a:lnTo>
                    <a:pt x="356235" y="5079"/>
                  </a:lnTo>
                  <a:lnTo>
                    <a:pt x="354965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42020" y="498728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7187" y="0"/>
                  </a:moveTo>
                  <a:lnTo>
                    <a:pt x="952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42020" y="4989829"/>
              <a:ext cx="359410" cy="5080"/>
            </a:xfrm>
            <a:custGeom>
              <a:avLst/>
              <a:gdLst/>
              <a:ahLst/>
              <a:cxnLst/>
              <a:rect l="l" t="t" r="r" b="b"/>
              <a:pathLst>
                <a:path w="359409" h="5079">
                  <a:moveTo>
                    <a:pt x="358889" y="1270"/>
                  </a:moveTo>
                  <a:lnTo>
                    <a:pt x="357974" y="1270"/>
                  </a:lnTo>
                  <a:lnTo>
                    <a:pt x="357974" y="0"/>
                  </a:ln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8889" y="5080"/>
                  </a:lnTo>
                  <a:lnTo>
                    <a:pt x="358889" y="127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42020" y="501014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966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42020" y="501395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8139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7187" y="3809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2972" y="5017769"/>
              <a:ext cx="356235" cy="3810"/>
            </a:xfrm>
            <a:custGeom>
              <a:avLst/>
              <a:gdLst/>
              <a:ahLst/>
              <a:cxnLst/>
              <a:rect l="l" t="t" r="r" b="b"/>
              <a:pathLst>
                <a:path w="356234" h="3810">
                  <a:moveTo>
                    <a:pt x="356235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5282" y="3809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4242" y="5021579"/>
              <a:ext cx="353695" cy="3810"/>
            </a:xfrm>
            <a:custGeom>
              <a:avLst/>
              <a:gdLst/>
              <a:ahLst/>
              <a:cxnLst/>
              <a:rect l="l" t="t" r="r" b="b"/>
              <a:pathLst>
                <a:path w="353695" h="3810">
                  <a:moveTo>
                    <a:pt x="35369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" y="2540"/>
                  </a:lnTo>
                  <a:lnTo>
                    <a:pt x="622" y="3810"/>
                  </a:lnTo>
                  <a:lnTo>
                    <a:pt x="353136" y="3810"/>
                  </a:lnTo>
                  <a:lnTo>
                    <a:pt x="353136" y="2540"/>
                  </a:lnTo>
                  <a:lnTo>
                    <a:pt x="353695" y="2540"/>
                  </a:lnTo>
                  <a:lnTo>
                    <a:pt x="353695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5195" y="50253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1948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50043" y="5080"/>
                  </a:lnTo>
                  <a:lnTo>
                    <a:pt x="351948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7099" y="5029199"/>
              <a:ext cx="348615" cy="5080"/>
            </a:xfrm>
            <a:custGeom>
              <a:avLst/>
              <a:gdLst/>
              <a:ahLst/>
              <a:cxnLst/>
              <a:rect l="l" t="t" r="r" b="b"/>
              <a:pathLst>
                <a:path w="348615" h="5079">
                  <a:moveTo>
                    <a:pt x="348615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46709" y="5080"/>
                  </a:lnTo>
                  <a:lnTo>
                    <a:pt x="348615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9005" y="5033009"/>
              <a:ext cx="345440" cy="5080"/>
            </a:xfrm>
            <a:custGeom>
              <a:avLst/>
              <a:gdLst/>
              <a:ahLst/>
              <a:cxnLst/>
              <a:rect l="l" t="t" r="r" b="b"/>
              <a:pathLst>
                <a:path w="345440" h="5079">
                  <a:moveTo>
                    <a:pt x="345281" y="0"/>
                  </a:moveTo>
                  <a:lnTo>
                    <a:pt x="0" y="0"/>
                  </a:lnTo>
                  <a:lnTo>
                    <a:pt x="2540" y="5079"/>
                  </a:lnTo>
                  <a:lnTo>
                    <a:pt x="343376" y="5079"/>
                  </a:lnTo>
                  <a:lnTo>
                    <a:pt x="345281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75463" y="506475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92523" y="0"/>
                  </a:moveTo>
                  <a:lnTo>
                    <a:pt x="0" y="0"/>
                  </a:lnTo>
                  <a:lnTo>
                    <a:pt x="4445" y="3809"/>
                  </a:lnTo>
                  <a:lnTo>
                    <a:pt x="288078" y="3809"/>
                  </a:lnTo>
                  <a:lnTo>
                    <a:pt x="292523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80641" y="5068569"/>
              <a:ext cx="282575" cy="5080"/>
            </a:xfrm>
            <a:custGeom>
              <a:avLst/>
              <a:gdLst/>
              <a:ahLst/>
              <a:cxnLst/>
              <a:rect l="l" t="t" r="r" b="b"/>
              <a:pathLst>
                <a:path w="282575" h="5079">
                  <a:moveTo>
                    <a:pt x="28215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606" y="1270"/>
                  </a:lnTo>
                  <a:lnTo>
                    <a:pt x="3606" y="5080"/>
                  </a:lnTo>
                  <a:lnTo>
                    <a:pt x="278244" y="5080"/>
                  </a:lnTo>
                  <a:lnTo>
                    <a:pt x="278244" y="1270"/>
                  </a:lnTo>
                  <a:lnTo>
                    <a:pt x="282155" y="1270"/>
                  </a:lnTo>
                  <a:lnTo>
                    <a:pt x="282155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85199" y="5072379"/>
              <a:ext cx="273050" cy="5080"/>
            </a:xfrm>
            <a:custGeom>
              <a:avLst/>
              <a:gdLst/>
              <a:ahLst/>
              <a:cxnLst/>
              <a:rect l="l" t="t" r="r" b="b"/>
              <a:pathLst>
                <a:path w="273050" h="5079">
                  <a:moveTo>
                    <a:pt x="272626" y="0"/>
                  </a:moveTo>
                  <a:lnTo>
                    <a:pt x="0" y="0"/>
                  </a:lnTo>
                  <a:lnTo>
                    <a:pt x="7620" y="5080"/>
                  </a:lnTo>
                  <a:lnTo>
                    <a:pt x="264159" y="5080"/>
                  </a:lnTo>
                  <a:lnTo>
                    <a:pt x="27262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90915" y="5076189"/>
              <a:ext cx="260985" cy="5080"/>
            </a:xfrm>
            <a:custGeom>
              <a:avLst/>
              <a:gdLst/>
              <a:ahLst/>
              <a:cxnLst/>
              <a:rect l="l" t="t" r="r" b="b"/>
              <a:pathLst>
                <a:path w="260984" h="5079">
                  <a:moveTo>
                    <a:pt x="260561" y="0"/>
                  </a:moveTo>
                  <a:lnTo>
                    <a:pt x="0" y="0"/>
                  </a:lnTo>
                  <a:lnTo>
                    <a:pt x="1904" y="1270"/>
                  </a:lnTo>
                  <a:lnTo>
                    <a:pt x="9525" y="5080"/>
                  </a:lnTo>
                  <a:lnTo>
                    <a:pt x="252349" y="5080"/>
                  </a:lnTo>
                  <a:lnTo>
                    <a:pt x="258444" y="1270"/>
                  </a:lnTo>
                  <a:lnTo>
                    <a:pt x="260561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97899" y="5079999"/>
              <a:ext cx="247650" cy="5080"/>
            </a:xfrm>
            <a:custGeom>
              <a:avLst/>
              <a:gdLst/>
              <a:ahLst/>
              <a:cxnLst/>
              <a:rect l="l" t="t" r="r" b="b"/>
              <a:pathLst>
                <a:path w="247650" h="5079">
                  <a:moveTo>
                    <a:pt x="247396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10414" y="5080"/>
                  </a:lnTo>
                  <a:lnTo>
                    <a:pt x="237998" y="5080"/>
                  </a:lnTo>
                  <a:lnTo>
                    <a:pt x="241300" y="3810"/>
                  </a:lnTo>
                  <a:lnTo>
                    <a:pt x="24739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605520" y="5083809"/>
              <a:ext cx="233679" cy="5080"/>
            </a:xfrm>
            <a:custGeom>
              <a:avLst/>
              <a:gdLst/>
              <a:ahLst/>
              <a:cxnLst/>
              <a:rect l="l" t="t" r="r" b="b"/>
              <a:pathLst>
                <a:path w="233679" h="5079">
                  <a:moveTo>
                    <a:pt x="233679" y="0"/>
                  </a:moveTo>
                  <a:lnTo>
                    <a:pt x="0" y="0"/>
                  </a:lnTo>
                  <a:lnTo>
                    <a:pt x="11175" y="5079"/>
                  </a:lnTo>
                  <a:lnTo>
                    <a:pt x="220472" y="5079"/>
                  </a:lnTo>
                  <a:lnTo>
                    <a:pt x="233679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613901" y="5087619"/>
              <a:ext cx="215900" cy="5080"/>
            </a:xfrm>
            <a:custGeom>
              <a:avLst/>
              <a:gdLst/>
              <a:ahLst/>
              <a:cxnLst/>
              <a:rect l="l" t="t" r="r" b="b"/>
              <a:pathLst>
                <a:path w="215900" h="5079">
                  <a:moveTo>
                    <a:pt x="215392" y="0"/>
                  </a:moveTo>
                  <a:lnTo>
                    <a:pt x="0" y="0"/>
                  </a:lnTo>
                  <a:lnTo>
                    <a:pt x="5588" y="2539"/>
                  </a:lnTo>
                  <a:lnTo>
                    <a:pt x="13843" y="5079"/>
                  </a:lnTo>
                  <a:lnTo>
                    <a:pt x="201803" y="5079"/>
                  </a:lnTo>
                  <a:lnTo>
                    <a:pt x="208788" y="2539"/>
                  </a:lnTo>
                  <a:lnTo>
                    <a:pt x="215392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627745" y="5092699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2911" y="3810"/>
                  </a:lnTo>
                  <a:lnTo>
                    <a:pt x="175471" y="381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00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006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77580" y="5013959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702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895" y="3810"/>
                  </a:lnTo>
                  <a:lnTo>
                    <a:pt x="3987" y="7620"/>
                  </a:lnTo>
                  <a:lnTo>
                    <a:pt x="283019" y="7620"/>
                  </a:lnTo>
                  <a:lnTo>
                    <a:pt x="284111" y="3810"/>
                  </a:lnTo>
                  <a:lnTo>
                    <a:pt x="284480" y="254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" name="object 37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5359" y="4936489"/>
              <a:ext cx="251459" cy="146050"/>
            </a:xfrm>
            <a:prstGeom prst="rect">
              <a:avLst/>
            </a:prstGeom>
          </p:spPr>
        </p:pic>
        <p:sp>
          <p:nvSpPr>
            <p:cNvPr id="374" name="object 374"/>
            <p:cNvSpPr/>
            <p:nvPr/>
          </p:nvSpPr>
          <p:spPr>
            <a:xfrm>
              <a:off x="4801869" y="4513579"/>
              <a:ext cx="3468370" cy="85090"/>
            </a:xfrm>
            <a:custGeom>
              <a:avLst/>
              <a:gdLst/>
              <a:ahLst/>
              <a:cxnLst/>
              <a:rect l="l" t="t" r="r" b="b"/>
              <a:pathLst>
                <a:path w="3468370" h="85089">
                  <a:moveTo>
                    <a:pt x="0" y="0"/>
                  </a:moveTo>
                  <a:lnTo>
                    <a:pt x="847089" y="0"/>
                  </a:lnTo>
                </a:path>
                <a:path w="3468370" h="85089">
                  <a:moveTo>
                    <a:pt x="1497329" y="0"/>
                  </a:moveTo>
                  <a:lnTo>
                    <a:pt x="2343150" y="0"/>
                  </a:lnTo>
                </a:path>
                <a:path w="3468370" h="85089">
                  <a:moveTo>
                    <a:pt x="2899409" y="0"/>
                  </a:moveTo>
                  <a:lnTo>
                    <a:pt x="3468370" y="0"/>
                  </a:lnTo>
                </a:path>
                <a:path w="3468370" h="85089">
                  <a:moveTo>
                    <a:pt x="2419350" y="85090"/>
                  </a:moveTo>
                  <a:lnTo>
                    <a:pt x="2465070" y="5842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7266940" y="4579619"/>
              <a:ext cx="67310" cy="322580"/>
            </a:xfrm>
            <a:custGeom>
              <a:avLst/>
              <a:gdLst/>
              <a:ahLst/>
              <a:cxnLst/>
              <a:rect l="l" t="t" r="r" b="b"/>
              <a:pathLst>
                <a:path w="67309" h="322579">
                  <a:moveTo>
                    <a:pt x="0" y="0"/>
                  </a:moveTo>
                  <a:lnTo>
                    <a:pt x="67309" y="322579"/>
                  </a:lnTo>
                </a:path>
              </a:pathLst>
            </a:custGeom>
            <a:ln w="30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7341870" y="4030979"/>
              <a:ext cx="958850" cy="871219"/>
            </a:xfrm>
            <a:custGeom>
              <a:avLst/>
              <a:gdLst/>
              <a:ahLst/>
              <a:cxnLst/>
              <a:rect l="l" t="t" r="r" b="b"/>
              <a:pathLst>
                <a:path w="958850" h="871220">
                  <a:moveTo>
                    <a:pt x="0" y="871220"/>
                  </a:moveTo>
                  <a:lnTo>
                    <a:pt x="87629" y="0"/>
                  </a:lnTo>
                </a:path>
                <a:path w="958850" h="871220">
                  <a:moveTo>
                    <a:pt x="87629" y="0"/>
                  </a:moveTo>
                  <a:lnTo>
                    <a:pt x="958850" y="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7" name="object 377"/>
          <p:cNvSpPr txBox="1"/>
          <p:nvPr/>
        </p:nvSpPr>
        <p:spPr>
          <a:xfrm>
            <a:off x="458469" y="567690"/>
            <a:ext cx="71450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Perbandingan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frekwensi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bunyi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yang dihasilkan PIPA  ORGANA TERTUTUP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adalah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sebagai berikut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8" name="object 378"/>
          <p:cNvSpPr txBox="1">
            <a:spLocks noGrp="1"/>
          </p:cNvSpPr>
          <p:nvPr>
            <p:ph type="title"/>
          </p:nvPr>
        </p:nvSpPr>
        <p:spPr>
          <a:xfrm>
            <a:off x="1605280" y="1587499"/>
            <a:ext cx="332676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828164" algn="l"/>
              </a:tabLst>
            </a:pPr>
            <a:r>
              <a:rPr sz="3600" i="1" spc="105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3150" i="1" spc="157" baseline="-23809" dirty="0">
                <a:solidFill>
                  <a:srgbClr val="000000"/>
                </a:solidFill>
                <a:latin typeface="Times New Roman"/>
                <a:cs typeface="Times New Roman"/>
              </a:rPr>
              <a:t>o  </a:t>
            </a:r>
            <a:r>
              <a:rPr sz="3600" spc="10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sz="3600" i="1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3150" baseline="-23809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3150" spc="434" baseline="-238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1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sz="3600" spc="3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i="1" spc="120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3150" spc="179" baseline="-23809" dirty="0">
                <a:solidFill>
                  <a:srgbClr val="000000"/>
                </a:solidFill>
                <a:latin typeface="Times New Roman"/>
                <a:cs typeface="Times New Roman"/>
              </a:rPr>
              <a:t>2	</a:t>
            </a:r>
            <a:r>
              <a:rPr sz="3600" spc="25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sz="3600" spc="-4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120" dirty="0">
                <a:solidFill>
                  <a:srgbClr val="000000"/>
                </a:solidFill>
                <a:latin typeface="Times New Roman"/>
                <a:cs typeface="Times New Roman"/>
              </a:rPr>
              <a:t>1:</a:t>
            </a:r>
            <a:r>
              <a:rPr sz="3600" spc="-4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20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3600" spc="-5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1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sz="3600" spc="-4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20" dirty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79" name="object 379"/>
          <p:cNvGrpSpPr/>
          <p:nvPr/>
        </p:nvGrpSpPr>
        <p:grpSpPr>
          <a:xfrm>
            <a:off x="5176927" y="1671727"/>
            <a:ext cx="923925" cy="542925"/>
            <a:chOff x="5176927" y="1671727"/>
            <a:chExt cx="923925" cy="542925"/>
          </a:xfrm>
        </p:grpSpPr>
        <p:sp>
          <p:nvSpPr>
            <p:cNvPr id="380" name="object 380"/>
            <p:cNvSpPr/>
            <p:nvPr/>
          </p:nvSpPr>
          <p:spPr>
            <a:xfrm>
              <a:off x="5181600" y="1676399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685800" y="0"/>
                  </a:moveTo>
                  <a:lnTo>
                    <a:pt x="685800" y="133350"/>
                  </a:lnTo>
                  <a:lnTo>
                    <a:pt x="0" y="133350"/>
                  </a:lnTo>
                  <a:lnTo>
                    <a:pt x="0" y="400050"/>
                  </a:lnTo>
                  <a:lnTo>
                    <a:pt x="685800" y="400050"/>
                  </a:lnTo>
                  <a:lnTo>
                    <a:pt x="685800" y="533400"/>
                  </a:lnTo>
                  <a:lnTo>
                    <a:pt x="914400" y="2667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181600" y="1676399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0" y="133350"/>
                  </a:moveTo>
                  <a:lnTo>
                    <a:pt x="685800" y="133350"/>
                  </a:lnTo>
                  <a:lnTo>
                    <a:pt x="685800" y="0"/>
                  </a:lnTo>
                  <a:lnTo>
                    <a:pt x="914400" y="266700"/>
                  </a:lnTo>
                  <a:lnTo>
                    <a:pt x="685800" y="533400"/>
                  </a:lnTo>
                  <a:lnTo>
                    <a:pt x="685800" y="400050"/>
                  </a:lnTo>
                  <a:lnTo>
                    <a:pt x="0" y="400050"/>
                  </a:lnTo>
                  <a:lnTo>
                    <a:pt x="0" y="133350"/>
                  </a:lnTo>
                  <a:close/>
                </a:path>
                <a:path w="914400" h="533400">
                  <a:moveTo>
                    <a:pt x="0" y="0"/>
                  </a:moveTo>
                  <a:lnTo>
                    <a:pt x="0" y="0"/>
                  </a:lnTo>
                </a:path>
                <a:path w="914400" h="533400">
                  <a:moveTo>
                    <a:pt x="914400" y="533400"/>
                  </a:moveTo>
                  <a:lnTo>
                    <a:pt x="914400" y="53340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2" name="object 382"/>
          <p:cNvSpPr/>
          <p:nvPr/>
        </p:nvSpPr>
        <p:spPr>
          <a:xfrm>
            <a:off x="6172200" y="1524000"/>
            <a:ext cx="2438400" cy="762000"/>
          </a:xfrm>
          <a:custGeom>
            <a:avLst/>
            <a:gdLst/>
            <a:ahLst/>
            <a:cxnLst/>
            <a:rect l="l" t="t" r="r" b="b"/>
            <a:pathLst>
              <a:path w="2438400" h="762000">
                <a:moveTo>
                  <a:pt x="2438400" y="0"/>
                </a:moveTo>
                <a:lnTo>
                  <a:pt x="0" y="0"/>
                </a:lnTo>
                <a:lnTo>
                  <a:pt x="0" y="762000"/>
                </a:lnTo>
                <a:lnTo>
                  <a:pt x="1219200" y="762000"/>
                </a:lnTo>
                <a:lnTo>
                  <a:pt x="2438400" y="762000"/>
                </a:lnTo>
                <a:lnTo>
                  <a:pt x="243840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 txBox="1"/>
          <p:nvPr/>
        </p:nvSpPr>
        <p:spPr>
          <a:xfrm>
            <a:off x="6172200" y="1524000"/>
            <a:ext cx="2438400" cy="762000"/>
          </a:xfrm>
          <a:prstGeom prst="rect">
            <a:avLst/>
          </a:prstGeom>
          <a:ln w="9344">
            <a:solidFill>
              <a:srgbClr val="FFFFF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Hukum II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Bernoulli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7749540" y="4512309"/>
            <a:ext cx="1140460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2969" algn="l"/>
              </a:tabLst>
            </a:pPr>
            <a:r>
              <a:rPr sz="2850" i="1" dirty="0">
                <a:latin typeface="Times New Roman"/>
                <a:cs typeface="Times New Roman"/>
              </a:rPr>
              <a:t>Mr	</a:t>
            </a:r>
            <a:r>
              <a:rPr sz="2850" u="dbl" dirty="0">
                <a:uFill>
                  <a:solidFill>
                    <a:srgbClr val="0086E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50" u="dbl" spc="335" dirty="0">
                <a:uFill>
                  <a:solidFill>
                    <a:srgbClr val="0086E2"/>
                  </a:solidFill>
                </a:uFill>
                <a:latin typeface="Times New Roman"/>
                <a:cs typeface="Times New Roman"/>
              </a:rPr>
              <a:t> 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385" name="object 385"/>
          <p:cNvSpPr txBox="1"/>
          <p:nvPr/>
        </p:nvSpPr>
        <p:spPr>
          <a:xfrm>
            <a:off x="4147820" y="4229100"/>
            <a:ext cx="126364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50" i="1" dirty="0">
                <a:latin typeface="Times New Roman"/>
                <a:cs typeface="Times New Roman"/>
              </a:rPr>
              <a:t>f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4272279" y="4471670"/>
            <a:ext cx="131445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i="1" spc="5" dirty="0">
                <a:latin typeface="Times New Roman"/>
                <a:cs typeface="Times New Roman"/>
              </a:rPr>
              <a:t>n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7397750" y="3988995"/>
            <a:ext cx="85090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38455" algn="l"/>
              </a:tabLst>
            </a:pPr>
            <a:r>
              <a:rPr sz="4425" spc="-67" baseline="-33898" dirty="0">
                <a:latin typeface="Symbol"/>
                <a:cs typeface="Symbol"/>
              </a:rPr>
              <a:t></a:t>
            </a:r>
            <a:r>
              <a:rPr sz="4425" spc="-67" baseline="-33898" dirty="0">
                <a:latin typeface="Times New Roman"/>
                <a:cs typeface="Times New Roman"/>
              </a:rPr>
              <a:t>	</a:t>
            </a:r>
            <a:r>
              <a:rPr sz="2850" i="1" spc="-110" dirty="0">
                <a:latin typeface="Times New Roman"/>
                <a:cs typeface="Times New Roman"/>
              </a:rPr>
              <a:t>R</a:t>
            </a:r>
            <a:r>
              <a:rPr sz="2850" spc="-110" dirty="0">
                <a:latin typeface="Times New Roman"/>
                <a:cs typeface="Times New Roman"/>
              </a:rPr>
              <a:t>.</a:t>
            </a:r>
            <a:r>
              <a:rPr sz="2850" i="1" spc="-110" dirty="0">
                <a:latin typeface="Times New Roman"/>
                <a:cs typeface="Times New Roman"/>
              </a:rPr>
              <a:t>T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4462779" y="3925570"/>
            <a:ext cx="2749550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8490" marR="43180" indent="-567690">
              <a:lnSpc>
                <a:spcPct val="117500"/>
              </a:lnSpc>
              <a:spcBef>
                <a:spcPts val="100"/>
              </a:spcBef>
              <a:tabLst>
                <a:tab pos="2113915" algn="l"/>
              </a:tabLst>
            </a:pPr>
            <a:r>
              <a:rPr sz="4275" baseline="-35087" dirty="0">
                <a:latin typeface="Symbol"/>
                <a:cs typeface="Symbol"/>
              </a:rPr>
              <a:t></a:t>
            </a:r>
            <a:r>
              <a:rPr sz="4275" baseline="-35087" dirty="0">
                <a:latin typeface="Times New Roman"/>
                <a:cs typeface="Times New Roman"/>
              </a:rPr>
              <a:t> </a:t>
            </a:r>
            <a:r>
              <a:rPr sz="2850" spc="20" dirty="0">
                <a:latin typeface="Times New Roman"/>
                <a:cs typeface="Times New Roman"/>
              </a:rPr>
              <a:t>2</a:t>
            </a:r>
            <a:r>
              <a:rPr sz="2850" i="1" spc="20" dirty="0">
                <a:latin typeface="Times New Roman"/>
                <a:cs typeface="Times New Roman"/>
              </a:rPr>
              <a:t>n </a:t>
            </a:r>
            <a:r>
              <a:rPr sz="2850" spc="65" dirty="0">
                <a:latin typeface="Symbol"/>
                <a:cs typeface="Symbol"/>
              </a:rPr>
              <a:t></a:t>
            </a:r>
            <a:r>
              <a:rPr sz="2850" spc="65" dirty="0">
                <a:latin typeface="Times New Roman"/>
                <a:cs typeface="Times New Roman"/>
              </a:rPr>
              <a:t>1</a:t>
            </a:r>
            <a:r>
              <a:rPr sz="4275" spc="97" baseline="-35087" dirty="0">
                <a:latin typeface="Times New Roman"/>
                <a:cs typeface="Times New Roman"/>
              </a:rPr>
              <a:t>.</a:t>
            </a:r>
            <a:r>
              <a:rPr sz="4275" i="1" spc="97" baseline="-35087" dirty="0">
                <a:latin typeface="Times New Roman"/>
                <a:cs typeface="Times New Roman"/>
              </a:rPr>
              <a:t>v </a:t>
            </a:r>
            <a:r>
              <a:rPr sz="4275" baseline="-35087" dirty="0">
                <a:latin typeface="Symbol"/>
                <a:cs typeface="Symbol"/>
              </a:rPr>
              <a:t></a:t>
            </a:r>
            <a:r>
              <a:rPr sz="4275" baseline="-35087" dirty="0">
                <a:latin typeface="Times New Roman"/>
                <a:cs typeface="Times New Roman"/>
              </a:rPr>
              <a:t> </a:t>
            </a:r>
            <a:r>
              <a:rPr sz="2850" spc="20" dirty="0">
                <a:latin typeface="Times New Roman"/>
                <a:cs typeface="Times New Roman"/>
              </a:rPr>
              <a:t>2</a:t>
            </a:r>
            <a:r>
              <a:rPr sz="2850" i="1" spc="20" dirty="0">
                <a:latin typeface="Times New Roman"/>
                <a:cs typeface="Times New Roman"/>
              </a:rPr>
              <a:t>n</a:t>
            </a:r>
            <a:r>
              <a:rPr sz="2850" i="1" spc="-275" dirty="0">
                <a:latin typeface="Times New Roman"/>
                <a:cs typeface="Times New Roman"/>
              </a:rPr>
              <a:t> </a:t>
            </a:r>
            <a:r>
              <a:rPr sz="2850" spc="110" dirty="0">
                <a:latin typeface="Symbol"/>
                <a:cs typeface="Symbol"/>
              </a:rPr>
              <a:t></a:t>
            </a:r>
            <a:r>
              <a:rPr sz="2850" spc="110" dirty="0">
                <a:latin typeface="Times New Roman"/>
                <a:cs typeface="Times New Roman"/>
              </a:rPr>
              <a:t>1  </a:t>
            </a:r>
            <a:r>
              <a:rPr sz="2850" spc="-25" dirty="0">
                <a:latin typeface="Times New Roman"/>
                <a:cs typeface="Times New Roman"/>
              </a:rPr>
              <a:t>4</a:t>
            </a:r>
            <a:r>
              <a:rPr sz="2850" i="1" spc="-25" dirty="0">
                <a:latin typeface="Times New Roman"/>
                <a:cs typeface="Times New Roman"/>
              </a:rPr>
              <a:t>l	</a:t>
            </a:r>
            <a:r>
              <a:rPr sz="2850" spc="-25" dirty="0">
                <a:latin typeface="Times New Roman"/>
                <a:cs typeface="Times New Roman"/>
              </a:rPr>
              <a:t>4</a:t>
            </a:r>
            <a:r>
              <a:rPr sz="2850" i="1" spc="-25" dirty="0">
                <a:latin typeface="Times New Roman"/>
                <a:cs typeface="Times New Roman"/>
              </a:rPr>
              <a:t>l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382270" y="2701290"/>
            <a:ext cx="72485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Frekwensi bunyi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ke 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yang dihasilkan PIPA ORGANA  TERTUTUP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dapat dihitung dengan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rumus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90" name="object 39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600" y="3657600"/>
            <a:ext cx="251079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2070"/>
            <a:chOff x="2540" y="4265929"/>
            <a:chExt cx="9142730" cy="2592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6740" y="5943600"/>
              <a:ext cx="1191260" cy="7327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09690" y="590803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2870"/>
                  </a:moveTo>
                  <a:lnTo>
                    <a:pt x="5080" y="1282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5080" y="19646"/>
                  </a:lnTo>
                  <a:lnTo>
                    <a:pt x="11430" y="20383"/>
                  </a:lnTo>
                  <a:lnTo>
                    <a:pt x="11430" y="287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9849" y="5910579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0" y="0"/>
                  </a:moveTo>
                  <a:lnTo>
                    <a:pt x="0" y="17695"/>
                  </a:lnTo>
                  <a:lnTo>
                    <a:pt x="6350" y="18436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26199" y="5912167"/>
              <a:ext cx="5080" cy="17780"/>
            </a:xfrm>
            <a:custGeom>
              <a:avLst/>
              <a:gdLst/>
              <a:ahLst/>
              <a:cxnLst/>
              <a:rect l="l" t="t" r="r" b="b"/>
              <a:pathLst>
                <a:path w="5079" h="17779">
                  <a:moveTo>
                    <a:pt x="0" y="0"/>
                  </a:moveTo>
                  <a:lnTo>
                    <a:pt x="0" y="16848"/>
                  </a:lnTo>
                  <a:lnTo>
                    <a:pt x="5079" y="17441"/>
                  </a:lnTo>
                  <a:lnTo>
                    <a:pt x="5079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1280" y="5913437"/>
              <a:ext cx="6350" cy="17145"/>
            </a:xfrm>
            <a:custGeom>
              <a:avLst/>
              <a:gdLst/>
              <a:ahLst/>
              <a:cxnLst/>
              <a:rect l="l" t="t" r="r" b="b"/>
              <a:pathLst>
                <a:path w="6350" h="17145">
                  <a:moveTo>
                    <a:pt x="0" y="0"/>
                  </a:moveTo>
                  <a:lnTo>
                    <a:pt x="0" y="16171"/>
                  </a:lnTo>
                  <a:lnTo>
                    <a:pt x="6350" y="1691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6360" y="5914707"/>
              <a:ext cx="6350" cy="16510"/>
            </a:xfrm>
            <a:custGeom>
              <a:avLst/>
              <a:gdLst/>
              <a:ahLst/>
              <a:cxnLst/>
              <a:rect l="l" t="t" r="r" b="b"/>
              <a:pathLst>
                <a:path w="6350" h="16510">
                  <a:moveTo>
                    <a:pt x="0" y="0"/>
                  </a:moveTo>
                  <a:lnTo>
                    <a:pt x="0" y="15493"/>
                  </a:lnTo>
                  <a:lnTo>
                    <a:pt x="6350" y="16234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42710" y="5916294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39">
                  <a:moveTo>
                    <a:pt x="0" y="0"/>
                  </a:moveTo>
                  <a:lnTo>
                    <a:pt x="0" y="14647"/>
                  </a:lnTo>
                  <a:lnTo>
                    <a:pt x="5079" y="1523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7790" y="5917564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970"/>
                  </a:lnTo>
                  <a:lnTo>
                    <a:pt x="6350" y="14710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52869" y="5918834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0" y="0"/>
                  </a:moveTo>
                  <a:lnTo>
                    <a:pt x="0" y="13292"/>
                  </a:lnTo>
                  <a:lnTo>
                    <a:pt x="6350" y="14033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59219" y="5920422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0" y="12446"/>
                  </a:lnTo>
                  <a:lnTo>
                    <a:pt x="5079" y="13038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64299" y="5921692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1768"/>
                  </a:lnTo>
                  <a:lnTo>
                    <a:pt x="6350" y="12509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9380" y="592296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0" y="11091"/>
                  </a:lnTo>
                  <a:lnTo>
                    <a:pt x="6350" y="1183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5730" y="592455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10244"/>
                  </a:lnTo>
                  <a:lnTo>
                    <a:pt x="5080" y="10837"/>
                  </a:lnTo>
                  <a:lnTo>
                    <a:pt x="508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0810" y="5925819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0" y="0"/>
                  </a:moveTo>
                  <a:lnTo>
                    <a:pt x="0" y="9567"/>
                  </a:lnTo>
                  <a:lnTo>
                    <a:pt x="5079" y="1015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5890" y="5927089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0" y="0"/>
                  </a:moveTo>
                  <a:lnTo>
                    <a:pt x="0" y="8890"/>
                  </a:lnTo>
                  <a:lnTo>
                    <a:pt x="6350" y="10583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92240" y="592783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9842"/>
                  </a:lnTo>
                  <a:lnTo>
                    <a:pt x="5080" y="11197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97319" y="5928423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0604"/>
                  </a:lnTo>
                  <a:lnTo>
                    <a:pt x="6350" y="1229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02399" y="592901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1366"/>
                  </a:lnTo>
                  <a:lnTo>
                    <a:pt x="6350" y="1305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08749" y="5929756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79" h="13970">
                  <a:moveTo>
                    <a:pt x="0" y="0"/>
                  </a:moveTo>
                  <a:lnTo>
                    <a:pt x="0" y="12319"/>
                  </a:lnTo>
                  <a:lnTo>
                    <a:pt x="5079" y="13673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13830" y="5930349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081"/>
                  </a:lnTo>
                  <a:lnTo>
                    <a:pt x="6350" y="14774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18909" y="5930942"/>
              <a:ext cx="6350" cy="15875"/>
            </a:xfrm>
            <a:custGeom>
              <a:avLst/>
              <a:gdLst/>
              <a:ahLst/>
              <a:cxnLst/>
              <a:rect l="l" t="t" r="r" b="b"/>
              <a:pathLst>
                <a:path w="6350" h="15875">
                  <a:moveTo>
                    <a:pt x="0" y="0"/>
                  </a:moveTo>
                  <a:lnTo>
                    <a:pt x="0" y="13842"/>
                  </a:lnTo>
                  <a:lnTo>
                    <a:pt x="6350" y="15536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25259" y="5931683"/>
              <a:ext cx="5080" cy="16510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0" y="0"/>
                  </a:moveTo>
                  <a:lnTo>
                    <a:pt x="0" y="14795"/>
                  </a:lnTo>
                  <a:lnTo>
                    <a:pt x="5080" y="16150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30340" y="5932275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0" y="0"/>
                  </a:moveTo>
                  <a:lnTo>
                    <a:pt x="0" y="15557"/>
                  </a:lnTo>
                  <a:lnTo>
                    <a:pt x="6350" y="1725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35420" y="5932868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4">
                  <a:moveTo>
                    <a:pt x="0" y="0"/>
                  </a:moveTo>
                  <a:lnTo>
                    <a:pt x="0" y="16319"/>
                  </a:lnTo>
                  <a:lnTo>
                    <a:pt x="6350" y="18012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41770" y="5933609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79" h="19050">
                  <a:moveTo>
                    <a:pt x="0" y="0"/>
                  </a:moveTo>
                  <a:lnTo>
                    <a:pt x="0" y="17271"/>
                  </a:lnTo>
                  <a:lnTo>
                    <a:pt x="5079" y="18626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46849" y="5934201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0" y="0"/>
                  </a:moveTo>
                  <a:lnTo>
                    <a:pt x="0" y="18034"/>
                  </a:lnTo>
                  <a:lnTo>
                    <a:pt x="6350" y="1972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51930" y="5934794"/>
              <a:ext cx="6350" cy="20955"/>
            </a:xfrm>
            <a:custGeom>
              <a:avLst/>
              <a:gdLst/>
              <a:ahLst/>
              <a:cxnLst/>
              <a:rect l="l" t="t" r="r" b="b"/>
              <a:pathLst>
                <a:path w="6350" h="20954">
                  <a:moveTo>
                    <a:pt x="0" y="0"/>
                  </a:moveTo>
                  <a:lnTo>
                    <a:pt x="0" y="18795"/>
                  </a:lnTo>
                  <a:lnTo>
                    <a:pt x="6350" y="2048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58280" y="5935535"/>
              <a:ext cx="3810" cy="20955"/>
            </a:xfrm>
            <a:custGeom>
              <a:avLst/>
              <a:gdLst/>
              <a:ahLst/>
              <a:cxnLst/>
              <a:rect l="l" t="t" r="r" b="b"/>
              <a:pathLst>
                <a:path w="3809" h="20954">
                  <a:moveTo>
                    <a:pt x="0" y="0"/>
                  </a:moveTo>
                  <a:lnTo>
                    <a:pt x="0" y="19748"/>
                  </a:lnTo>
                  <a:lnTo>
                    <a:pt x="3810" y="20764"/>
                  </a:lnTo>
                  <a:lnTo>
                    <a:pt x="381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7760" y="6267450"/>
              <a:ext cx="132079" cy="825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5764529"/>
              <a:ext cx="2580640" cy="10845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199" y="5333999"/>
              <a:ext cx="2143759" cy="130429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387442" y="505840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2177" y="0"/>
                  </a:moveTo>
                  <a:lnTo>
                    <a:pt x="0" y="2539"/>
                  </a:lnTo>
                  <a:lnTo>
                    <a:pt x="4265" y="2539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463140" y="5147309"/>
              <a:ext cx="498475" cy="7620"/>
            </a:xfrm>
            <a:custGeom>
              <a:avLst/>
              <a:gdLst/>
              <a:ahLst/>
              <a:cxnLst/>
              <a:rect l="l" t="t" r="r" b="b"/>
              <a:pathLst>
                <a:path w="498475" h="7620">
                  <a:moveTo>
                    <a:pt x="35623" y="7620"/>
                  </a:moveTo>
                  <a:lnTo>
                    <a:pt x="29616" y="3810"/>
                  </a:lnTo>
                  <a:lnTo>
                    <a:pt x="23596" y="0"/>
                  </a:lnTo>
                  <a:lnTo>
                    <a:pt x="0" y="0"/>
                  </a:lnTo>
                  <a:lnTo>
                    <a:pt x="6121" y="3810"/>
                  </a:lnTo>
                  <a:lnTo>
                    <a:pt x="12230" y="7620"/>
                  </a:lnTo>
                  <a:lnTo>
                    <a:pt x="35623" y="7620"/>
                  </a:lnTo>
                  <a:close/>
                </a:path>
                <a:path w="498475" h="7620">
                  <a:moveTo>
                    <a:pt x="497890" y="0"/>
                  </a:moveTo>
                  <a:lnTo>
                    <a:pt x="489000" y="0"/>
                  </a:lnTo>
                  <a:lnTo>
                    <a:pt x="484327" y="3810"/>
                  </a:lnTo>
                  <a:lnTo>
                    <a:pt x="479666" y="7620"/>
                  </a:lnTo>
                  <a:lnTo>
                    <a:pt x="488556" y="7620"/>
                  </a:lnTo>
                  <a:lnTo>
                    <a:pt x="493217" y="3810"/>
                  </a:lnTo>
                  <a:lnTo>
                    <a:pt x="49789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006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62390" y="486790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08" y="7620"/>
                  </a:moveTo>
                  <a:lnTo>
                    <a:pt x="12801" y="3810"/>
                  </a:lnTo>
                  <a:lnTo>
                    <a:pt x="11074" y="2540"/>
                  </a:lnTo>
                  <a:lnTo>
                    <a:pt x="7620" y="0"/>
                  </a:lnTo>
                  <a:lnTo>
                    <a:pt x="5080" y="254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18008" y="762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61120" y="4875529"/>
              <a:ext cx="26670" cy="5080"/>
            </a:xfrm>
            <a:custGeom>
              <a:avLst/>
              <a:gdLst/>
              <a:ahLst/>
              <a:cxnLst/>
              <a:rect l="l" t="t" r="r" b="b"/>
              <a:pathLst>
                <a:path w="26670" h="5079">
                  <a:moveTo>
                    <a:pt x="19280" y="0"/>
                  </a:moveTo>
                  <a:lnTo>
                    <a:pt x="1270" y="0"/>
                  </a:lnTo>
                  <a:lnTo>
                    <a:pt x="0" y="1270"/>
                  </a:lnTo>
                  <a:lnTo>
                    <a:pt x="4969" y="5080"/>
                  </a:lnTo>
                  <a:lnTo>
                    <a:pt x="26208" y="5080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006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66089" y="488060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238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165" y="507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71059" y="488441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464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391" y="507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977685" y="4889499"/>
              <a:ext cx="29209" cy="5080"/>
            </a:xfrm>
            <a:custGeom>
              <a:avLst/>
              <a:gdLst/>
              <a:ahLst/>
              <a:cxnLst/>
              <a:rect l="l" t="t" r="r" b="b"/>
              <a:pathLst>
                <a:path w="29209" h="5079">
                  <a:moveTo>
                    <a:pt x="21765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8692" y="5080"/>
                  </a:lnTo>
                  <a:lnTo>
                    <a:pt x="21765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984311" y="489457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206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746" y="3810"/>
                  </a:lnTo>
                  <a:lnTo>
                    <a:pt x="23798" y="1270"/>
                  </a:lnTo>
                  <a:lnTo>
                    <a:pt x="22066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995907" y="4903469"/>
              <a:ext cx="22225" cy="5080"/>
            </a:xfrm>
            <a:custGeom>
              <a:avLst/>
              <a:gdLst/>
              <a:ahLst/>
              <a:cxnLst/>
              <a:rect l="l" t="t" r="r" b="b"/>
              <a:pathLst>
                <a:path w="22225" h="5079">
                  <a:moveTo>
                    <a:pt x="18045" y="0"/>
                  </a:moveTo>
                  <a:lnTo>
                    <a:pt x="0" y="0"/>
                  </a:lnTo>
                  <a:lnTo>
                    <a:pt x="3313" y="2539"/>
                  </a:lnTo>
                  <a:lnTo>
                    <a:pt x="5853" y="5079"/>
                  </a:lnTo>
                  <a:lnTo>
                    <a:pt x="21939" y="5079"/>
                  </a:lnTo>
                  <a:lnTo>
                    <a:pt x="18045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00490" y="4907279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20" h="5079">
                  <a:moveTo>
                    <a:pt x="1638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20277" y="5080"/>
                  </a:lnTo>
                  <a:lnTo>
                    <a:pt x="1638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05570" y="4912359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4" h="5079">
                  <a:moveTo>
                    <a:pt x="15197" y="0"/>
                  </a:moveTo>
                  <a:lnTo>
                    <a:pt x="0" y="0"/>
                  </a:lnTo>
                  <a:lnTo>
                    <a:pt x="5079" y="5079"/>
                  </a:lnTo>
                  <a:lnTo>
                    <a:pt x="19092" y="5079"/>
                  </a:lnTo>
                  <a:lnTo>
                    <a:pt x="15197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10649" y="4917439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5" h="5079">
                  <a:moveTo>
                    <a:pt x="1401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906" y="508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15730" y="492251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826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5748" y="3809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19540" y="4926329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1938" y="0"/>
                  </a:moveTo>
                  <a:lnTo>
                    <a:pt x="0" y="0"/>
                  </a:lnTo>
                  <a:lnTo>
                    <a:pt x="5080" y="5080"/>
                  </a:lnTo>
                  <a:lnTo>
                    <a:pt x="15832" y="5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24620" y="49314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3217" y="5079"/>
                  </a:lnTo>
                  <a:lnTo>
                    <a:pt x="13292" y="507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27498" y="493521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0117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1303" y="507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28853" y="49402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48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1133" y="508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0208" y="49453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779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964" y="5080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1223" y="49491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51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837" y="508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2578" y="49542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482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667" y="5079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3933" y="49593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1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202" y="3810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4949" y="496315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186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371" y="5079"/>
                  </a:lnTo>
                  <a:lnTo>
                    <a:pt x="9186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6304" y="49682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312" y="5080"/>
                  </a:lnTo>
                  <a:lnTo>
                    <a:pt x="10244" y="508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7320" y="49720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888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244" y="50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8505" y="49771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5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413" y="5080"/>
                  </a:lnTo>
                  <a:lnTo>
                    <a:pt x="9059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39690" y="49822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228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0583" y="507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0875" y="498728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398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752" y="5080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1765" y="49910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525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879" y="508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821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175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5024" y="500506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90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1345" y="5079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4826" y="5010149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89">
                  <a:moveTo>
                    <a:pt x="11544" y="0"/>
                  </a:moveTo>
                  <a:lnTo>
                    <a:pt x="1384" y="0"/>
                  </a:lnTo>
                  <a:lnTo>
                    <a:pt x="584" y="5080"/>
                  </a:lnTo>
                  <a:lnTo>
                    <a:pt x="0" y="8890"/>
                  </a:lnTo>
                  <a:lnTo>
                    <a:pt x="9956" y="8890"/>
                  </a:lnTo>
                  <a:lnTo>
                    <a:pt x="10629" y="5080"/>
                  </a:lnTo>
                  <a:lnTo>
                    <a:pt x="10858" y="381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4036" y="50190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52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849" y="5080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3443" y="50228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668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764" y="508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2654" y="50279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555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651" y="5080"/>
                  </a:lnTo>
                  <a:lnTo>
                    <a:pt x="10555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1863" y="50330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442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539" y="5079"/>
                  </a:lnTo>
                  <a:lnTo>
                    <a:pt x="10442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1271" y="50380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31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454" y="381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0480" y="504189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244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341" y="5080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39690" y="504697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1013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228" y="508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39097" y="505205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21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143" y="3809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38307" y="505586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934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031" y="5079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37517" y="506094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82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8918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5315" y="506475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1346" y="0"/>
                  </a:moveTo>
                  <a:lnTo>
                    <a:pt x="2400" y="0"/>
                  </a:lnTo>
                  <a:lnTo>
                    <a:pt x="2005" y="2539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0895" y="2539"/>
                  </a:lnTo>
                  <a:lnTo>
                    <a:pt x="11346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1304" y="506983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27293" y="50749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24285" y="507872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20275" y="50838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17267" y="50876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13256" y="509269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09246" y="509777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05235" y="51028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02227" y="51066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007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660968" y="4898389"/>
              <a:ext cx="120650" cy="6350"/>
            </a:xfrm>
            <a:custGeom>
              <a:avLst/>
              <a:gdLst/>
              <a:ahLst/>
              <a:cxnLst/>
              <a:rect l="l" t="t" r="r" b="b"/>
              <a:pathLst>
                <a:path w="120650" h="6350">
                  <a:moveTo>
                    <a:pt x="120230" y="3810"/>
                  </a:moveTo>
                  <a:lnTo>
                    <a:pt x="110274" y="3810"/>
                  </a:lnTo>
                  <a:lnTo>
                    <a:pt x="110274" y="2540"/>
                  </a:lnTo>
                  <a:lnTo>
                    <a:pt x="105841" y="2540"/>
                  </a:lnTo>
                  <a:lnTo>
                    <a:pt x="96951" y="1270"/>
                  </a:lnTo>
                  <a:lnTo>
                    <a:pt x="79171" y="0"/>
                  </a:lnTo>
                  <a:lnTo>
                    <a:pt x="42341" y="0"/>
                  </a:lnTo>
                  <a:lnTo>
                    <a:pt x="23291" y="1270"/>
                  </a:lnTo>
                  <a:lnTo>
                    <a:pt x="14389" y="2540"/>
                  </a:lnTo>
                  <a:lnTo>
                    <a:pt x="9956" y="2540"/>
                  </a:lnTo>
                  <a:lnTo>
                    <a:pt x="9956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20230" y="6350"/>
                  </a:lnTo>
                  <a:lnTo>
                    <a:pt x="120230" y="38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645309" y="490473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1270"/>
                  </a:moveTo>
                  <a:lnTo>
                    <a:pt x="144145" y="1270"/>
                  </a:lnTo>
                  <a:lnTo>
                    <a:pt x="144145" y="0"/>
                  </a:lnTo>
                  <a:lnTo>
                    <a:pt x="7404" y="0"/>
                  </a:lnTo>
                  <a:lnTo>
                    <a:pt x="7404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52400" y="3810"/>
                  </a:lnTo>
                  <a:lnTo>
                    <a:pt x="152400" y="127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631872" y="490854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80340" y="1270"/>
                  </a:moveTo>
                  <a:lnTo>
                    <a:pt x="174091" y="1270"/>
                  </a:lnTo>
                  <a:lnTo>
                    <a:pt x="174091" y="0"/>
                  </a:lnTo>
                  <a:lnTo>
                    <a:pt x="6451" y="0"/>
                  </a:lnTo>
                  <a:lnTo>
                    <a:pt x="6451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80340" y="3810"/>
                  </a:lnTo>
                  <a:lnTo>
                    <a:pt x="180340" y="127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616696" y="4912359"/>
              <a:ext cx="209550" cy="3810"/>
            </a:xfrm>
            <a:custGeom>
              <a:avLst/>
              <a:gdLst/>
              <a:ahLst/>
              <a:cxnLst/>
              <a:rect l="l" t="t" r="r" b="b"/>
              <a:pathLst>
                <a:path w="209550" h="3810">
                  <a:moveTo>
                    <a:pt x="199009" y="0"/>
                  </a:moveTo>
                  <a:lnTo>
                    <a:pt x="11049" y="0"/>
                  </a:lnTo>
                  <a:lnTo>
                    <a:pt x="2794" y="2539"/>
                  </a:lnTo>
                  <a:lnTo>
                    <a:pt x="0" y="3809"/>
                  </a:lnTo>
                  <a:lnTo>
                    <a:pt x="209296" y="3809"/>
                  </a:lnTo>
                  <a:lnTo>
                    <a:pt x="205994" y="2539"/>
                  </a:lnTo>
                  <a:lnTo>
                    <a:pt x="19900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608313" y="4916169"/>
              <a:ext cx="227965" cy="3810"/>
            </a:xfrm>
            <a:custGeom>
              <a:avLst/>
              <a:gdLst/>
              <a:ahLst/>
              <a:cxnLst/>
              <a:rect l="l" t="t" r="r" b="b"/>
              <a:pathLst>
                <a:path w="227965" h="3810">
                  <a:moveTo>
                    <a:pt x="217677" y="0"/>
                  </a:moveTo>
                  <a:lnTo>
                    <a:pt x="8381" y="0"/>
                  </a:lnTo>
                  <a:lnTo>
                    <a:pt x="0" y="3809"/>
                  </a:lnTo>
                  <a:lnTo>
                    <a:pt x="227583" y="3809"/>
                  </a:lnTo>
                  <a:lnTo>
                    <a:pt x="217677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1710" y="4919979"/>
              <a:ext cx="240665" cy="5080"/>
            </a:xfrm>
            <a:custGeom>
              <a:avLst/>
              <a:gdLst/>
              <a:ahLst/>
              <a:cxnLst/>
              <a:rect l="l" t="t" r="r" b="b"/>
              <a:pathLst>
                <a:path w="240665" h="5079">
                  <a:moveTo>
                    <a:pt x="240538" y="1270"/>
                  </a:moveTo>
                  <a:lnTo>
                    <a:pt x="235839" y="1270"/>
                  </a:lnTo>
                  <a:lnTo>
                    <a:pt x="235839" y="0"/>
                  </a:lnTo>
                  <a:lnTo>
                    <a:pt x="5207" y="0"/>
                  </a:lnTo>
                  <a:lnTo>
                    <a:pt x="520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240538" y="5080"/>
                  </a:lnTo>
                  <a:lnTo>
                    <a:pt x="240538" y="127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592820" y="492378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0443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56539" y="3810"/>
                  </a:lnTo>
                  <a:lnTo>
                    <a:pt x="250443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587105" y="4927599"/>
              <a:ext cx="268605" cy="3810"/>
            </a:xfrm>
            <a:custGeom>
              <a:avLst/>
              <a:gdLst/>
              <a:ahLst/>
              <a:cxnLst/>
              <a:rect l="l" t="t" r="r" b="b"/>
              <a:pathLst>
                <a:path w="268604" h="3810">
                  <a:moveTo>
                    <a:pt x="262254" y="0"/>
                  </a:moveTo>
                  <a:lnTo>
                    <a:pt x="5715" y="0"/>
                  </a:lnTo>
                  <a:lnTo>
                    <a:pt x="0" y="3810"/>
                  </a:lnTo>
                  <a:lnTo>
                    <a:pt x="268604" y="3810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579908" y="4931409"/>
              <a:ext cx="283845" cy="5080"/>
            </a:xfrm>
            <a:custGeom>
              <a:avLst/>
              <a:gdLst/>
              <a:ahLst/>
              <a:cxnLst/>
              <a:rect l="l" t="t" r="r" b="b"/>
              <a:pathLst>
                <a:path w="283845" h="5079">
                  <a:moveTo>
                    <a:pt x="275801" y="0"/>
                  </a:moveTo>
                  <a:lnTo>
                    <a:pt x="7196" y="0"/>
                  </a:lnTo>
                  <a:lnTo>
                    <a:pt x="1481" y="3809"/>
                  </a:lnTo>
                  <a:lnTo>
                    <a:pt x="0" y="5079"/>
                  </a:lnTo>
                  <a:lnTo>
                    <a:pt x="283633" y="5079"/>
                  </a:lnTo>
                  <a:lnTo>
                    <a:pt x="282151" y="3809"/>
                  </a:lnTo>
                  <a:lnTo>
                    <a:pt x="275801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575463" y="4935219"/>
              <a:ext cx="292735" cy="5080"/>
            </a:xfrm>
            <a:custGeom>
              <a:avLst/>
              <a:gdLst/>
              <a:ahLst/>
              <a:cxnLst/>
              <a:rect l="l" t="t" r="r" b="b"/>
              <a:pathLst>
                <a:path w="292734" h="5079">
                  <a:moveTo>
                    <a:pt x="286596" y="0"/>
                  </a:moveTo>
                  <a:lnTo>
                    <a:pt x="5926" y="0"/>
                  </a:lnTo>
                  <a:lnTo>
                    <a:pt x="0" y="5079"/>
                  </a:lnTo>
                  <a:lnTo>
                    <a:pt x="292523" y="507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571048" y="4939029"/>
              <a:ext cx="301625" cy="5080"/>
            </a:xfrm>
            <a:custGeom>
              <a:avLst/>
              <a:gdLst/>
              <a:ahLst/>
              <a:cxnLst/>
              <a:rect l="l" t="t" r="r" b="b"/>
              <a:pathLst>
                <a:path w="301625" h="5079">
                  <a:moveTo>
                    <a:pt x="295456" y="0"/>
                  </a:moveTo>
                  <a:lnTo>
                    <a:pt x="5896" y="0"/>
                  </a:lnTo>
                  <a:lnTo>
                    <a:pt x="1451" y="3810"/>
                  </a:lnTo>
                  <a:lnTo>
                    <a:pt x="0" y="5080"/>
                  </a:lnTo>
                  <a:lnTo>
                    <a:pt x="301352" y="5080"/>
                  </a:lnTo>
                  <a:lnTo>
                    <a:pt x="299901" y="3810"/>
                  </a:lnTo>
                  <a:lnTo>
                    <a:pt x="29545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59482" y="4951729"/>
              <a:ext cx="325120" cy="3810"/>
            </a:xfrm>
            <a:custGeom>
              <a:avLst/>
              <a:gdLst/>
              <a:ahLst/>
              <a:cxnLst/>
              <a:rect l="l" t="t" r="r" b="b"/>
              <a:pathLst>
                <a:path w="325120" h="3810">
                  <a:moveTo>
                    <a:pt x="321627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24961" y="3810"/>
                  </a:lnTo>
                  <a:lnTo>
                    <a:pt x="32162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56624" y="4955539"/>
              <a:ext cx="331470" cy="3810"/>
            </a:xfrm>
            <a:custGeom>
              <a:avLst/>
              <a:gdLst/>
              <a:ahLst/>
              <a:cxnLst/>
              <a:rect l="l" t="t" r="r" b="b"/>
              <a:pathLst>
                <a:path w="331470" h="3810">
                  <a:moveTo>
                    <a:pt x="327818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31152" y="3810"/>
                  </a:lnTo>
                  <a:lnTo>
                    <a:pt x="32781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53993" y="4959349"/>
              <a:ext cx="336550" cy="3810"/>
            </a:xfrm>
            <a:custGeom>
              <a:avLst/>
              <a:gdLst/>
              <a:ahLst/>
              <a:cxnLst/>
              <a:rect l="l" t="t" r="r" b="b"/>
              <a:pathLst>
                <a:path w="336550" h="3810">
                  <a:moveTo>
                    <a:pt x="333783" y="0"/>
                  </a:moveTo>
                  <a:lnTo>
                    <a:pt x="2630" y="0"/>
                  </a:lnTo>
                  <a:lnTo>
                    <a:pt x="725" y="2539"/>
                  </a:lnTo>
                  <a:lnTo>
                    <a:pt x="0" y="3810"/>
                  </a:lnTo>
                  <a:lnTo>
                    <a:pt x="336550" y="3810"/>
                  </a:lnTo>
                  <a:lnTo>
                    <a:pt x="336005" y="2539"/>
                  </a:lnTo>
                  <a:lnTo>
                    <a:pt x="33378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51817" y="4963159"/>
              <a:ext cx="340360" cy="3810"/>
            </a:xfrm>
            <a:custGeom>
              <a:avLst/>
              <a:gdLst/>
              <a:ahLst/>
              <a:cxnLst/>
              <a:rect l="l" t="t" r="r" b="b"/>
              <a:pathLst>
                <a:path w="340359" h="3810">
                  <a:moveTo>
                    <a:pt x="33872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0359" y="3809"/>
                  </a:lnTo>
                  <a:lnTo>
                    <a:pt x="338727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49640" y="4966969"/>
              <a:ext cx="344170" cy="3810"/>
            </a:xfrm>
            <a:custGeom>
              <a:avLst/>
              <a:gdLst/>
              <a:ahLst/>
              <a:cxnLst/>
              <a:rect l="l" t="t" r="r" b="b"/>
              <a:pathLst>
                <a:path w="344170" h="3810">
                  <a:moveTo>
                    <a:pt x="34253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4169" y="3809"/>
                  </a:lnTo>
                  <a:lnTo>
                    <a:pt x="34253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47734" y="4970779"/>
              <a:ext cx="347980" cy="3810"/>
            </a:xfrm>
            <a:custGeom>
              <a:avLst/>
              <a:gdLst/>
              <a:ahLst/>
              <a:cxnLst/>
              <a:rect l="l" t="t" r="r" b="b"/>
              <a:pathLst>
                <a:path w="347979" h="3810">
                  <a:moveTo>
                    <a:pt x="346074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47503" y="3810"/>
                  </a:lnTo>
                  <a:lnTo>
                    <a:pt x="346074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45195" y="49745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0043" y="0"/>
                  </a:moveTo>
                  <a:lnTo>
                    <a:pt x="2540" y="0"/>
                  </a:lnTo>
                  <a:lnTo>
                    <a:pt x="0" y="5080"/>
                  </a:lnTo>
                  <a:lnTo>
                    <a:pt x="351948" y="5080"/>
                  </a:lnTo>
                  <a:lnTo>
                    <a:pt x="350043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43924" y="497839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2742" y="0"/>
                  </a:moveTo>
                  <a:lnTo>
                    <a:pt x="1904" y="0"/>
                  </a:lnTo>
                  <a:lnTo>
                    <a:pt x="634" y="2539"/>
                  </a:lnTo>
                  <a:lnTo>
                    <a:pt x="0" y="5080"/>
                  </a:lnTo>
                  <a:lnTo>
                    <a:pt x="354329" y="5080"/>
                  </a:lnTo>
                  <a:lnTo>
                    <a:pt x="353695" y="2539"/>
                  </a:lnTo>
                  <a:lnTo>
                    <a:pt x="352742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42972" y="4982209"/>
              <a:ext cx="356235" cy="5080"/>
            </a:xfrm>
            <a:custGeom>
              <a:avLst/>
              <a:gdLst/>
              <a:ahLst/>
              <a:cxnLst/>
              <a:rect l="l" t="t" r="r" b="b"/>
              <a:pathLst>
                <a:path w="356234" h="5079">
                  <a:moveTo>
                    <a:pt x="354965" y="0"/>
                  </a:moveTo>
                  <a:lnTo>
                    <a:pt x="1270" y="0"/>
                  </a:lnTo>
                  <a:lnTo>
                    <a:pt x="0" y="5079"/>
                  </a:lnTo>
                  <a:lnTo>
                    <a:pt x="356235" y="5079"/>
                  </a:lnTo>
                  <a:lnTo>
                    <a:pt x="354965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42020" y="498728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7187" y="0"/>
                  </a:moveTo>
                  <a:lnTo>
                    <a:pt x="952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42020" y="4989829"/>
              <a:ext cx="359410" cy="5080"/>
            </a:xfrm>
            <a:custGeom>
              <a:avLst/>
              <a:gdLst/>
              <a:ahLst/>
              <a:cxnLst/>
              <a:rect l="l" t="t" r="r" b="b"/>
              <a:pathLst>
                <a:path w="359409" h="5079">
                  <a:moveTo>
                    <a:pt x="358889" y="1270"/>
                  </a:moveTo>
                  <a:lnTo>
                    <a:pt x="357974" y="1270"/>
                  </a:lnTo>
                  <a:lnTo>
                    <a:pt x="357974" y="0"/>
                  </a:ln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8889" y="5080"/>
                  </a:lnTo>
                  <a:lnTo>
                    <a:pt x="358889" y="127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2020" y="501014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966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2020" y="501395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8139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7187" y="3809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2972" y="5017769"/>
              <a:ext cx="356235" cy="3810"/>
            </a:xfrm>
            <a:custGeom>
              <a:avLst/>
              <a:gdLst/>
              <a:ahLst/>
              <a:cxnLst/>
              <a:rect l="l" t="t" r="r" b="b"/>
              <a:pathLst>
                <a:path w="356234" h="3810">
                  <a:moveTo>
                    <a:pt x="356235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5282" y="3809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242" y="5021579"/>
              <a:ext cx="353695" cy="3810"/>
            </a:xfrm>
            <a:custGeom>
              <a:avLst/>
              <a:gdLst/>
              <a:ahLst/>
              <a:cxnLst/>
              <a:rect l="l" t="t" r="r" b="b"/>
              <a:pathLst>
                <a:path w="353695" h="3810">
                  <a:moveTo>
                    <a:pt x="35369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" y="2540"/>
                  </a:lnTo>
                  <a:lnTo>
                    <a:pt x="622" y="3810"/>
                  </a:lnTo>
                  <a:lnTo>
                    <a:pt x="353136" y="3810"/>
                  </a:lnTo>
                  <a:lnTo>
                    <a:pt x="353136" y="2540"/>
                  </a:lnTo>
                  <a:lnTo>
                    <a:pt x="353695" y="2540"/>
                  </a:lnTo>
                  <a:lnTo>
                    <a:pt x="353695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5195" y="50253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1948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50043" y="5080"/>
                  </a:lnTo>
                  <a:lnTo>
                    <a:pt x="351948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7099" y="5029199"/>
              <a:ext cx="348615" cy="5080"/>
            </a:xfrm>
            <a:custGeom>
              <a:avLst/>
              <a:gdLst/>
              <a:ahLst/>
              <a:cxnLst/>
              <a:rect l="l" t="t" r="r" b="b"/>
              <a:pathLst>
                <a:path w="348615" h="5079">
                  <a:moveTo>
                    <a:pt x="348615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46709" y="5080"/>
                  </a:lnTo>
                  <a:lnTo>
                    <a:pt x="348615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9005" y="5033009"/>
              <a:ext cx="345440" cy="5080"/>
            </a:xfrm>
            <a:custGeom>
              <a:avLst/>
              <a:gdLst/>
              <a:ahLst/>
              <a:cxnLst/>
              <a:rect l="l" t="t" r="r" b="b"/>
              <a:pathLst>
                <a:path w="345440" h="5079">
                  <a:moveTo>
                    <a:pt x="345281" y="0"/>
                  </a:moveTo>
                  <a:lnTo>
                    <a:pt x="0" y="0"/>
                  </a:lnTo>
                  <a:lnTo>
                    <a:pt x="2540" y="5079"/>
                  </a:lnTo>
                  <a:lnTo>
                    <a:pt x="343376" y="5079"/>
                  </a:lnTo>
                  <a:lnTo>
                    <a:pt x="345281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75463" y="506475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92523" y="0"/>
                  </a:moveTo>
                  <a:lnTo>
                    <a:pt x="0" y="0"/>
                  </a:lnTo>
                  <a:lnTo>
                    <a:pt x="4445" y="3809"/>
                  </a:lnTo>
                  <a:lnTo>
                    <a:pt x="288078" y="3809"/>
                  </a:lnTo>
                  <a:lnTo>
                    <a:pt x="292523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80641" y="5068569"/>
              <a:ext cx="282575" cy="5080"/>
            </a:xfrm>
            <a:custGeom>
              <a:avLst/>
              <a:gdLst/>
              <a:ahLst/>
              <a:cxnLst/>
              <a:rect l="l" t="t" r="r" b="b"/>
              <a:pathLst>
                <a:path w="282575" h="5079">
                  <a:moveTo>
                    <a:pt x="28215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606" y="1270"/>
                  </a:lnTo>
                  <a:lnTo>
                    <a:pt x="3606" y="5080"/>
                  </a:lnTo>
                  <a:lnTo>
                    <a:pt x="278244" y="5080"/>
                  </a:lnTo>
                  <a:lnTo>
                    <a:pt x="278244" y="1270"/>
                  </a:lnTo>
                  <a:lnTo>
                    <a:pt x="282155" y="1270"/>
                  </a:lnTo>
                  <a:lnTo>
                    <a:pt x="282155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85199" y="5072379"/>
              <a:ext cx="273050" cy="5080"/>
            </a:xfrm>
            <a:custGeom>
              <a:avLst/>
              <a:gdLst/>
              <a:ahLst/>
              <a:cxnLst/>
              <a:rect l="l" t="t" r="r" b="b"/>
              <a:pathLst>
                <a:path w="273050" h="5079">
                  <a:moveTo>
                    <a:pt x="272626" y="0"/>
                  </a:moveTo>
                  <a:lnTo>
                    <a:pt x="0" y="0"/>
                  </a:lnTo>
                  <a:lnTo>
                    <a:pt x="7620" y="5080"/>
                  </a:lnTo>
                  <a:lnTo>
                    <a:pt x="264159" y="5080"/>
                  </a:lnTo>
                  <a:lnTo>
                    <a:pt x="27262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90915" y="5076189"/>
              <a:ext cx="260985" cy="5080"/>
            </a:xfrm>
            <a:custGeom>
              <a:avLst/>
              <a:gdLst/>
              <a:ahLst/>
              <a:cxnLst/>
              <a:rect l="l" t="t" r="r" b="b"/>
              <a:pathLst>
                <a:path w="260984" h="5079">
                  <a:moveTo>
                    <a:pt x="260561" y="0"/>
                  </a:moveTo>
                  <a:lnTo>
                    <a:pt x="0" y="0"/>
                  </a:lnTo>
                  <a:lnTo>
                    <a:pt x="1904" y="1270"/>
                  </a:lnTo>
                  <a:lnTo>
                    <a:pt x="9525" y="5080"/>
                  </a:lnTo>
                  <a:lnTo>
                    <a:pt x="252349" y="5080"/>
                  </a:lnTo>
                  <a:lnTo>
                    <a:pt x="258444" y="1270"/>
                  </a:lnTo>
                  <a:lnTo>
                    <a:pt x="260561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97899" y="5079999"/>
              <a:ext cx="247650" cy="5080"/>
            </a:xfrm>
            <a:custGeom>
              <a:avLst/>
              <a:gdLst/>
              <a:ahLst/>
              <a:cxnLst/>
              <a:rect l="l" t="t" r="r" b="b"/>
              <a:pathLst>
                <a:path w="247650" h="5079">
                  <a:moveTo>
                    <a:pt x="247396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10414" y="5080"/>
                  </a:lnTo>
                  <a:lnTo>
                    <a:pt x="237998" y="5080"/>
                  </a:lnTo>
                  <a:lnTo>
                    <a:pt x="241300" y="3810"/>
                  </a:lnTo>
                  <a:lnTo>
                    <a:pt x="24739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605520" y="5083809"/>
              <a:ext cx="233679" cy="5080"/>
            </a:xfrm>
            <a:custGeom>
              <a:avLst/>
              <a:gdLst/>
              <a:ahLst/>
              <a:cxnLst/>
              <a:rect l="l" t="t" r="r" b="b"/>
              <a:pathLst>
                <a:path w="233679" h="5079">
                  <a:moveTo>
                    <a:pt x="233679" y="0"/>
                  </a:moveTo>
                  <a:lnTo>
                    <a:pt x="0" y="0"/>
                  </a:lnTo>
                  <a:lnTo>
                    <a:pt x="11175" y="5079"/>
                  </a:lnTo>
                  <a:lnTo>
                    <a:pt x="220472" y="5079"/>
                  </a:lnTo>
                  <a:lnTo>
                    <a:pt x="233679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13901" y="5087619"/>
              <a:ext cx="215900" cy="5080"/>
            </a:xfrm>
            <a:custGeom>
              <a:avLst/>
              <a:gdLst/>
              <a:ahLst/>
              <a:cxnLst/>
              <a:rect l="l" t="t" r="r" b="b"/>
              <a:pathLst>
                <a:path w="215900" h="5079">
                  <a:moveTo>
                    <a:pt x="215392" y="0"/>
                  </a:moveTo>
                  <a:lnTo>
                    <a:pt x="0" y="0"/>
                  </a:lnTo>
                  <a:lnTo>
                    <a:pt x="5588" y="2539"/>
                  </a:lnTo>
                  <a:lnTo>
                    <a:pt x="13843" y="5079"/>
                  </a:lnTo>
                  <a:lnTo>
                    <a:pt x="201803" y="5079"/>
                  </a:lnTo>
                  <a:lnTo>
                    <a:pt x="208788" y="2539"/>
                  </a:lnTo>
                  <a:lnTo>
                    <a:pt x="215392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27745" y="5092699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2911" y="3810"/>
                  </a:lnTo>
                  <a:lnTo>
                    <a:pt x="175471" y="381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00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006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77580" y="5013959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702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895" y="3810"/>
                  </a:lnTo>
                  <a:lnTo>
                    <a:pt x="3987" y="7620"/>
                  </a:lnTo>
                  <a:lnTo>
                    <a:pt x="283019" y="7620"/>
                  </a:lnTo>
                  <a:lnTo>
                    <a:pt x="284111" y="3810"/>
                  </a:lnTo>
                  <a:lnTo>
                    <a:pt x="284480" y="254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" name="object 3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5359" y="4936489"/>
              <a:ext cx="251459" cy="146050"/>
            </a:xfrm>
            <a:prstGeom prst="rect">
              <a:avLst/>
            </a:prstGeom>
          </p:spPr>
        </p:pic>
      </p:grpSp>
      <p:sp>
        <p:nvSpPr>
          <p:cNvPr id="378" name="object 378"/>
          <p:cNvSpPr txBox="1">
            <a:spLocks noGrp="1"/>
          </p:cNvSpPr>
          <p:nvPr>
            <p:ph type="title"/>
          </p:nvPr>
        </p:nvSpPr>
        <p:spPr>
          <a:xfrm>
            <a:off x="2523489" y="237490"/>
            <a:ext cx="40925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CONTOH</a:t>
            </a:r>
            <a:r>
              <a:rPr sz="4400" spc="-60" dirty="0"/>
              <a:t> </a:t>
            </a:r>
            <a:r>
              <a:rPr sz="4400" spc="-5" dirty="0"/>
              <a:t>SOAL</a:t>
            </a:r>
            <a:endParaRPr sz="4400"/>
          </a:p>
        </p:txBody>
      </p:sp>
      <p:sp>
        <p:nvSpPr>
          <p:cNvPr id="379" name="object 379"/>
          <p:cNvSpPr txBox="1"/>
          <p:nvPr/>
        </p:nvSpPr>
        <p:spPr>
          <a:xfrm>
            <a:off x="307340" y="1023620"/>
            <a:ext cx="806195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096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1900" spc="5" dirty="0">
                <a:solidFill>
                  <a:srgbClr val="99FF99"/>
                </a:solidFill>
                <a:latin typeface="Arial"/>
                <a:cs typeface="Arial"/>
              </a:rPr>
              <a:t>1.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Sebuah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pipa organa terbuka yang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panjangnya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80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cm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menghasilkan frekwensi nada dasar 300 Hz. Hitung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1221739" y="1731009"/>
            <a:ext cx="234950" cy="68834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spc="750" dirty="0">
                <a:solidFill>
                  <a:srgbClr val="0087E3"/>
                </a:solidFill>
                <a:latin typeface="Segoe MDL2 Assets"/>
                <a:cs typeface="Segoe MDL2 Assets"/>
              </a:rPr>
              <a:t></a:t>
            </a:r>
            <a:endParaRPr sz="1800">
              <a:latin typeface="Segoe MDL2 Assets"/>
              <a:cs typeface="Segoe MDL2 Assets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750" dirty="0">
                <a:solidFill>
                  <a:srgbClr val="0087E3"/>
                </a:solidFill>
                <a:latin typeface="Segoe MDL2 Assets"/>
                <a:cs typeface="Segoe MDL2 Assets"/>
              </a:rPr>
              <a:t></a:t>
            </a:r>
            <a:endParaRPr sz="1800">
              <a:latin typeface="Segoe MDL2 Assets"/>
              <a:cs typeface="Segoe MDL2 Assets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1678939" y="1756410"/>
            <a:ext cx="4997450" cy="6858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Cepat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rambat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bunyi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Frekwensi nada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atas kedua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dihasilkan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pipa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2" name="object 382"/>
          <p:cNvSpPr txBox="1"/>
          <p:nvPr/>
        </p:nvSpPr>
        <p:spPr>
          <a:xfrm>
            <a:off x="307340" y="2934970"/>
            <a:ext cx="806704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09600" algn="just">
              <a:lnSpc>
                <a:spcPct val="100000"/>
              </a:lnSpc>
              <a:spcBef>
                <a:spcPts val="100"/>
              </a:spcBef>
            </a:pPr>
            <a:r>
              <a:rPr sz="1900" spc="5" dirty="0">
                <a:solidFill>
                  <a:srgbClr val="99FF99"/>
                </a:solidFill>
                <a:latin typeface="Arial"/>
                <a:cs typeface="Arial"/>
              </a:rPr>
              <a:t>1.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Supaya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nada dasar yang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dihasilkan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oleh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pipa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organa  tertutup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sama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dengan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nada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atas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pertama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dari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pipa  organa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terbuka, berapakah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perbandingan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panjang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pipa  organa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tertutup terhadap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pipa organa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terbuka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2645410"/>
            <a:ext cx="9142730" cy="4212590"/>
            <a:chOff x="2540" y="2645410"/>
            <a:chExt cx="9142730" cy="4212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6740" y="5943600"/>
              <a:ext cx="1191260" cy="7327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09690" y="590803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2870"/>
                  </a:moveTo>
                  <a:lnTo>
                    <a:pt x="5080" y="1282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5080" y="19646"/>
                  </a:lnTo>
                  <a:lnTo>
                    <a:pt x="11430" y="20383"/>
                  </a:lnTo>
                  <a:lnTo>
                    <a:pt x="11430" y="287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9849" y="5910580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0" y="0"/>
                  </a:moveTo>
                  <a:lnTo>
                    <a:pt x="0" y="17695"/>
                  </a:lnTo>
                  <a:lnTo>
                    <a:pt x="6350" y="18436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26199" y="5912167"/>
              <a:ext cx="5080" cy="17780"/>
            </a:xfrm>
            <a:custGeom>
              <a:avLst/>
              <a:gdLst/>
              <a:ahLst/>
              <a:cxnLst/>
              <a:rect l="l" t="t" r="r" b="b"/>
              <a:pathLst>
                <a:path w="5079" h="17779">
                  <a:moveTo>
                    <a:pt x="0" y="0"/>
                  </a:moveTo>
                  <a:lnTo>
                    <a:pt x="0" y="16848"/>
                  </a:lnTo>
                  <a:lnTo>
                    <a:pt x="5079" y="17441"/>
                  </a:lnTo>
                  <a:lnTo>
                    <a:pt x="5079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1280" y="5913437"/>
              <a:ext cx="6350" cy="17145"/>
            </a:xfrm>
            <a:custGeom>
              <a:avLst/>
              <a:gdLst/>
              <a:ahLst/>
              <a:cxnLst/>
              <a:rect l="l" t="t" r="r" b="b"/>
              <a:pathLst>
                <a:path w="6350" h="17145">
                  <a:moveTo>
                    <a:pt x="0" y="0"/>
                  </a:moveTo>
                  <a:lnTo>
                    <a:pt x="0" y="16171"/>
                  </a:lnTo>
                  <a:lnTo>
                    <a:pt x="6350" y="1691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6360" y="5914707"/>
              <a:ext cx="6350" cy="16510"/>
            </a:xfrm>
            <a:custGeom>
              <a:avLst/>
              <a:gdLst/>
              <a:ahLst/>
              <a:cxnLst/>
              <a:rect l="l" t="t" r="r" b="b"/>
              <a:pathLst>
                <a:path w="6350" h="16510">
                  <a:moveTo>
                    <a:pt x="0" y="0"/>
                  </a:moveTo>
                  <a:lnTo>
                    <a:pt x="0" y="15493"/>
                  </a:lnTo>
                  <a:lnTo>
                    <a:pt x="6350" y="16234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42710" y="5916294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39">
                  <a:moveTo>
                    <a:pt x="0" y="0"/>
                  </a:moveTo>
                  <a:lnTo>
                    <a:pt x="0" y="14647"/>
                  </a:lnTo>
                  <a:lnTo>
                    <a:pt x="5079" y="1523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7790" y="5917564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970"/>
                  </a:lnTo>
                  <a:lnTo>
                    <a:pt x="6350" y="14710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52869" y="5918835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0" y="0"/>
                  </a:moveTo>
                  <a:lnTo>
                    <a:pt x="0" y="13292"/>
                  </a:lnTo>
                  <a:lnTo>
                    <a:pt x="6350" y="14033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59219" y="5920422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0" y="12446"/>
                  </a:lnTo>
                  <a:lnTo>
                    <a:pt x="5079" y="13038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64299" y="5921692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1768"/>
                  </a:lnTo>
                  <a:lnTo>
                    <a:pt x="6350" y="12509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9380" y="592296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0" y="11091"/>
                  </a:lnTo>
                  <a:lnTo>
                    <a:pt x="6350" y="1183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5730" y="592455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10244"/>
                  </a:lnTo>
                  <a:lnTo>
                    <a:pt x="5080" y="10837"/>
                  </a:lnTo>
                  <a:lnTo>
                    <a:pt x="508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0810" y="5925819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0" y="0"/>
                  </a:moveTo>
                  <a:lnTo>
                    <a:pt x="0" y="9567"/>
                  </a:lnTo>
                  <a:lnTo>
                    <a:pt x="5079" y="1015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5890" y="5927089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0" y="0"/>
                  </a:moveTo>
                  <a:lnTo>
                    <a:pt x="0" y="8890"/>
                  </a:lnTo>
                  <a:lnTo>
                    <a:pt x="6350" y="10583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92240" y="5927831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9842"/>
                  </a:lnTo>
                  <a:lnTo>
                    <a:pt x="5080" y="11197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97319" y="5928423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0604"/>
                  </a:lnTo>
                  <a:lnTo>
                    <a:pt x="6350" y="1229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02399" y="592901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1366"/>
                  </a:lnTo>
                  <a:lnTo>
                    <a:pt x="6350" y="1305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08749" y="5929756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79" h="13970">
                  <a:moveTo>
                    <a:pt x="0" y="0"/>
                  </a:moveTo>
                  <a:lnTo>
                    <a:pt x="0" y="12319"/>
                  </a:lnTo>
                  <a:lnTo>
                    <a:pt x="5079" y="13673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13830" y="5930349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081"/>
                  </a:lnTo>
                  <a:lnTo>
                    <a:pt x="6350" y="14774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18909" y="5930942"/>
              <a:ext cx="6350" cy="15875"/>
            </a:xfrm>
            <a:custGeom>
              <a:avLst/>
              <a:gdLst/>
              <a:ahLst/>
              <a:cxnLst/>
              <a:rect l="l" t="t" r="r" b="b"/>
              <a:pathLst>
                <a:path w="6350" h="15875">
                  <a:moveTo>
                    <a:pt x="0" y="0"/>
                  </a:moveTo>
                  <a:lnTo>
                    <a:pt x="0" y="13842"/>
                  </a:lnTo>
                  <a:lnTo>
                    <a:pt x="6350" y="15536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25259" y="5931683"/>
              <a:ext cx="5080" cy="16510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0" y="0"/>
                  </a:moveTo>
                  <a:lnTo>
                    <a:pt x="0" y="14795"/>
                  </a:lnTo>
                  <a:lnTo>
                    <a:pt x="5080" y="16150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30340" y="5932275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0" y="0"/>
                  </a:moveTo>
                  <a:lnTo>
                    <a:pt x="0" y="15557"/>
                  </a:lnTo>
                  <a:lnTo>
                    <a:pt x="6350" y="1725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35420" y="5932868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4">
                  <a:moveTo>
                    <a:pt x="0" y="0"/>
                  </a:moveTo>
                  <a:lnTo>
                    <a:pt x="0" y="16319"/>
                  </a:lnTo>
                  <a:lnTo>
                    <a:pt x="6350" y="18012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41770" y="5933609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79" h="19050">
                  <a:moveTo>
                    <a:pt x="0" y="0"/>
                  </a:moveTo>
                  <a:lnTo>
                    <a:pt x="0" y="17271"/>
                  </a:lnTo>
                  <a:lnTo>
                    <a:pt x="5079" y="18626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46849" y="5934201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0" y="0"/>
                  </a:moveTo>
                  <a:lnTo>
                    <a:pt x="0" y="18034"/>
                  </a:lnTo>
                  <a:lnTo>
                    <a:pt x="6350" y="1972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51930" y="5934794"/>
              <a:ext cx="6350" cy="20955"/>
            </a:xfrm>
            <a:custGeom>
              <a:avLst/>
              <a:gdLst/>
              <a:ahLst/>
              <a:cxnLst/>
              <a:rect l="l" t="t" r="r" b="b"/>
              <a:pathLst>
                <a:path w="6350" h="20954">
                  <a:moveTo>
                    <a:pt x="0" y="0"/>
                  </a:moveTo>
                  <a:lnTo>
                    <a:pt x="0" y="18795"/>
                  </a:lnTo>
                  <a:lnTo>
                    <a:pt x="6350" y="2048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58280" y="5935535"/>
              <a:ext cx="3810" cy="20955"/>
            </a:xfrm>
            <a:custGeom>
              <a:avLst/>
              <a:gdLst/>
              <a:ahLst/>
              <a:cxnLst/>
              <a:rect l="l" t="t" r="r" b="b"/>
              <a:pathLst>
                <a:path w="3809" h="20954">
                  <a:moveTo>
                    <a:pt x="0" y="0"/>
                  </a:moveTo>
                  <a:lnTo>
                    <a:pt x="0" y="19748"/>
                  </a:lnTo>
                  <a:lnTo>
                    <a:pt x="3810" y="20764"/>
                  </a:lnTo>
                  <a:lnTo>
                    <a:pt x="381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7760" y="6267450"/>
              <a:ext cx="132079" cy="825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5764530"/>
              <a:ext cx="2580640" cy="10845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694360" y="5401310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67499" y="5835650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7499" y="5980430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199" y="5334000"/>
              <a:ext cx="2143759" cy="130429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387442" y="5058410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2177" y="0"/>
                  </a:moveTo>
                  <a:lnTo>
                    <a:pt x="0" y="2539"/>
                  </a:lnTo>
                  <a:lnTo>
                    <a:pt x="4265" y="2539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84177" y="5060950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81999" y="506730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84963" y="507111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87926" y="507492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90890" y="507873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96816" y="508635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01755" y="5092700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04718" y="5096510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07681" y="5100320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10645" y="510413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15584" y="51104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21511" y="5118100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24474" y="5121910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28488" y="5125720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34604" y="5129530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38682" y="5132070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44798" y="5135880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457030" y="5143500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463140" y="5147310"/>
              <a:ext cx="498475" cy="7620"/>
            </a:xfrm>
            <a:custGeom>
              <a:avLst/>
              <a:gdLst/>
              <a:ahLst/>
              <a:cxnLst/>
              <a:rect l="l" t="t" r="r" b="b"/>
              <a:pathLst>
                <a:path w="498475" h="7620">
                  <a:moveTo>
                    <a:pt x="35623" y="7620"/>
                  </a:moveTo>
                  <a:lnTo>
                    <a:pt x="29616" y="3810"/>
                  </a:lnTo>
                  <a:lnTo>
                    <a:pt x="23596" y="0"/>
                  </a:lnTo>
                  <a:lnTo>
                    <a:pt x="0" y="0"/>
                  </a:lnTo>
                  <a:lnTo>
                    <a:pt x="6121" y="3810"/>
                  </a:lnTo>
                  <a:lnTo>
                    <a:pt x="12230" y="7620"/>
                  </a:lnTo>
                  <a:lnTo>
                    <a:pt x="35623" y="7620"/>
                  </a:lnTo>
                  <a:close/>
                </a:path>
                <a:path w="498475" h="7620">
                  <a:moveTo>
                    <a:pt x="497890" y="0"/>
                  </a:moveTo>
                  <a:lnTo>
                    <a:pt x="489000" y="0"/>
                  </a:lnTo>
                  <a:lnTo>
                    <a:pt x="484327" y="3810"/>
                  </a:lnTo>
                  <a:lnTo>
                    <a:pt x="479666" y="7620"/>
                  </a:lnTo>
                  <a:lnTo>
                    <a:pt x="488556" y="7620"/>
                  </a:lnTo>
                  <a:lnTo>
                    <a:pt x="493217" y="3810"/>
                  </a:lnTo>
                  <a:lnTo>
                    <a:pt x="49789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73340" y="5153660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79455" y="5157470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85571" y="5161280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97803" y="5168900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503920" y="5172710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512202" y="5175250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24626" y="5179060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537050" y="5182870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549474" y="5186680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4322" y="5194300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95028" y="5200650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31827" y="5204460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680812" y="5208270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712199" y="4800600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754268" y="4806950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602345" y="4810760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77580" y="4814570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558010" y="4818380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548831" y="4820920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539653" y="4824730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006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524355" y="4832350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515176" y="4836160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505998" y="4839970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96819" y="4843780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80771" y="485013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7782" y="4857750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59989" y="4861560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52196" y="4865370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44403" y="4869180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36609" y="4876800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442165" y="4883150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62390" y="4867910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08" y="7620"/>
                  </a:moveTo>
                  <a:lnTo>
                    <a:pt x="12801" y="3810"/>
                  </a:lnTo>
                  <a:lnTo>
                    <a:pt x="11074" y="2540"/>
                  </a:lnTo>
                  <a:lnTo>
                    <a:pt x="7620" y="0"/>
                  </a:lnTo>
                  <a:lnTo>
                    <a:pt x="5080" y="254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18008" y="762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61120" y="4875530"/>
              <a:ext cx="26670" cy="5080"/>
            </a:xfrm>
            <a:custGeom>
              <a:avLst/>
              <a:gdLst/>
              <a:ahLst/>
              <a:cxnLst/>
              <a:rect l="l" t="t" r="r" b="b"/>
              <a:pathLst>
                <a:path w="26670" h="5079">
                  <a:moveTo>
                    <a:pt x="19280" y="0"/>
                  </a:moveTo>
                  <a:lnTo>
                    <a:pt x="1270" y="0"/>
                  </a:lnTo>
                  <a:lnTo>
                    <a:pt x="0" y="1270"/>
                  </a:lnTo>
                  <a:lnTo>
                    <a:pt x="4969" y="5080"/>
                  </a:lnTo>
                  <a:lnTo>
                    <a:pt x="26208" y="5080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006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66089" y="4880610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238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165" y="507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71059" y="4884420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464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391" y="507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977685" y="4889500"/>
              <a:ext cx="29209" cy="5080"/>
            </a:xfrm>
            <a:custGeom>
              <a:avLst/>
              <a:gdLst/>
              <a:ahLst/>
              <a:cxnLst/>
              <a:rect l="l" t="t" r="r" b="b"/>
              <a:pathLst>
                <a:path w="29209" h="5079">
                  <a:moveTo>
                    <a:pt x="21765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8692" y="5080"/>
                  </a:lnTo>
                  <a:lnTo>
                    <a:pt x="21765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984311" y="489458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206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746" y="3810"/>
                  </a:lnTo>
                  <a:lnTo>
                    <a:pt x="23798" y="1270"/>
                  </a:lnTo>
                  <a:lnTo>
                    <a:pt x="22066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995907" y="4903470"/>
              <a:ext cx="22225" cy="5080"/>
            </a:xfrm>
            <a:custGeom>
              <a:avLst/>
              <a:gdLst/>
              <a:ahLst/>
              <a:cxnLst/>
              <a:rect l="l" t="t" r="r" b="b"/>
              <a:pathLst>
                <a:path w="22225" h="5079">
                  <a:moveTo>
                    <a:pt x="18045" y="0"/>
                  </a:moveTo>
                  <a:lnTo>
                    <a:pt x="0" y="0"/>
                  </a:lnTo>
                  <a:lnTo>
                    <a:pt x="3313" y="2539"/>
                  </a:lnTo>
                  <a:lnTo>
                    <a:pt x="5853" y="5079"/>
                  </a:lnTo>
                  <a:lnTo>
                    <a:pt x="21939" y="5079"/>
                  </a:lnTo>
                  <a:lnTo>
                    <a:pt x="18045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00490" y="4907280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20" h="5079">
                  <a:moveTo>
                    <a:pt x="1638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20277" y="5080"/>
                  </a:lnTo>
                  <a:lnTo>
                    <a:pt x="1638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05570" y="4912360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4" h="5079">
                  <a:moveTo>
                    <a:pt x="15197" y="0"/>
                  </a:moveTo>
                  <a:lnTo>
                    <a:pt x="0" y="0"/>
                  </a:lnTo>
                  <a:lnTo>
                    <a:pt x="5079" y="5079"/>
                  </a:lnTo>
                  <a:lnTo>
                    <a:pt x="19092" y="5079"/>
                  </a:lnTo>
                  <a:lnTo>
                    <a:pt x="15197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10649" y="4917439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5" h="5079">
                  <a:moveTo>
                    <a:pt x="1401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906" y="508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15730" y="4922520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826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5748" y="3809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19540" y="4926330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1938" y="0"/>
                  </a:moveTo>
                  <a:lnTo>
                    <a:pt x="0" y="0"/>
                  </a:lnTo>
                  <a:lnTo>
                    <a:pt x="5080" y="5080"/>
                  </a:lnTo>
                  <a:lnTo>
                    <a:pt x="15832" y="5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24620" y="493141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3217" y="5079"/>
                  </a:lnTo>
                  <a:lnTo>
                    <a:pt x="13292" y="507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27498" y="493522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0117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1303" y="507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28853" y="494030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48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1133" y="508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0208" y="494538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779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964" y="5080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1223" y="49491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51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837" y="508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2578" y="495427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482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667" y="5079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3933" y="4959350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1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202" y="3810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4949" y="496316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186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371" y="5079"/>
                  </a:lnTo>
                  <a:lnTo>
                    <a:pt x="9186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6304" y="49682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312" y="5080"/>
                  </a:lnTo>
                  <a:lnTo>
                    <a:pt x="10244" y="508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7320" y="497205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888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244" y="50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8505" y="497713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5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413" y="5080"/>
                  </a:lnTo>
                  <a:lnTo>
                    <a:pt x="9059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39690" y="498221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228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0583" y="507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0875" y="498728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398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752" y="5080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1765" y="499110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525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879" y="508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8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821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175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5024" y="500507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90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1345" y="5079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4826" y="5010150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89">
                  <a:moveTo>
                    <a:pt x="11544" y="0"/>
                  </a:moveTo>
                  <a:lnTo>
                    <a:pt x="1384" y="0"/>
                  </a:lnTo>
                  <a:lnTo>
                    <a:pt x="584" y="5080"/>
                  </a:lnTo>
                  <a:lnTo>
                    <a:pt x="0" y="8890"/>
                  </a:lnTo>
                  <a:lnTo>
                    <a:pt x="9956" y="8890"/>
                  </a:lnTo>
                  <a:lnTo>
                    <a:pt x="10629" y="5080"/>
                  </a:lnTo>
                  <a:lnTo>
                    <a:pt x="10858" y="381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4036" y="50190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52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849" y="5080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3443" y="502285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668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764" y="508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2654" y="502793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555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651" y="5080"/>
                  </a:lnTo>
                  <a:lnTo>
                    <a:pt x="10555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1863" y="503301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442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539" y="5079"/>
                  </a:lnTo>
                  <a:lnTo>
                    <a:pt x="10442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1271" y="50380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31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454" y="381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0480" y="504190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244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341" y="5080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39690" y="5046980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1013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228" y="508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39097" y="5052060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21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143" y="3809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38307" y="5055870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934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031" y="5079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37517" y="5060950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82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8918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5315" y="506476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1346" y="0"/>
                  </a:moveTo>
                  <a:lnTo>
                    <a:pt x="2400" y="0"/>
                  </a:lnTo>
                  <a:lnTo>
                    <a:pt x="2005" y="2539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0895" y="2539"/>
                  </a:lnTo>
                  <a:lnTo>
                    <a:pt x="11346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1304" y="506983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27293" y="507492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24285" y="507873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20275" y="508381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17267" y="508762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13256" y="509270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09246" y="509778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05235" y="510286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02227" y="510667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999220" y="5111750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531859" y="5153660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560223" y="5160010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571560" y="5162550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644164" y="5175250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684986" y="5179060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640233" y="4829810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7420" y="4842510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52180" y="4850130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39480" y="4856480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524240" y="486410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508999" y="487172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479790" y="4893310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472170" y="4900930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465820" y="4907280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458199" y="4914900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450580" y="4922520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442959" y="4928870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34185" y="4944110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31761" y="4950460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29740" y="4958080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27466" y="4965700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25942" y="4972050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24418" y="4979670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21623" y="4994910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20099" y="5001260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20099" y="5008880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1934" y="5016500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3768" y="5022850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70" y="5030470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30372" y="5045710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32207" y="5052060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34409" y="5059680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36609" y="5067300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40751" y="5073650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45720" y="5081270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55659" y="5096510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62298" y="5102860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70265" y="5110480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78231" y="5118100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713470" y="4829810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752998" y="4842510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821673" y="4850130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838437" y="4857750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852408" y="4864100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869171" y="4871720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902699" y="488696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909190" y="4893310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916980" y="4900930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924769" y="4908550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932559" y="4916170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939050" y="4922520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954629" y="4937760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61524" y="4945380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63544" y="4951730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65968" y="4959350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68393" y="4966970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74412" y="4988560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007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76444" y="4996180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78476" y="5003800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78203" y="5010150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76237" y="5017770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2304" y="5033010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0665" y="5039360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67470" y="5046980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63659" y="5054600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59849" y="5062220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56674" y="5068570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44379" y="5083810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31217" y="5090160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20249" y="5097780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07087" y="5105400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894387" y="5113020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881918" y="5119370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859058" y="5134610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56980" y="51422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859520" y="5148580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863330" y="5156200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654324" y="4855210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616949" y="4861560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601709" y="4867910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589009" y="4875530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573770" y="4883150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558530" y="4889500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547777" y="4897120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528981" y="4912360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521149" y="4918710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511751" y="4926330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03478" y="4933950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00827" y="4940300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498619" y="4947920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493373" y="4963160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491441" y="4969510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489121" y="4977130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486802" y="4984750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484870" y="4991100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484870" y="4998720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89718" y="5013960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1739" y="5020310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4221" y="5027930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96992" y="5035550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99301" y="5041900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502072" y="5049520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519995" y="5071110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527415" y="5078730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534834" y="5086350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541017" y="5092700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548436" y="5100320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89009" y="5121910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604249" y="5129530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616949" y="5135880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650922" y="5143500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660968" y="4898389"/>
              <a:ext cx="120650" cy="6350"/>
            </a:xfrm>
            <a:custGeom>
              <a:avLst/>
              <a:gdLst/>
              <a:ahLst/>
              <a:cxnLst/>
              <a:rect l="l" t="t" r="r" b="b"/>
              <a:pathLst>
                <a:path w="120650" h="6350">
                  <a:moveTo>
                    <a:pt x="120230" y="3810"/>
                  </a:moveTo>
                  <a:lnTo>
                    <a:pt x="110274" y="3810"/>
                  </a:lnTo>
                  <a:lnTo>
                    <a:pt x="110274" y="2540"/>
                  </a:lnTo>
                  <a:lnTo>
                    <a:pt x="105841" y="2540"/>
                  </a:lnTo>
                  <a:lnTo>
                    <a:pt x="96951" y="1270"/>
                  </a:lnTo>
                  <a:lnTo>
                    <a:pt x="79171" y="0"/>
                  </a:lnTo>
                  <a:lnTo>
                    <a:pt x="42341" y="0"/>
                  </a:lnTo>
                  <a:lnTo>
                    <a:pt x="23291" y="1270"/>
                  </a:lnTo>
                  <a:lnTo>
                    <a:pt x="14389" y="2540"/>
                  </a:lnTo>
                  <a:lnTo>
                    <a:pt x="9956" y="2540"/>
                  </a:lnTo>
                  <a:lnTo>
                    <a:pt x="9956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20230" y="6350"/>
                  </a:lnTo>
                  <a:lnTo>
                    <a:pt x="120230" y="38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645309" y="490473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1270"/>
                  </a:moveTo>
                  <a:lnTo>
                    <a:pt x="144145" y="1270"/>
                  </a:lnTo>
                  <a:lnTo>
                    <a:pt x="144145" y="0"/>
                  </a:lnTo>
                  <a:lnTo>
                    <a:pt x="7404" y="0"/>
                  </a:lnTo>
                  <a:lnTo>
                    <a:pt x="7404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52400" y="3810"/>
                  </a:lnTo>
                  <a:lnTo>
                    <a:pt x="152400" y="127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631872" y="4908550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80340" y="1270"/>
                  </a:moveTo>
                  <a:lnTo>
                    <a:pt x="174091" y="1270"/>
                  </a:lnTo>
                  <a:lnTo>
                    <a:pt x="174091" y="0"/>
                  </a:lnTo>
                  <a:lnTo>
                    <a:pt x="6451" y="0"/>
                  </a:lnTo>
                  <a:lnTo>
                    <a:pt x="6451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80340" y="3810"/>
                  </a:lnTo>
                  <a:lnTo>
                    <a:pt x="180340" y="127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616696" y="4912360"/>
              <a:ext cx="209550" cy="3810"/>
            </a:xfrm>
            <a:custGeom>
              <a:avLst/>
              <a:gdLst/>
              <a:ahLst/>
              <a:cxnLst/>
              <a:rect l="l" t="t" r="r" b="b"/>
              <a:pathLst>
                <a:path w="209550" h="3810">
                  <a:moveTo>
                    <a:pt x="199009" y="0"/>
                  </a:moveTo>
                  <a:lnTo>
                    <a:pt x="11049" y="0"/>
                  </a:lnTo>
                  <a:lnTo>
                    <a:pt x="2794" y="2539"/>
                  </a:lnTo>
                  <a:lnTo>
                    <a:pt x="0" y="3809"/>
                  </a:lnTo>
                  <a:lnTo>
                    <a:pt x="209296" y="3809"/>
                  </a:lnTo>
                  <a:lnTo>
                    <a:pt x="205994" y="2539"/>
                  </a:lnTo>
                  <a:lnTo>
                    <a:pt x="19900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608313" y="4916170"/>
              <a:ext cx="227965" cy="3810"/>
            </a:xfrm>
            <a:custGeom>
              <a:avLst/>
              <a:gdLst/>
              <a:ahLst/>
              <a:cxnLst/>
              <a:rect l="l" t="t" r="r" b="b"/>
              <a:pathLst>
                <a:path w="227965" h="3810">
                  <a:moveTo>
                    <a:pt x="217677" y="0"/>
                  </a:moveTo>
                  <a:lnTo>
                    <a:pt x="8381" y="0"/>
                  </a:lnTo>
                  <a:lnTo>
                    <a:pt x="0" y="3809"/>
                  </a:lnTo>
                  <a:lnTo>
                    <a:pt x="227583" y="3809"/>
                  </a:lnTo>
                  <a:lnTo>
                    <a:pt x="217677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1710" y="4919979"/>
              <a:ext cx="240665" cy="5080"/>
            </a:xfrm>
            <a:custGeom>
              <a:avLst/>
              <a:gdLst/>
              <a:ahLst/>
              <a:cxnLst/>
              <a:rect l="l" t="t" r="r" b="b"/>
              <a:pathLst>
                <a:path w="240665" h="5079">
                  <a:moveTo>
                    <a:pt x="240538" y="1270"/>
                  </a:moveTo>
                  <a:lnTo>
                    <a:pt x="235839" y="1270"/>
                  </a:lnTo>
                  <a:lnTo>
                    <a:pt x="235839" y="0"/>
                  </a:lnTo>
                  <a:lnTo>
                    <a:pt x="5207" y="0"/>
                  </a:lnTo>
                  <a:lnTo>
                    <a:pt x="520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240538" y="5080"/>
                  </a:lnTo>
                  <a:lnTo>
                    <a:pt x="240538" y="127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592820" y="492378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0443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56539" y="3810"/>
                  </a:lnTo>
                  <a:lnTo>
                    <a:pt x="250443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587105" y="4927600"/>
              <a:ext cx="268605" cy="3810"/>
            </a:xfrm>
            <a:custGeom>
              <a:avLst/>
              <a:gdLst/>
              <a:ahLst/>
              <a:cxnLst/>
              <a:rect l="l" t="t" r="r" b="b"/>
              <a:pathLst>
                <a:path w="268604" h="3810">
                  <a:moveTo>
                    <a:pt x="262254" y="0"/>
                  </a:moveTo>
                  <a:lnTo>
                    <a:pt x="5715" y="0"/>
                  </a:lnTo>
                  <a:lnTo>
                    <a:pt x="0" y="3810"/>
                  </a:lnTo>
                  <a:lnTo>
                    <a:pt x="268604" y="3810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579908" y="4931410"/>
              <a:ext cx="283845" cy="5080"/>
            </a:xfrm>
            <a:custGeom>
              <a:avLst/>
              <a:gdLst/>
              <a:ahLst/>
              <a:cxnLst/>
              <a:rect l="l" t="t" r="r" b="b"/>
              <a:pathLst>
                <a:path w="283845" h="5079">
                  <a:moveTo>
                    <a:pt x="275801" y="0"/>
                  </a:moveTo>
                  <a:lnTo>
                    <a:pt x="7196" y="0"/>
                  </a:lnTo>
                  <a:lnTo>
                    <a:pt x="1481" y="3809"/>
                  </a:lnTo>
                  <a:lnTo>
                    <a:pt x="0" y="5079"/>
                  </a:lnTo>
                  <a:lnTo>
                    <a:pt x="283633" y="5079"/>
                  </a:lnTo>
                  <a:lnTo>
                    <a:pt x="282151" y="3809"/>
                  </a:lnTo>
                  <a:lnTo>
                    <a:pt x="275801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575463" y="4935220"/>
              <a:ext cx="292735" cy="5080"/>
            </a:xfrm>
            <a:custGeom>
              <a:avLst/>
              <a:gdLst/>
              <a:ahLst/>
              <a:cxnLst/>
              <a:rect l="l" t="t" r="r" b="b"/>
              <a:pathLst>
                <a:path w="292734" h="5079">
                  <a:moveTo>
                    <a:pt x="286596" y="0"/>
                  </a:moveTo>
                  <a:lnTo>
                    <a:pt x="5926" y="0"/>
                  </a:lnTo>
                  <a:lnTo>
                    <a:pt x="0" y="5079"/>
                  </a:lnTo>
                  <a:lnTo>
                    <a:pt x="292523" y="507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571048" y="4939030"/>
              <a:ext cx="301625" cy="5080"/>
            </a:xfrm>
            <a:custGeom>
              <a:avLst/>
              <a:gdLst/>
              <a:ahLst/>
              <a:cxnLst/>
              <a:rect l="l" t="t" r="r" b="b"/>
              <a:pathLst>
                <a:path w="301625" h="5079">
                  <a:moveTo>
                    <a:pt x="295456" y="0"/>
                  </a:moveTo>
                  <a:lnTo>
                    <a:pt x="5896" y="0"/>
                  </a:lnTo>
                  <a:lnTo>
                    <a:pt x="1451" y="3810"/>
                  </a:lnTo>
                  <a:lnTo>
                    <a:pt x="0" y="5080"/>
                  </a:lnTo>
                  <a:lnTo>
                    <a:pt x="301352" y="5080"/>
                  </a:lnTo>
                  <a:lnTo>
                    <a:pt x="299901" y="3810"/>
                  </a:lnTo>
                  <a:lnTo>
                    <a:pt x="29545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566693" y="4944110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562340" y="4947920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59482" y="4951730"/>
              <a:ext cx="325120" cy="3810"/>
            </a:xfrm>
            <a:custGeom>
              <a:avLst/>
              <a:gdLst/>
              <a:ahLst/>
              <a:cxnLst/>
              <a:rect l="l" t="t" r="r" b="b"/>
              <a:pathLst>
                <a:path w="325120" h="3810">
                  <a:moveTo>
                    <a:pt x="321627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24961" y="3810"/>
                  </a:lnTo>
                  <a:lnTo>
                    <a:pt x="32162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56624" y="4955539"/>
              <a:ext cx="331470" cy="3810"/>
            </a:xfrm>
            <a:custGeom>
              <a:avLst/>
              <a:gdLst/>
              <a:ahLst/>
              <a:cxnLst/>
              <a:rect l="l" t="t" r="r" b="b"/>
              <a:pathLst>
                <a:path w="331470" h="3810">
                  <a:moveTo>
                    <a:pt x="327818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31152" y="3810"/>
                  </a:lnTo>
                  <a:lnTo>
                    <a:pt x="32781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53993" y="4959350"/>
              <a:ext cx="336550" cy="3810"/>
            </a:xfrm>
            <a:custGeom>
              <a:avLst/>
              <a:gdLst/>
              <a:ahLst/>
              <a:cxnLst/>
              <a:rect l="l" t="t" r="r" b="b"/>
              <a:pathLst>
                <a:path w="336550" h="3810">
                  <a:moveTo>
                    <a:pt x="333783" y="0"/>
                  </a:moveTo>
                  <a:lnTo>
                    <a:pt x="2630" y="0"/>
                  </a:lnTo>
                  <a:lnTo>
                    <a:pt x="725" y="2539"/>
                  </a:lnTo>
                  <a:lnTo>
                    <a:pt x="0" y="3810"/>
                  </a:lnTo>
                  <a:lnTo>
                    <a:pt x="336550" y="3810"/>
                  </a:lnTo>
                  <a:lnTo>
                    <a:pt x="336005" y="2539"/>
                  </a:lnTo>
                  <a:lnTo>
                    <a:pt x="33378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51817" y="4963160"/>
              <a:ext cx="340360" cy="3810"/>
            </a:xfrm>
            <a:custGeom>
              <a:avLst/>
              <a:gdLst/>
              <a:ahLst/>
              <a:cxnLst/>
              <a:rect l="l" t="t" r="r" b="b"/>
              <a:pathLst>
                <a:path w="340359" h="3810">
                  <a:moveTo>
                    <a:pt x="33872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0359" y="3809"/>
                  </a:lnTo>
                  <a:lnTo>
                    <a:pt x="338727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49640" y="4966970"/>
              <a:ext cx="344170" cy="3810"/>
            </a:xfrm>
            <a:custGeom>
              <a:avLst/>
              <a:gdLst/>
              <a:ahLst/>
              <a:cxnLst/>
              <a:rect l="l" t="t" r="r" b="b"/>
              <a:pathLst>
                <a:path w="344170" h="3810">
                  <a:moveTo>
                    <a:pt x="34253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4169" y="3809"/>
                  </a:lnTo>
                  <a:lnTo>
                    <a:pt x="34253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47734" y="4970780"/>
              <a:ext cx="347980" cy="3810"/>
            </a:xfrm>
            <a:custGeom>
              <a:avLst/>
              <a:gdLst/>
              <a:ahLst/>
              <a:cxnLst/>
              <a:rect l="l" t="t" r="r" b="b"/>
              <a:pathLst>
                <a:path w="347979" h="3810">
                  <a:moveTo>
                    <a:pt x="346074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47503" y="3810"/>
                  </a:lnTo>
                  <a:lnTo>
                    <a:pt x="346074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45195" y="49745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0043" y="0"/>
                  </a:moveTo>
                  <a:lnTo>
                    <a:pt x="2540" y="0"/>
                  </a:lnTo>
                  <a:lnTo>
                    <a:pt x="0" y="5080"/>
                  </a:lnTo>
                  <a:lnTo>
                    <a:pt x="351948" y="5080"/>
                  </a:lnTo>
                  <a:lnTo>
                    <a:pt x="350043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43924" y="4978400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2742" y="0"/>
                  </a:moveTo>
                  <a:lnTo>
                    <a:pt x="1904" y="0"/>
                  </a:lnTo>
                  <a:lnTo>
                    <a:pt x="634" y="2539"/>
                  </a:lnTo>
                  <a:lnTo>
                    <a:pt x="0" y="5080"/>
                  </a:lnTo>
                  <a:lnTo>
                    <a:pt x="354329" y="5080"/>
                  </a:lnTo>
                  <a:lnTo>
                    <a:pt x="353695" y="2539"/>
                  </a:lnTo>
                  <a:lnTo>
                    <a:pt x="352742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42972" y="4982210"/>
              <a:ext cx="356235" cy="5080"/>
            </a:xfrm>
            <a:custGeom>
              <a:avLst/>
              <a:gdLst/>
              <a:ahLst/>
              <a:cxnLst/>
              <a:rect l="l" t="t" r="r" b="b"/>
              <a:pathLst>
                <a:path w="356234" h="5079">
                  <a:moveTo>
                    <a:pt x="354965" y="0"/>
                  </a:moveTo>
                  <a:lnTo>
                    <a:pt x="1270" y="0"/>
                  </a:lnTo>
                  <a:lnTo>
                    <a:pt x="0" y="5079"/>
                  </a:lnTo>
                  <a:lnTo>
                    <a:pt x="356235" y="5079"/>
                  </a:lnTo>
                  <a:lnTo>
                    <a:pt x="354965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42020" y="498728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7187" y="0"/>
                  </a:moveTo>
                  <a:lnTo>
                    <a:pt x="952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42020" y="4989829"/>
              <a:ext cx="359410" cy="5080"/>
            </a:xfrm>
            <a:custGeom>
              <a:avLst/>
              <a:gdLst/>
              <a:ahLst/>
              <a:cxnLst/>
              <a:rect l="l" t="t" r="r" b="b"/>
              <a:pathLst>
                <a:path w="359409" h="5079">
                  <a:moveTo>
                    <a:pt x="358889" y="1270"/>
                  </a:moveTo>
                  <a:lnTo>
                    <a:pt x="357974" y="1270"/>
                  </a:lnTo>
                  <a:lnTo>
                    <a:pt x="357974" y="0"/>
                  </a:ln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8889" y="5080"/>
                  </a:lnTo>
                  <a:lnTo>
                    <a:pt x="358889" y="127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42020" y="4994910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42020" y="4998720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42020" y="5002530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2020" y="5010150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966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2020" y="5013960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8139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7187" y="3809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2972" y="5017770"/>
              <a:ext cx="356235" cy="3810"/>
            </a:xfrm>
            <a:custGeom>
              <a:avLst/>
              <a:gdLst/>
              <a:ahLst/>
              <a:cxnLst/>
              <a:rect l="l" t="t" r="r" b="b"/>
              <a:pathLst>
                <a:path w="356234" h="3810">
                  <a:moveTo>
                    <a:pt x="356235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5282" y="3809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242" y="5021579"/>
              <a:ext cx="353695" cy="3810"/>
            </a:xfrm>
            <a:custGeom>
              <a:avLst/>
              <a:gdLst/>
              <a:ahLst/>
              <a:cxnLst/>
              <a:rect l="l" t="t" r="r" b="b"/>
              <a:pathLst>
                <a:path w="353695" h="3810">
                  <a:moveTo>
                    <a:pt x="35369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" y="2540"/>
                  </a:lnTo>
                  <a:lnTo>
                    <a:pt x="622" y="3810"/>
                  </a:lnTo>
                  <a:lnTo>
                    <a:pt x="353136" y="3810"/>
                  </a:lnTo>
                  <a:lnTo>
                    <a:pt x="353136" y="2540"/>
                  </a:lnTo>
                  <a:lnTo>
                    <a:pt x="353695" y="2540"/>
                  </a:lnTo>
                  <a:lnTo>
                    <a:pt x="353695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5195" y="50253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1948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50043" y="5080"/>
                  </a:lnTo>
                  <a:lnTo>
                    <a:pt x="351948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7099" y="5029200"/>
              <a:ext cx="348615" cy="5080"/>
            </a:xfrm>
            <a:custGeom>
              <a:avLst/>
              <a:gdLst/>
              <a:ahLst/>
              <a:cxnLst/>
              <a:rect l="l" t="t" r="r" b="b"/>
              <a:pathLst>
                <a:path w="348615" h="5079">
                  <a:moveTo>
                    <a:pt x="348615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46709" y="5080"/>
                  </a:lnTo>
                  <a:lnTo>
                    <a:pt x="348615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9005" y="5033010"/>
              <a:ext cx="345440" cy="5080"/>
            </a:xfrm>
            <a:custGeom>
              <a:avLst/>
              <a:gdLst/>
              <a:ahLst/>
              <a:cxnLst/>
              <a:rect l="l" t="t" r="r" b="b"/>
              <a:pathLst>
                <a:path w="345440" h="5079">
                  <a:moveTo>
                    <a:pt x="345281" y="0"/>
                  </a:moveTo>
                  <a:lnTo>
                    <a:pt x="0" y="0"/>
                  </a:lnTo>
                  <a:lnTo>
                    <a:pt x="2540" y="5079"/>
                  </a:lnTo>
                  <a:lnTo>
                    <a:pt x="343376" y="5079"/>
                  </a:lnTo>
                  <a:lnTo>
                    <a:pt x="345281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53449" y="5041900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55808" y="5045710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59074" y="5049520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62340" y="5053330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71763" y="5060950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75463" y="5064760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92523" y="0"/>
                  </a:moveTo>
                  <a:lnTo>
                    <a:pt x="0" y="0"/>
                  </a:lnTo>
                  <a:lnTo>
                    <a:pt x="4445" y="3809"/>
                  </a:lnTo>
                  <a:lnTo>
                    <a:pt x="288078" y="3809"/>
                  </a:lnTo>
                  <a:lnTo>
                    <a:pt x="292523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80641" y="5068569"/>
              <a:ext cx="282575" cy="5080"/>
            </a:xfrm>
            <a:custGeom>
              <a:avLst/>
              <a:gdLst/>
              <a:ahLst/>
              <a:cxnLst/>
              <a:rect l="l" t="t" r="r" b="b"/>
              <a:pathLst>
                <a:path w="282575" h="5079">
                  <a:moveTo>
                    <a:pt x="28215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606" y="1270"/>
                  </a:lnTo>
                  <a:lnTo>
                    <a:pt x="3606" y="5080"/>
                  </a:lnTo>
                  <a:lnTo>
                    <a:pt x="278244" y="5080"/>
                  </a:lnTo>
                  <a:lnTo>
                    <a:pt x="278244" y="1270"/>
                  </a:lnTo>
                  <a:lnTo>
                    <a:pt x="282155" y="1270"/>
                  </a:lnTo>
                  <a:lnTo>
                    <a:pt x="282155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85199" y="5072380"/>
              <a:ext cx="273050" cy="5080"/>
            </a:xfrm>
            <a:custGeom>
              <a:avLst/>
              <a:gdLst/>
              <a:ahLst/>
              <a:cxnLst/>
              <a:rect l="l" t="t" r="r" b="b"/>
              <a:pathLst>
                <a:path w="273050" h="5079">
                  <a:moveTo>
                    <a:pt x="272626" y="0"/>
                  </a:moveTo>
                  <a:lnTo>
                    <a:pt x="0" y="0"/>
                  </a:lnTo>
                  <a:lnTo>
                    <a:pt x="7620" y="5080"/>
                  </a:lnTo>
                  <a:lnTo>
                    <a:pt x="264159" y="5080"/>
                  </a:lnTo>
                  <a:lnTo>
                    <a:pt x="27262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90915" y="5076189"/>
              <a:ext cx="260985" cy="5080"/>
            </a:xfrm>
            <a:custGeom>
              <a:avLst/>
              <a:gdLst/>
              <a:ahLst/>
              <a:cxnLst/>
              <a:rect l="l" t="t" r="r" b="b"/>
              <a:pathLst>
                <a:path w="260984" h="5079">
                  <a:moveTo>
                    <a:pt x="260561" y="0"/>
                  </a:moveTo>
                  <a:lnTo>
                    <a:pt x="0" y="0"/>
                  </a:lnTo>
                  <a:lnTo>
                    <a:pt x="1904" y="1270"/>
                  </a:lnTo>
                  <a:lnTo>
                    <a:pt x="9525" y="5080"/>
                  </a:lnTo>
                  <a:lnTo>
                    <a:pt x="252349" y="5080"/>
                  </a:lnTo>
                  <a:lnTo>
                    <a:pt x="258444" y="1270"/>
                  </a:lnTo>
                  <a:lnTo>
                    <a:pt x="260561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97899" y="5080000"/>
              <a:ext cx="247650" cy="5080"/>
            </a:xfrm>
            <a:custGeom>
              <a:avLst/>
              <a:gdLst/>
              <a:ahLst/>
              <a:cxnLst/>
              <a:rect l="l" t="t" r="r" b="b"/>
              <a:pathLst>
                <a:path w="247650" h="5079">
                  <a:moveTo>
                    <a:pt x="247396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10414" y="5080"/>
                  </a:lnTo>
                  <a:lnTo>
                    <a:pt x="237998" y="5080"/>
                  </a:lnTo>
                  <a:lnTo>
                    <a:pt x="241300" y="3810"/>
                  </a:lnTo>
                  <a:lnTo>
                    <a:pt x="24739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605520" y="5083810"/>
              <a:ext cx="233679" cy="5080"/>
            </a:xfrm>
            <a:custGeom>
              <a:avLst/>
              <a:gdLst/>
              <a:ahLst/>
              <a:cxnLst/>
              <a:rect l="l" t="t" r="r" b="b"/>
              <a:pathLst>
                <a:path w="233679" h="5079">
                  <a:moveTo>
                    <a:pt x="233679" y="0"/>
                  </a:moveTo>
                  <a:lnTo>
                    <a:pt x="0" y="0"/>
                  </a:lnTo>
                  <a:lnTo>
                    <a:pt x="11175" y="5079"/>
                  </a:lnTo>
                  <a:lnTo>
                    <a:pt x="220472" y="5079"/>
                  </a:lnTo>
                  <a:lnTo>
                    <a:pt x="233679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13901" y="5087620"/>
              <a:ext cx="215900" cy="5080"/>
            </a:xfrm>
            <a:custGeom>
              <a:avLst/>
              <a:gdLst/>
              <a:ahLst/>
              <a:cxnLst/>
              <a:rect l="l" t="t" r="r" b="b"/>
              <a:pathLst>
                <a:path w="215900" h="5079">
                  <a:moveTo>
                    <a:pt x="215392" y="0"/>
                  </a:moveTo>
                  <a:lnTo>
                    <a:pt x="0" y="0"/>
                  </a:lnTo>
                  <a:lnTo>
                    <a:pt x="5588" y="2539"/>
                  </a:lnTo>
                  <a:lnTo>
                    <a:pt x="13843" y="5079"/>
                  </a:lnTo>
                  <a:lnTo>
                    <a:pt x="201803" y="5079"/>
                  </a:lnTo>
                  <a:lnTo>
                    <a:pt x="208788" y="2539"/>
                  </a:lnTo>
                  <a:lnTo>
                    <a:pt x="215392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27745" y="5092700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2911" y="3810"/>
                  </a:lnTo>
                  <a:lnTo>
                    <a:pt x="175471" y="381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45309" y="5096510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55473" y="5100320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00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84895" y="4919980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63940" y="4922520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51240" y="4926330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31237" y="4933950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18220" y="4940300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2505" y="4944110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006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00440" y="4951730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93031" y="4959350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89856" y="4963160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86893" y="4965700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85199" y="4969510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82659" y="4973320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81390" y="4977130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77580" y="498475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77580" y="498856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77580" y="499237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77364" y="4994910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76627" y="5002530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77580" y="501015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77580" y="5013960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702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895" y="3810"/>
                  </a:lnTo>
                  <a:lnTo>
                    <a:pt x="3987" y="7620"/>
                  </a:lnTo>
                  <a:lnTo>
                    <a:pt x="283019" y="7620"/>
                  </a:lnTo>
                  <a:lnTo>
                    <a:pt x="284111" y="3810"/>
                  </a:lnTo>
                  <a:lnTo>
                    <a:pt x="284480" y="254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1208" y="5020310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4353" y="5027930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89856" y="5035550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93556" y="5039360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" name="object 3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5359" y="4936489"/>
              <a:ext cx="251459" cy="146050"/>
            </a:xfrm>
            <a:prstGeom prst="rect">
              <a:avLst/>
            </a:prstGeom>
          </p:spPr>
        </p:pic>
        <p:pic>
          <p:nvPicPr>
            <p:cNvPr id="378" name="object 37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72640" y="2645410"/>
              <a:ext cx="1286510" cy="3168650"/>
            </a:xfrm>
            <a:prstGeom prst="rect">
              <a:avLst/>
            </a:prstGeom>
          </p:spPr>
        </p:pic>
        <p:pic>
          <p:nvPicPr>
            <p:cNvPr id="379" name="object 37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09999" y="3906520"/>
              <a:ext cx="4648200" cy="1351280"/>
            </a:xfrm>
            <a:prstGeom prst="rect">
              <a:avLst/>
            </a:prstGeom>
          </p:spPr>
        </p:pic>
      </p:grpSp>
      <p:sp>
        <p:nvSpPr>
          <p:cNvPr id="380" name="object 380"/>
          <p:cNvSpPr txBox="1">
            <a:spLocks noGrp="1"/>
          </p:cNvSpPr>
          <p:nvPr>
            <p:ph type="title"/>
          </p:nvPr>
        </p:nvSpPr>
        <p:spPr>
          <a:xfrm>
            <a:off x="1978660" y="0"/>
            <a:ext cx="51809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RESONANSI</a:t>
            </a:r>
            <a:r>
              <a:rPr sz="4400" spc="-60" dirty="0"/>
              <a:t> </a:t>
            </a:r>
            <a:r>
              <a:rPr sz="4400" spc="-5" dirty="0"/>
              <a:t>BUNYI</a:t>
            </a:r>
            <a:endParaRPr sz="4400"/>
          </a:p>
        </p:txBody>
      </p:sp>
      <p:sp>
        <p:nvSpPr>
          <p:cNvPr id="381" name="object 381"/>
          <p:cNvSpPr txBox="1"/>
          <p:nvPr/>
        </p:nvSpPr>
        <p:spPr>
          <a:xfrm>
            <a:off x="535940" y="956309"/>
            <a:ext cx="1873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375" dirty="0">
                <a:solidFill>
                  <a:srgbClr val="99FF99"/>
                </a:solidFill>
                <a:latin typeface="Segoe MDL2 Assets"/>
                <a:cs typeface="Segoe MDL2 Assets"/>
              </a:rPr>
              <a:t></a:t>
            </a:r>
            <a:endParaRPr sz="1600">
              <a:latin typeface="Segoe MDL2 Assets"/>
              <a:cs typeface="Segoe MDL2 Assets"/>
            </a:endParaRPr>
          </a:p>
        </p:txBody>
      </p:sp>
      <p:sp>
        <p:nvSpPr>
          <p:cNvPr id="382" name="object 382"/>
          <p:cNvSpPr txBox="1"/>
          <p:nvPr/>
        </p:nvSpPr>
        <p:spPr>
          <a:xfrm>
            <a:off x="535940" y="1629409"/>
            <a:ext cx="1873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375" dirty="0">
                <a:solidFill>
                  <a:srgbClr val="99FF99"/>
                </a:solidFill>
                <a:latin typeface="Segoe MDL2 Assets"/>
                <a:cs typeface="Segoe MDL2 Assets"/>
              </a:rPr>
              <a:t></a:t>
            </a:r>
            <a:endParaRPr sz="1600">
              <a:latin typeface="Segoe MDL2 Assets"/>
              <a:cs typeface="Segoe MDL2 Assets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878839" y="947420"/>
            <a:ext cx="7520940" cy="1308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Resonansi adalah ikut bergetarnya suatu benda karena benda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lain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bergetar.</a:t>
            </a:r>
            <a:endParaRPr sz="2000">
              <a:latin typeface="Arial"/>
              <a:cs typeface="Arial"/>
            </a:endParaRPr>
          </a:p>
          <a:p>
            <a:pPr marL="12700" marR="15113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Resonansi bunyi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terjadi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jika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frekwensi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benda yang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bergetar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sama  dengan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frekwensi alamiah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benda didekatnya.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3582670" y="3006090"/>
            <a:ext cx="5130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Resonansi terjadi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ketika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panjang kolom udara pipa  dalam tabung memenuhi persamaaan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5" name="object 385"/>
          <p:cNvSpPr txBox="1"/>
          <p:nvPr/>
        </p:nvSpPr>
        <p:spPr>
          <a:xfrm>
            <a:off x="7084059" y="4587239"/>
            <a:ext cx="29337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spc="930" dirty="0">
                <a:latin typeface="Times New Roman"/>
                <a:cs typeface="Times New Roman"/>
              </a:rPr>
              <a:t>4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4446270" y="4258230"/>
            <a:ext cx="3187700" cy="499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532765" algn="l"/>
              </a:tabLst>
            </a:pPr>
            <a:r>
              <a:rPr sz="2350" i="1" spc="515" dirty="0">
                <a:latin typeface="Times New Roman"/>
                <a:cs typeface="Times New Roman"/>
              </a:rPr>
              <a:t>l	</a:t>
            </a:r>
            <a:r>
              <a:rPr sz="2350" spc="1145" dirty="0">
                <a:latin typeface="Symbol"/>
                <a:cs typeface="Symbol"/>
              </a:rPr>
              <a:t></a:t>
            </a:r>
            <a:r>
              <a:rPr sz="2350" spc="1145" dirty="0">
                <a:latin typeface="Times New Roman"/>
                <a:cs typeface="Times New Roman"/>
              </a:rPr>
              <a:t>(2</a:t>
            </a:r>
            <a:r>
              <a:rPr sz="2350" i="1" spc="1145" dirty="0">
                <a:latin typeface="Times New Roman"/>
                <a:cs typeface="Times New Roman"/>
              </a:rPr>
              <a:t>n</a:t>
            </a:r>
            <a:r>
              <a:rPr sz="2350" i="1" spc="114" dirty="0">
                <a:latin typeface="Times New Roman"/>
                <a:cs typeface="Times New Roman"/>
              </a:rPr>
              <a:t> </a:t>
            </a:r>
            <a:r>
              <a:rPr sz="2350" spc="830" dirty="0">
                <a:latin typeface="Symbol"/>
                <a:cs typeface="Symbol"/>
              </a:rPr>
              <a:t></a:t>
            </a:r>
            <a:r>
              <a:rPr sz="2350" spc="830" dirty="0">
                <a:latin typeface="Times New Roman"/>
                <a:cs typeface="Times New Roman"/>
              </a:rPr>
              <a:t>1)</a:t>
            </a:r>
            <a:r>
              <a:rPr sz="2350" spc="235" dirty="0">
                <a:latin typeface="Times New Roman"/>
                <a:cs typeface="Times New Roman"/>
              </a:rPr>
              <a:t> </a:t>
            </a:r>
            <a:r>
              <a:rPr sz="4650" u="sng" spc="3637" baseline="26881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</a:t>
            </a:r>
            <a:endParaRPr sz="4650" baseline="26881">
              <a:latin typeface="Symbol"/>
              <a:cs typeface="Symbol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4629150" y="4554220"/>
            <a:ext cx="18224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i="1" spc="555" dirty="0">
                <a:latin typeface="Times New Roman"/>
                <a:cs typeface="Times New Roman"/>
              </a:rPr>
              <a:t>n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2070"/>
            <a:chOff x="2540" y="4265929"/>
            <a:chExt cx="9142730" cy="2592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6740" y="5943600"/>
              <a:ext cx="1191260" cy="7327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09690" y="590803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2870"/>
                  </a:moveTo>
                  <a:lnTo>
                    <a:pt x="5080" y="1282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5080" y="19646"/>
                  </a:lnTo>
                  <a:lnTo>
                    <a:pt x="11430" y="20383"/>
                  </a:lnTo>
                  <a:lnTo>
                    <a:pt x="11430" y="287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9849" y="5910579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0" y="0"/>
                  </a:moveTo>
                  <a:lnTo>
                    <a:pt x="0" y="17695"/>
                  </a:lnTo>
                  <a:lnTo>
                    <a:pt x="6350" y="18436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26199" y="5912167"/>
              <a:ext cx="5080" cy="17780"/>
            </a:xfrm>
            <a:custGeom>
              <a:avLst/>
              <a:gdLst/>
              <a:ahLst/>
              <a:cxnLst/>
              <a:rect l="l" t="t" r="r" b="b"/>
              <a:pathLst>
                <a:path w="5079" h="17779">
                  <a:moveTo>
                    <a:pt x="0" y="0"/>
                  </a:moveTo>
                  <a:lnTo>
                    <a:pt x="0" y="16848"/>
                  </a:lnTo>
                  <a:lnTo>
                    <a:pt x="5079" y="17441"/>
                  </a:lnTo>
                  <a:lnTo>
                    <a:pt x="5079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1280" y="5913437"/>
              <a:ext cx="6350" cy="17145"/>
            </a:xfrm>
            <a:custGeom>
              <a:avLst/>
              <a:gdLst/>
              <a:ahLst/>
              <a:cxnLst/>
              <a:rect l="l" t="t" r="r" b="b"/>
              <a:pathLst>
                <a:path w="6350" h="17145">
                  <a:moveTo>
                    <a:pt x="0" y="0"/>
                  </a:moveTo>
                  <a:lnTo>
                    <a:pt x="0" y="16171"/>
                  </a:lnTo>
                  <a:lnTo>
                    <a:pt x="6350" y="1691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6360" y="5914707"/>
              <a:ext cx="6350" cy="16510"/>
            </a:xfrm>
            <a:custGeom>
              <a:avLst/>
              <a:gdLst/>
              <a:ahLst/>
              <a:cxnLst/>
              <a:rect l="l" t="t" r="r" b="b"/>
              <a:pathLst>
                <a:path w="6350" h="16510">
                  <a:moveTo>
                    <a:pt x="0" y="0"/>
                  </a:moveTo>
                  <a:lnTo>
                    <a:pt x="0" y="15493"/>
                  </a:lnTo>
                  <a:lnTo>
                    <a:pt x="6350" y="16234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42710" y="5916294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39">
                  <a:moveTo>
                    <a:pt x="0" y="0"/>
                  </a:moveTo>
                  <a:lnTo>
                    <a:pt x="0" y="14647"/>
                  </a:lnTo>
                  <a:lnTo>
                    <a:pt x="5079" y="1523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7790" y="5917564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970"/>
                  </a:lnTo>
                  <a:lnTo>
                    <a:pt x="6350" y="14710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52869" y="5918834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0" y="0"/>
                  </a:moveTo>
                  <a:lnTo>
                    <a:pt x="0" y="13292"/>
                  </a:lnTo>
                  <a:lnTo>
                    <a:pt x="6350" y="14033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59219" y="5920422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0" y="12446"/>
                  </a:lnTo>
                  <a:lnTo>
                    <a:pt x="5079" y="13038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64299" y="5921692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1768"/>
                  </a:lnTo>
                  <a:lnTo>
                    <a:pt x="6350" y="12509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9380" y="592296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0" y="11091"/>
                  </a:lnTo>
                  <a:lnTo>
                    <a:pt x="6350" y="1183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5730" y="592455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10244"/>
                  </a:lnTo>
                  <a:lnTo>
                    <a:pt x="5080" y="10837"/>
                  </a:lnTo>
                  <a:lnTo>
                    <a:pt x="508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0810" y="5925819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0" y="0"/>
                  </a:moveTo>
                  <a:lnTo>
                    <a:pt x="0" y="9567"/>
                  </a:lnTo>
                  <a:lnTo>
                    <a:pt x="5079" y="1015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5890" y="5927089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0" y="0"/>
                  </a:moveTo>
                  <a:lnTo>
                    <a:pt x="0" y="8890"/>
                  </a:lnTo>
                  <a:lnTo>
                    <a:pt x="6350" y="10583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92240" y="592783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9842"/>
                  </a:lnTo>
                  <a:lnTo>
                    <a:pt x="5080" y="11197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97319" y="5928423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0604"/>
                  </a:lnTo>
                  <a:lnTo>
                    <a:pt x="6350" y="1229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02399" y="592901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1366"/>
                  </a:lnTo>
                  <a:lnTo>
                    <a:pt x="6350" y="1305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08749" y="5929756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79" h="13970">
                  <a:moveTo>
                    <a:pt x="0" y="0"/>
                  </a:moveTo>
                  <a:lnTo>
                    <a:pt x="0" y="12319"/>
                  </a:lnTo>
                  <a:lnTo>
                    <a:pt x="5079" y="13673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13830" y="5930349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081"/>
                  </a:lnTo>
                  <a:lnTo>
                    <a:pt x="6350" y="14774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18909" y="5930942"/>
              <a:ext cx="6350" cy="15875"/>
            </a:xfrm>
            <a:custGeom>
              <a:avLst/>
              <a:gdLst/>
              <a:ahLst/>
              <a:cxnLst/>
              <a:rect l="l" t="t" r="r" b="b"/>
              <a:pathLst>
                <a:path w="6350" h="15875">
                  <a:moveTo>
                    <a:pt x="0" y="0"/>
                  </a:moveTo>
                  <a:lnTo>
                    <a:pt x="0" y="13842"/>
                  </a:lnTo>
                  <a:lnTo>
                    <a:pt x="6350" y="15536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25259" y="5931683"/>
              <a:ext cx="5080" cy="16510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0" y="0"/>
                  </a:moveTo>
                  <a:lnTo>
                    <a:pt x="0" y="14795"/>
                  </a:lnTo>
                  <a:lnTo>
                    <a:pt x="5080" y="16150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30340" y="5932275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0" y="0"/>
                  </a:moveTo>
                  <a:lnTo>
                    <a:pt x="0" y="15557"/>
                  </a:lnTo>
                  <a:lnTo>
                    <a:pt x="6350" y="1725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35420" y="5932868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4">
                  <a:moveTo>
                    <a:pt x="0" y="0"/>
                  </a:moveTo>
                  <a:lnTo>
                    <a:pt x="0" y="16319"/>
                  </a:lnTo>
                  <a:lnTo>
                    <a:pt x="6350" y="18012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41770" y="5933609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79" h="19050">
                  <a:moveTo>
                    <a:pt x="0" y="0"/>
                  </a:moveTo>
                  <a:lnTo>
                    <a:pt x="0" y="17271"/>
                  </a:lnTo>
                  <a:lnTo>
                    <a:pt x="5079" y="18626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46849" y="5934201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0" y="0"/>
                  </a:moveTo>
                  <a:lnTo>
                    <a:pt x="0" y="18034"/>
                  </a:lnTo>
                  <a:lnTo>
                    <a:pt x="6350" y="1972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51930" y="5934794"/>
              <a:ext cx="6350" cy="20955"/>
            </a:xfrm>
            <a:custGeom>
              <a:avLst/>
              <a:gdLst/>
              <a:ahLst/>
              <a:cxnLst/>
              <a:rect l="l" t="t" r="r" b="b"/>
              <a:pathLst>
                <a:path w="6350" h="20954">
                  <a:moveTo>
                    <a:pt x="0" y="0"/>
                  </a:moveTo>
                  <a:lnTo>
                    <a:pt x="0" y="18795"/>
                  </a:lnTo>
                  <a:lnTo>
                    <a:pt x="6350" y="2048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58280" y="5935535"/>
              <a:ext cx="3810" cy="20955"/>
            </a:xfrm>
            <a:custGeom>
              <a:avLst/>
              <a:gdLst/>
              <a:ahLst/>
              <a:cxnLst/>
              <a:rect l="l" t="t" r="r" b="b"/>
              <a:pathLst>
                <a:path w="3809" h="20954">
                  <a:moveTo>
                    <a:pt x="0" y="0"/>
                  </a:moveTo>
                  <a:lnTo>
                    <a:pt x="0" y="19748"/>
                  </a:lnTo>
                  <a:lnTo>
                    <a:pt x="3810" y="20764"/>
                  </a:lnTo>
                  <a:lnTo>
                    <a:pt x="381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7760" y="6267450"/>
              <a:ext cx="132079" cy="825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5764529"/>
              <a:ext cx="2580640" cy="10845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199" y="5333999"/>
              <a:ext cx="2143759" cy="130429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387442" y="505840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2177" y="0"/>
                  </a:moveTo>
                  <a:lnTo>
                    <a:pt x="0" y="2539"/>
                  </a:lnTo>
                  <a:lnTo>
                    <a:pt x="4265" y="2539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463140" y="5147309"/>
              <a:ext cx="498475" cy="7620"/>
            </a:xfrm>
            <a:custGeom>
              <a:avLst/>
              <a:gdLst/>
              <a:ahLst/>
              <a:cxnLst/>
              <a:rect l="l" t="t" r="r" b="b"/>
              <a:pathLst>
                <a:path w="498475" h="7620">
                  <a:moveTo>
                    <a:pt x="35623" y="7620"/>
                  </a:moveTo>
                  <a:lnTo>
                    <a:pt x="29616" y="3810"/>
                  </a:lnTo>
                  <a:lnTo>
                    <a:pt x="23596" y="0"/>
                  </a:lnTo>
                  <a:lnTo>
                    <a:pt x="0" y="0"/>
                  </a:lnTo>
                  <a:lnTo>
                    <a:pt x="6121" y="3810"/>
                  </a:lnTo>
                  <a:lnTo>
                    <a:pt x="12230" y="7620"/>
                  </a:lnTo>
                  <a:lnTo>
                    <a:pt x="35623" y="7620"/>
                  </a:lnTo>
                  <a:close/>
                </a:path>
                <a:path w="498475" h="7620">
                  <a:moveTo>
                    <a:pt x="497890" y="0"/>
                  </a:moveTo>
                  <a:lnTo>
                    <a:pt x="489000" y="0"/>
                  </a:lnTo>
                  <a:lnTo>
                    <a:pt x="484327" y="3810"/>
                  </a:lnTo>
                  <a:lnTo>
                    <a:pt x="479666" y="7620"/>
                  </a:lnTo>
                  <a:lnTo>
                    <a:pt x="488556" y="7620"/>
                  </a:lnTo>
                  <a:lnTo>
                    <a:pt x="493217" y="3810"/>
                  </a:lnTo>
                  <a:lnTo>
                    <a:pt x="49789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006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62390" y="486790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08" y="7620"/>
                  </a:moveTo>
                  <a:lnTo>
                    <a:pt x="12801" y="3810"/>
                  </a:lnTo>
                  <a:lnTo>
                    <a:pt x="11074" y="2540"/>
                  </a:lnTo>
                  <a:lnTo>
                    <a:pt x="7620" y="0"/>
                  </a:lnTo>
                  <a:lnTo>
                    <a:pt x="5080" y="254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18008" y="762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61120" y="4875529"/>
              <a:ext cx="26670" cy="5080"/>
            </a:xfrm>
            <a:custGeom>
              <a:avLst/>
              <a:gdLst/>
              <a:ahLst/>
              <a:cxnLst/>
              <a:rect l="l" t="t" r="r" b="b"/>
              <a:pathLst>
                <a:path w="26670" h="5079">
                  <a:moveTo>
                    <a:pt x="19280" y="0"/>
                  </a:moveTo>
                  <a:lnTo>
                    <a:pt x="1270" y="0"/>
                  </a:lnTo>
                  <a:lnTo>
                    <a:pt x="0" y="1270"/>
                  </a:lnTo>
                  <a:lnTo>
                    <a:pt x="4969" y="5080"/>
                  </a:lnTo>
                  <a:lnTo>
                    <a:pt x="26208" y="5080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006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66089" y="488060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238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165" y="507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71059" y="488441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464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391" y="507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977685" y="4889499"/>
              <a:ext cx="29209" cy="5080"/>
            </a:xfrm>
            <a:custGeom>
              <a:avLst/>
              <a:gdLst/>
              <a:ahLst/>
              <a:cxnLst/>
              <a:rect l="l" t="t" r="r" b="b"/>
              <a:pathLst>
                <a:path w="29209" h="5079">
                  <a:moveTo>
                    <a:pt x="21765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8692" y="5080"/>
                  </a:lnTo>
                  <a:lnTo>
                    <a:pt x="21765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984311" y="489457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206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746" y="3810"/>
                  </a:lnTo>
                  <a:lnTo>
                    <a:pt x="23798" y="1270"/>
                  </a:lnTo>
                  <a:lnTo>
                    <a:pt x="22066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995907" y="4903469"/>
              <a:ext cx="22225" cy="5080"/>
            </a:xfrm>
            <a:custGeom>
              <a:avLst/>
              <a:gdLst/>
              <a:ahLst/>
              <a:cxnLst/>
              <a:rect l="l" t="t" r="r" b="b"/>
              <a:pathLst>
                <a:path w="22225" h="5079">
                  <a:moveTo>
                    <a:pt x="18045" y="0"/>
                  </a:moveTo>
                  <a:lnTo>
                    <a:pt x="0" y="0"/>
                  </a:lnTo>
                  <a:lnTo>
                    <a:pt x="3313" y="2539"/>
                  </a:lnTo>
                  <a:lnTo>
                    <a:pt x="5853" y="5079"/>
                  </a:lnTo>
                  <a:lnTo>
                    <a:pt x="21939" y="5079"/>
                  </a:lnTo>
                  <a:lnTo>
                    <a:pt x="18045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00490" y="4907279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20" h="5079">
                  <a:moveTo>
                    <a:pt x="1638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20277" y="5080"/>
                  </a:lnTo>
                  <a:lnTo>
                    <a:pt x="1638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05570" y="4912359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4" h="5079">
                  <a:moveTo>
                    <a:pt x="15197" y="0"/>
                  </a:moveTo>
                  <a:lnTo>
                    <a:pt x="0" y="0"/>
                  </a:lnTo>
                  <a:lnTo>
                    <a:pt x="5079" y="5079"/>
                  </a:lnTo>
                  <a:lnTo>
                    <a:pt x="19092" y="5079"/>
                  </a:lnTo>
                  <a:lnTo>
                    <a:pt x="15197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10649" y="4917439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5" h="5079">
                  <a:moveTo>
                    <a:pt x="1401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906" y="508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15730" y="492251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826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5748" y="3809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19540" y="4926329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1938" y="0"/>
                  </a:moveTo>
                  <a:lnTo>
                    <a:pt x="0" y="0"/>
                  </a:lnTo>
                  <a:lnTo>
                    <a:pt x="5080" y="5080"/>
                  </a:lnTo>
                  <a:lnTo>
                    <a:pt x="15832" y="5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24620" y="49314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3217" y="5079"/>
                  </a:lnTo>
                  <a:lnTo>
                    <a:pt x="13292" y="507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27498" y="493521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0117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1303" y="507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28853" y="49402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48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1133" y="508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0208" y="49453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779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964" y="5080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1223" y="49491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51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837" y="508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2578" y="49542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482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667" y="5079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3933" y="49593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1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202" y="3810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4949" y="496315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186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371" y="5079"/>
                  </a:lnTo>
                  <a:lnTo>
                    <a:pt x="9186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6304" y="49682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312" y="5080"/>
                  </a:lnTo>
                  <a:lnTo>
                    <a:pt x="10244" y="508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7320" y="49720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888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244" y="50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8505" y="49771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5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413" y="5080"/>
                  </a:lnTo>
                  <a:lnTo>
                    <a:pt x="9059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39690" y="49822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228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0583" y="507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0875" y="498728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398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752" y="5080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1765" y="49910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525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879" y="508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821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175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5024" y="500506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90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1345" y="5079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4826" y="5010149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89">
                  <a:moveTo>
                    <a:pt x="11544" y="0"/>
                  </a:moveTo>
                  <a:lnTo>
                    <a:pt x="1384" y="0"/>
                  </a:lnTo>
                  <a:lnTo>
                    <a:pt x="584" y="5080"/>
                  </a:lnTo>
                  <a:lnTo>
                    <a:pt x="0" y="8890"/>
                  </a:lnTo>
                  <a:lnTo>
                    <a:pt x="9956" y="8890"/>
                  </a:lnTo>
                  <a:lnTo>
                    <a:pt x="10629" y="5080"/>
                  </a:lnTo>
                  <a:lnTo>
                    <a:pt x="10858" y="381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4036" y="50190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52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849" y="5080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3443" y="50228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668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764" y="508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2654" y="50279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555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651" y="5080"/>
                  </a:lnTo>
                  <a:lnTo>
                    <a:pt x="10555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1863" y="50330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442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539" y="5079"/>
                  </a:lnTo>
                  <a:lnTo>
                    <a:pt x="10442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1271" y="50380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31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454" y="381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0480" y="504189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244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341" y="5080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39690" y="504697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1013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228" y="508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39097" y="505205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21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143" y="3809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38307" y="505586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934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031" y="5079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37517" y="506094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82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8918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5315" y="506475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1346" y="0"/>
                  </a:moveTo>
                  <a:lnTo>
                    <a:pt x="2400" y="0"/>
                  </a:lnTo>
                  <a:lnTo>
                    <a:pt x="2005" y="2539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0895" y="2539"/>
                  </a:lnTo>
                  <a:lnTo>
                    <a:pt x="11346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1304" y="506983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27293" y="50749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24285" y="507872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20275" y="50838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17267" y="50876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13256" y="509269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09246" y="509777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05235" y="51028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02227" y="51066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007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616696" y="4912359"/>
              <a:ext cx="209550" cy="3810"/>
            </a:xfrm>
            <a:custGeom>
              <a:avLst/>
              <a:gdLst/>
              <a:ahLst/>
              <a:cxnLst/>
              <a:rect l="l" t="t" r="r" b="b"/>
              <a:pathLst>
                <a:path w="209550" h="3810">
                  <a:moveTo>
                    <a:pt x="199009" y="0"/>
                  </a:moveTo>
                  <a:lnTo>
                    <a:pt x="11049" y="0"/>
                  </a:lnTo>
                  <a:lnTo>
                    <a:pt x="2794" y="2539"/>
                  </a:lnTo>
                  <a:lnTo>
                    <a:pt x="0" y="3809"/>
                  </a:lnTo>
                  <a:lnTo>
                    <a:pt x="209296" y="3809"/>
                  </a:lnTo>
                  <a:lnTo>
                    <a:pt x="205994" y="2539"/>
                  </a:lnTo>
                  <a:lnTo>
                    <a:pt x="19900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608313" y="4916169"/>
              <a:ext cx="227965" cy="3810"/>
            </a:xfrm>
            <a:custGeom>
              <a:avLst/>
              <a:gdLst/>
              <a:ahLst/>
              <a:cxnLst/>
              <a:rect l="l" t="t" r="r" b="b"/>
              <a:pathLst>
                <a:path w="227965" h="3810">
                  <a:moveTo>
                    <a:pt x="217677" y="0"/>
                  </a:moveTo>
                  <a:lnTo>
                    <a:pt x="8381" y="0"/>
                  </a:lnTo>
                  <a:lnTo>
                    <a:pt x="0" y="3809"/>
                  </a:lnTo>
                  <a:lnTo>
                    <a:pt x="227583" y="3809"/>
                  </a:lnTo>
                  <a:lnTo>
                    <a:pt x="217677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601710" y="4919979"/>
              <a:ext cx="240665" cy="5080"/>
            </a:xfrm>
            <a:custGeom>
              <a:avLst/>
              <a:gdLst/>
              <a:ahLst/>
              <a:cxnLst/>
              <a:rect l="l" t="t" r="r" b="b"/>
              <a:pathLst>
                <a:path w="240665" h="5079">
                  <a:moveTo>
                    <a:pt x="240538" y="1270"/>
                  </a:moveTo>
                  <a:lnTo>
                    <a:pt x="235839" y="1270"/>
                  </a:lnTo>
                  <a:lnTo>
                    <a:pt x="235839" y="0"/>
                  </a:lnTo>
                  <a:lnTo>
                    <a:pt x="5207" y="0"/>
                  </a:lnTo>
                  <a:lnTo>
                    <a:pt x="520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240538" y="5080"/>
                  </a:lnTo>
                  <a:lnTo>
                    <a:pt x="240538" y="127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92820" y="492378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0443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56539" y="3810"/>
                  </a:lnTo>
                  <a:lnTo>
                    <a:pt x="250443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587105" y="4927599"/>
              <a:ext cx="268605" cy="3810"/>
            </a:xfrm>
            <a:custGeom>
              <a:avLst/>
              <a:gdLst/>
              <a:ahLst/>
              <a:cxnLst/>
              <a:rect l="l" t="t" r="r" b="b"/>
              <a:pathLst>
                <a:path w="268604" h="3810">
                  <a:moveTo>
                    <a:pt x="262254" y="0"/>
                  </a:moveTo>
                  <a:lnTo>
                    <a:pt x="5715" y="0"/>
                  </a:lnTo>
                  <a:lnTo>
                    <a:pt x="0" y="3810"/>
                  </a:lnTo>
                  <a:lnTo>
                    <a:pt x="268604" y="3810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579908" y="4931409"/>
              <a:ext cx="283845" cy="5080"/>
            </a:xfrm>
            <a:custGeom>
              <a:avLst/>
              <a:gdLst/>
              <a:ahLst/>
              <a:cxnLst/>
              <a:rect l="l" t="t" r="r" b="b"/>
              <a:pathLst>
                <a:path w="283845" h="5079">
                  <a:moveTo>
                    <a:pt x="275801" y="0"/>
                  </a:moveTo>
                  <a:lnTo>
                    <a:pt x="7196" y="0"/>
                  </a:lnTo>
                  <a:lnTo>
                    <a:pt x="1481" y="3809"/>
                  </a:lnTo>
                  <a:lnTo>
                    <a:pt x="0" y="5079"/>
                  </a:lnTo>
                  <a:lnTo>
                    <a:pt x="283633" y="5079"/>
                  </a:lnTo>
                  <a:lnTo>
                    <a:pt x="282151" y="3809"/>
                  </a:lnTo>
                  <a:lnTo>
                    <a:pt x="275801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575463" y="4935219"/>
              <a:ext cx="292735" cy="5080"/>
            </a:xfrm>
            <a:custGeom>
              <a:avLst/>
              <a:gdLst/>
              <a:ahLst/>
              <a:cxnLst/>
              <a:rect l="l" t="t" r="r" b="b"/>
              <a:pathLst>
                <a:path w="292734" h="5079">
                  <a:moveTo>
                    <a:pt x="286596" y="0"/>
                  </a:moveTo>
                  <a:lnTo>
                    <a:pt x="5926" y="0"/>
                  </a:lnTo>
                  <a:lnTo>
                    <a:pt x="0" y="5079"/>
                  </a:lnTo>
                  <a:lnTo>
                    <a:pt x="292523" y="507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571048" y="4939029"/>
              <a:ext cx="301625" cy="5080"/>
            </a:xfrm>
            <a:custGeom>
              <a:avLst/>
              <a:gdLst/>
              <a:ahLst/>
              <a:cxnLst/>
              <a:rect l="l" t="t" r="r" b="b"/>
              <a:pathLst>
                <a:path w="301625" h="5079">
                  <a:moveTo>
                    <a:pt x="295456" y="0"/>
                  </a:moveTo>
                  <a:lnTo>
                    <a:pt x="5896" y="0"/>
                  </a:lnTo>
                  <a:lnTo>
                    <a:pt x="1451" y="3810"/>
                  </a:lnTo>
                  <a:lnTo>
                    <a:pt x="0" y="5080"/>
                  </a:lnTo>
                  <a:lnTo>
                    <a:pt x="301352" y="5080"/>
                  </a:lnTo>
                  <a:lnTo>
                    <a:pt x="299901" y="3810"/>
                  </a:lnTo>
                  <a:lnTo>
                    <a:pt x="29545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559482" y="4951729"/>
              <a:ext cx="325120" cy="3810"/>
            </a:xfrm>
            <a:custGeom>
              <a:avLst/>
              <a:gdLst/>
              <a:ahLst/>
              <a:cxnLst/>
              <a:rect l="l" t="t" r="r" b="b"/>
              <a:pathLst>
                <a:path w="325120" h="3810">
                  <a:moveTo>
                    <a:pt x="321627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24961" y="3810"/>
                  </a:lnTo>
                  <a:lnTo>
                    <a:pt x="32162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556624" y="4955539"/>
              <a:ext cx="331470" cy="3810"/>
            </a:xfrm>
            <a:custGeom>
              <a:avLst/>
              <a:gdLst/>
              <a:ahLst/>
              <a:cxnLst/>
              <a:rect l="l" t="t" r="r" b="b"/>
              <a:pathLst>
                <a:path w="331470" h="3810">
                  <a:moveTo>
                    <a:pt x="327818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31152" y="3810"/>
                  </a:lnTo>
                  <a:lnTo>
                    <a:pt x="32781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53993" y="4959349"/>
              <a:ext cx="336550" cy="3810"/>
            </a:xfrm>
            <a:custGeom>
              <a:avLst/>
              <a:gdLst/>
              <a:ahLst/>
              <a:cxnLst/>
              <a:rect l="l" t="t" r="r" b="b"/>
              <a:pathLst>
                <a:path w="336550" h="3810">
                  <a:moveTo>
                    <a:pt x="333783" y="0"/>
                  </a:moveTo>
                  <a:lnTo>
                    <a:pt x="2630" y="0"/>
                  </a:lnTo>
                  <a:lnTo>
                    <a:pt x="725" y="2539"/>
                  </a:lnTo>
                  <a:lnTo>
                    <a:pt x="0" y="3810"/>
                  </a:lnTo>
                  <a:lnTo>
                    <a:pt x="336550" y="3810"/>
                  </a:lnTo>
                  <a:lnTo>
                    <a:pt x="336005" y="2539"/>
                  </a:lnTo>
                  <a:lnTo>
                    <a:pt x="33378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51817" y="4963159"/>
              <a:ext cx="340360" cy="3810"/>
            </a:xfrm>
            <a:custGeom>
              <a:avLst/>
              <a:gdLst/>
              <a:ahLst/>
              <a:cxnLst/>
              <a:rect l="l" t="t" r="r" b="b"/>
              <a:pathLst>
                <a:path w="340359" h="3810">
                  <a:moveTo>
                    <a:pt x="33872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0359" y="3809"/>
                  </a:lnTo>
                  <a:lnTo>
                    <a:pt x="338727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49640" y="4966969"/>
              <a:ext cx="344170" cy="3810"/>
            </a:xfrm>
            <a:custGeom>
              <a:avLst/>
              <a:gdLst/>
              <a:ahLst/>
              <a:cxnLst/>
              <a:rect l="l" t="t" r="r" b="b"/>
              <a:pathLst>
                <a:path w="344170" h="3810">
                  <a:moveTo>
                    <a:pt x="34253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4169" y="3809"/>
                  </a:lnTo>
                  <a:lnTo>
                    <a:pt x="34253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47734" y="4970779"/>
              <a:ext cx="347980" cy="3810"/>
            </a:xfrm>
            <a:custGeom>
              <a:avLst/>
              <a:gdLst/>
              <a:ahLst/>
              <a:cxnLst/>
              <a:rect l="l" t="t" r="r" b="b"/>
              <a:pathLst>
                <a:path w="347979" h="3810">
                  <a:moveTo>
                    <a:pt x="346074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47503" y="3810"/>
                  </a:lnTo>
                  <a:lnTo>
                    <a:pt x="346074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45195" y="49745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0043" y="0"/>
                  </a:moveTo>
                  <a:lnTo>
                    <a:pt x="2540" y="0"/>
                  </a:lnTo>
                  <a:lnTo>
                    <a:pt x="0" y="5080"/>
                  </a:lnTo>
                  <a:lnTo>
                    <a:pt x="351948" y="5080"/>
                  </a:lnTo>
                  <a:lnTo>
                    <a:pt x="350043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43924" y="497839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2742" y="0"/>
                  </a:moveTo>
                  <a:lnTo>
                    <a:pt x="1904" y="0"/>
                  </a:lnTo>
                  <a:lnTo>
                    <a:pt x="634" y="2539"/>
                  </a:lnTo>
                  <a:lnTo>
                    <a:pt x="0" y="5080"/>
                  </a:lnTo>
                  <a:lnTo>
                    <a:pt x="354329" y="5080"/>
                  </a:lnTo>
                  <a:lnTo>
                    <a:pt x="353695" y="2539"/>
                  </a:lnTo>
                  <a:lnTo>
                    <a:pt x="352742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42972" y="4982209"/>
              <a:ext cx="356235" cy="5080"/>
            </a:xfrm>
            <a:custGeom>
              <a:avLst/>
              <a:gdLst/>
              <a:ahLst/>
              <a:cxnLst/>
              <a:rect l="l" t="t" r="r" b="b"/>
              <a:pathLst>
                <a:path w="356234" h="5079">
                  <a:moveTo>
                    <a:pt x="354965" y="0"/>
                  </a:moveTo>
                  <a:lnTo>
                    <a:pt x="1270" y="0"/>
                  </a:lnTo>
                  <a:lnTo>
                    <a:pt x="0" y="5079"/>
                  </a:lnTo>
                  <a:lnTo>
                    <a:pt x="356235" y="5079"/>
                  </a:lnTo>
                  <a:lnTo>
                    <a:pt x="354965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42020" y="498728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7187" y="0"/>
                  </a:moveTo>
                  <a:lnTo>
                    <a:pt x="952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42020" y="4989829"/>
              <a:ext cx="359410" cy="5080"/>
            </a:xfrm>
            <a:custGeom>
              <a:avLst/>
              <a:gdLst/>
              <a:ahLst/>
              <a:cxnLst/>
              <a:rect l="l" t="t" r="r" b="b"/>
              <a:pathLst>
                <a:path w="359409" h="5079">
                  <a:moveTo>
                    <a:pt x="358889" y="1270"/>
                  </a:moveTo>
                  <a:lnTo>
                    <a:pt x="357974" y="1270"/>
                  </a:lnTo>
                  <a:lnTo>
                    <a:pt x="357974" y="0"/>
                  </a:ln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8889" y="5080"/>
                  </a:lnTo>
                  <a:lnTo>
                    <a:pt x="358889" y="127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42020" y="501014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966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42020" y="501395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8139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7187" y="3809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2972" y="5017769"/>
              <a:ext cx="356235" cy="3810"/>
            </a:xfrm>
            <a:custGeom>
              <a:avLst/>
              <a:gdLst/>
              <a:ahLst/>
              <a:cxnLst/>
              <a:rect l="l" t="t" r="r" b="b"/>
              <a:pathLst>
                <a:path w="356234" h="3810">
                  <a:moveTo>
                    <a:pt x="356235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5282" y="3809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4242" y="5021579"/>
              <a:ext cx="353695" cy="3810"/>
            </a:xfrm>
            <a:custGeom>
              <a:avLst/>
              <a:gdLst/>
              <a:ahLst/>
              <a:cxnLst/>
              <a:rect l="l" t="t" r="r" b="b"/>
              <a:pathLst>
                <a:path w="353695" h="3810">
                  <a:moveTo>
                    <a:pt x="35369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" y="2540"/>
                  </a:lnTo>
                  <a:lnTo>
                    <a:pt x="622" y="3810"/>
                  </a:lnTo>
                  <a:lnTo>
                    <a:pt x="353136" y="3810"/>
                  </a:lnTo>
                  <a:lnTo>
                    <a:pt x="353136" y="2540"/>
                  </a:lnTo>
                  <a:lnTo>
                    <a:pt x="353695" y="2540"/>
                  </a:lnTo>
                  <a:lnTo>
                    <a:pt x="353695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5195" y="50253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1948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50043" y="5080"/>
                  </a:lnTo>
                  <a:lnTo>
                    <a:pt x="351948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7099" y="5029199"/>
              <a:ext cx="348615" cy="5080"/>
            </a:xfrm>
            <a:custGeom>
              <a:avLst/>
              <a:gdLst/>
              <a:ahLst/>
              <a:cxnLst/>
              <a:rect l="l" t="t" r="r" b="b"/>
              <a:pathLst>
                <a:path w="348615" h="5079">
                  <a:moveTo>
                    <a:pt x="348615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46709" y="5080"/>
                  </a:lnTo>
                  <a:lnTo>
                    <a:pt x="348615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9005" y="5033009"/>
              <a:ext cx="345440" cy="5080"/>
            </a:xfrm>
            <a:custGeom>
              <a:avLst/>
              <a:gdLst/>
              <a:ahLst/>
              <a:cxnLst/>
              <a:rect l="l" t="t" r="r" b="b"/>
              <a:pathLst>
                <a:path w="345440" h="5079">
                  <a:moveTo>
                    <a:pt x="345281" y="0"/>
                  </a:moveTo>
                  <a:lnTo>
                    <a:pt x="0" y="0"/>
                  </a:lnTo>
                  <a:lnTo>
                    <a:pt x="2540" y="5079"/>
                  </a:lnTo>
                  <a:lnTo>
                    <a:pt x="343376" y="5079"/>
                  </a:lnTo>
                  <a:lnTo>
                    <a:pt x="345281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75463" y="506475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92523" y="0"/>
                  </a:moveTo>
                  <a:lnTo>
                    <a:pt x="0" y="0"/>
                  </a:lnTo>
                  <a:lnTo>
                    <a:pt x="4445" y="3809"/>
                  </a:lnTo>
                  <a:lnTo>
                    <a:pt x="288078" y="3809"/>
                  </a:lnTo>
                  <a:lnTo>
                    <a:pt x="292523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80641" y="5068569"/>
              <a:ext cx="282575" cy="5080"/>
            </a:xfrm>
            <a:custGeom>
              <a:avLst/>
              <a:gdLst/>
              <a:ahLst/>
              <a:cxnLst/>
              <a:rect l="l" t="t" r="r" b="b"/>
              <a:pathLst>
                <a:path w="282575" h="5079">
                  <a:moveTo>
                    <a:pt x="28215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606" y="1270"/>
                  </a:lnTo>
                  <a:lnTo>
                    <a:pt x="3606" y="5080"/>
                  </a:lnTo>
                  <a:lnTo>
                    <a:pt x="278244" y="5080"/>
                  </a:lnTo>
                  <a:lnTo>
                    <a:pt x="278244" y="1270"/>
                  </a:lnTo>
                  <a:lnTo>
                    <a:pt x="282155" y="1270"/>
                  </a:lnTo>
                  <a:lnTo>
                    <a:pt x="282155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85199" y="5072379"/>
              <a:ext cx="273050" cy="5080"/>
            </a:xfrm>
            <a:custGeom>
              <a:avLst/>
              <a:gdLst/>
              <a:ahLst/>
              <a:cxnLst/>
              <a:rect l="l" t="t" r="r" b="b"/>
              <a:pathLst>
                <a:path w="273050" h="5079">
                  <a:moveTo>
                    <a:pt x="272626" y="0"/>
                  </a:moveTo>
                  <a:lnTo>
                    <a:pt x="0" y="0"/>
                  </a:lnTo>
                  <a:lnTo>
                    <a:pt x="7620" y="5080"/>
                  </a:lnTo>
                  <a:lnTo>
                    <a:pt x="264159" y="5080"/>
                  </a:lnTo>
                  <a:lnTo>
                    <a:pt x="27262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90915" y="5076189"/>
              <a:ext cx="260985" cy="5080"/>
            </a:xfrm>
            <a:custGeom>
              <a:avLst/>
              <a:gdLst/>
              <a:ahLst/>
              <a:cxnLst/>
              <a:rect l="l" t="t" r="r" b="b"/>
              <a:pathLst>
                <a:path w="260984" h="5079">
                  <a:moveTo>
                    <a:pt x="260561" y="0"/>
                  </a:moveTo>
                  <a:lnTo>
                    <a:pt x="0" y="0"/>
                  </a:lnTo>
                  <a:lnTo>
                    <a:pt x="1904" y="1270"/>
                  </a:lnTo>
                  <a:lnTo>
                    <a:pt x="9525" y="5080"/>
                  </a:lnTo>
                  <a:lnTo>
                    <a:pt x="252349" y="5080"/>
                  </a:lnTo>
                  <a:lnTo>
                    <a:pt x="258444" y="1270"/>
                  </a:lnTo>
                  <a:lnTo>
                    <a:pt x="260561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97899" y="5079999"/>
              <a:ext cx="247650" cy="5080"/>
            </a:xfrm>
            <a:custGeom>
              <a:avLst/>
              <a:gdLst/>
              <a:ahLst/>
              <a:cxnLst/>
              <a:rect l="l" t="t" r="r" b="b"/>
              <a:pathLst>
                <a:path w="247650" h="5079">
                  <a:moveTo>
                    <a:pt x="247396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10414" y="5080"/>
                  </a:lnTo>
                  <a:lnTo>
                    <a:pt x="237998" y="5080"/>
                  </a:lnTo>
                  <a:lnTo>
                    <a:pt x="241300" y="3810"/>
                  </a:lnTo>
                  <a:lnTo>
                    <a:pt x="24739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605520" y="5083809"/>
              <a:ext cx="233679" cy="5080"/>
            </a:xfrm>
            <a:custGeom>
              <a:avLst/>
              <a:gdLst/>
              <a:ahLst/>
              <a:cxnLst/>
              <a:rect l="l" t="t" r="r" b="b"/>
              <a:pathLst>
                <a:path w="233679" h="5079">
                  <a:moveTo>
                    <a:pt x="233679" y="0"/>
                  </a:moveTo>
                  <a:lnTo>
                    <a:pt x="0" y="0"/>
                  </a:lnTo>
                  <a:lnTo>
                    <a:pt x="11175" y="5079"/>
                  </a:lnTo>
                  <a:lnTo>
                    <a:pt x="220472" y="5079"/>
                  </a:lnTo>
                  <a:lnTo>
                    <a:pt x="233679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613901" y="5087619"/>
              <a:ext cx="215900" cy="5080"/>
            </a:xfrm>
            <a:custGeom>
              <a:avLst/>
              <a:gdLst/>
              <a:ahLst/>
              <a:cxnLst/>
              <a:rect l="l" t="t" r="r" b="b"/>
              <a:pathLst>
                <a:path w="215900" h="5079">
                  <a:moveTo>
                    <a:pt x="215392" y="0"/>
                  </a:moveTo>
                  <a:lnTo>
                    <a:pt x="0" y="0"/>
                  </a:lnTo>
                  <a:lnTo>
                    <a:pt x="5588" y="2539"/>
                  </a:lnTo>
                  <a:lnTo>
                    <a:pt x="13843" y="5079"/>
                  </a:lnTo>
                  <a:lnTo>
                    <a:pt x="201803" y="5079"/>
                  </a:lnTo>
                  <a:lnTo>
                    <a:pt x="208788" y="2539"/>
                  </a:lnTo>
                  <a:lnTo>
                    <a:pt x="215392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627745" y="5092699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2911" y="3810"/>
                  </a:lnTo>
                  <a:lnTo>
                    <a:pt x="175471" y="381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00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006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77580" y="5013959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702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895" y="3810"/>
                  </a:lnTo>
                  <a:lnTo>
                    <a:pt x="3987" y="7620"/>
                  </a:lnTo>
                  <a:lnTo>
                    <a:pt x="283019" y="7620"/>
                  </a:lnTo>
                  <a:lnTo>
                    <a:pt x="284111" y="3810"/>
                  </a:lnTo>
                  <a:lnTo>
                    <a:pt x="284480" y="254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" name="object 37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5359" y="4936489"/>
              <a:ext cx="251459" cy="146050"/>
            </a:xfrm>
            <a:prstGeom prst="rect">
              <a:avLst/>
            </a:prstGeom>
          </p:spPr>
        </p:pic>
      </p:grpSp>
      <p:sp>
        <p:nvSpPr>
          <p:cNvPr id="374" name="object 374"/>
          <p:cNvSpPr txBox="1">
            <a:spLocks noGrp="1"/>
          </p:cNvSpPr>
          <p:nvPr>
            <p:ph type="title"/>
          </p:nvPr>
        </p:nvSpPr>
        <p:spPr>
          <a:xfrm>
            <a:off x="3065779" y="33020"/>
            <a:ext cx="30092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Contoh</a:t>
            </a:r>
            <a:r>
              <a:rPr sz="4400" spc="-80" dirty="0"/>
              <a:t> </a:t>
            </a:r>
            <a:r>
              <a:rPr sz="4400" dirty="0"/>
              <a:t>soal</a:t>
            </a:r>
            <a:endParaRPr sz="4400"/>
          </a:p>
        </p:txBody>
      </p:sp>
      <p:sp>
        <p:nvSpPr>
          <p:cNvPr id="375" name="object 375"/>
          <p:cNvSpPr txBox="1"/>
          <p:nvPr/>
        </p:nvSpPr>
        <p:spPr>
          <a:xfrm>
            <a:off x="535940" y="1145540"/>
            <a:ext cx="80670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09600">
              <a:lnSpc>
                <a:spcPct val="100000"/>
              </a:lnSpc>
              <a:spcBef>
                <a:spcPts val="100"/>
              </a:spcBef>
              <a:tabLst>
                <a:tab pos="621665" algn="l"/>
                <a:tab pos="1851025" algn="l"/>
                <a:tab pos="2810510" algn="l"/>
                <a:tab pos="3482975" algn="l"/>
                <a:tab pos="5391150" algn="l"/>
                <a:tab pos="6079490" algn="l"/>
                <a:tab pos="6632575" algn="l"/>
              </a:tabLst>
            </a:pPr>
            <a:r>
              <a:rPr sz="1900" spc="5" dirty="0">
                <a:solidFill>
                  <a:srgbClr val="99FF99"/>
                </a:solidFill>
                <a:latin typeface="Arial"/>
                <a:cs typeface="Arial"/>
              </a:rPr>
              <a:t>1.</a:t>
            </a:r>
            <a:r>
              <a:rPr sz="1900" dirty="0">
                <a:solidFill>
                  <a:srgbClr val="99FF99"/>
                </a:solidFill>
                <a:latin typeface="Arial"/>
                <a:cs typeface="Arial"/>
              </a:rPr>
              <a:t>	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bua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rpu	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kw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0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z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dekat</a:t>
            </a:r>
            <a:r>
              <a:rPr sz="24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sebuah</a:t>
            </a:r>
            <a:r>
              <a:rPr sz="24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tabung</a:t>
            </a:r>
            <a:r>
              <a:rPr sz="24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berisi</a:t>
            </a:r>
            <a:r>
              <a:rPr sz="2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air.</a:t>
            </a:r>
            <a:r>
              <a:rPr sz="2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Jika</a:t>
            </a:r>
            <a:r>
              <a:rPr sz="24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laju</a:t>
            </a:r>
            <a:r>
              <a:rPr sz="24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rambat</a:t>
            </a:r>
            <a:r>
              <a:rPr sz="24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bunyi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1145539" y="1877059"/>
            <a:ext cx="1367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4675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uda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7" name="object 377"/>
          <p:cNvSpPr txBox="1"/>
          <p:nvPr/>
        </p:nvSpPr>
        <p:spPr>
          <a:xfrm>
            <a:off x="2812186" y="1877059"/>
            <a:ext cx="57873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5080" indent="-99695">
              <a:lnSpc>
                <a:spcPct val="100000"/>
              </a:lnSpc>
              <a:spcBef>
                <a:spcPts val="100"/>
              </a:spcBef>
              <a:tabLst>
                <a:tab pos="690245" algn="l"/>
                <a:tab pos="845185" algn="l"/>
                <a:tab pos="1750695" algn="l"/>
                <a:tab pos="1943735" algn="l"/>
                <a:tab pos="3547745" algn="l"/>
                <a:tab pos="453390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0		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/s.	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	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air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dengan	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ujung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5728254" y="2242820"/>
            <a:ext cx="2874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2370" algn="l"/>
                <a:tab pos="203073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	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	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9" name="object 379"/>
          <p:cNvSpPr txBox="1"/>
          <p:nvPr/>
        </p:nvSpPr>
        <p:spPr>
          <a:xfrm>
            <a:off x="1145539" y="2242820"/>
            <a:ext cx="15989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permukaan  resonansi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535940" y="3492500"/>
            <a:ext cx="833945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09600">
              <a:lnSpc>
                <a:spcPct val="100000"/>
              </a:lnSpc>
              <a:spcBef>
                <a:spcPts val="100"/>
              </a:spcBef>
              <a:tabLst>
                <a:tab pos="621665" algn="l"/>
                <a:tab pos="1530985" algn="l"/>
                <a:tab pos="1750695" algn="l"/>
                <a:tab pos="2287905" algn="l"/>
                <a:tab pos="2346325" algn="l"/>
                <a:tab pos="2813050" algn="l"/>
                <a:tab pos="3094355" algn="l"/>
                <a:tab pos="3219450" algn="l"/>
                <a:tab pos="3738245" algn="l"/>
                <a:tab pos="4196080" algn="l"/>
                <a:tab pos="4223385" algn="l"/>
                <a:tab pos="4681855" algn="l"/>
                <a:tab pos="5182870" algn="l"/>
                <a:tab pos="5222240" algn="l"/>
                <a:tab pos="5322570" algn="l"/>
                <a:tab pos="6130290" algn="l"/>
                <a:tab pos="6398895" algn="l"/>
                <a:tab pos="6937375" algn="l"/>
                <a:tab pos="7038340" algn="l"/>
                <a:tab pos="7273290" algn="l"/>
                <a:tab pos="8326120" algn="l"/>
              </a:tabLst>
            </a:pPr>
            <a:r>
              <a:rPr sz="1900" spc="5" dirty="0">
                <a:solidFill>
                  <a:srgbClr val="99FF99"/>
                </a:solidFill>
                <a:latin typeface="Arial"/>
                <a:cs typeface="Arial"/>
              </a:rPr>
              <a:t>2.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Gelombang		bunyi		terjadi	da	lam			tabung	berisi	udara  yang	tertutup	pada	ujungnya		yang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lain.	Panjang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tabung	90	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cm	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tabung	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dapat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beresonansi	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dengan  berbagai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frekwensi,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frekwensi terendahnya</a:t>
            </a:r>
            <a:r>
              <a:rPr sz="2400" spc="5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75</a:t>
            </a:r>
            <a:r>
              <a:rPr sz="24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Hz.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u="dbl" dirty="0">
                <a:solidFill>
                  <a:srgbClr val="FFFFFF"/>
                </a:solidFill>
                <a:uFill>
                  <a:solidFill>
                    <a:srgbClr val="0086E2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Tentukan laju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rambat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bunyi di udara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2070"/>
            <a:chOff x="2540" y="4265929"/>
            <a:chExt cx="9142730" cy="2592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6740" y="5943600"/>
              <a:ext cx="1191260" cy="7327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09690" y="590803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2870"/>
                  </a:moveTo>
                  <a:lnTo>
                    <a:pt x="5080" y="1282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5080" y="19646"/>
                  </a:lnTo>
                  <a:lnTo>
                    <a:pt x="11430" y="20383"/>
                  </a:lnTo>
                  <a:lnTo>
                    <a:pt x="11430" y="287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9849" y="5910579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0" y="0"/>
                  </a:moveTo>
                  <a:lnTo>
                    <a:pt x="0" y="17695"/>
                  </a:lnTo>
                  <a:lnTo>
                    <a:pt x="6350" y="18436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26199" y="5912167"/>
              <a:ext cx="5080" cy="17780"/>
            </a:xfrm>
            <a:custGeom>
              <a:avLst/>
              <a:gdLst/>
              <a:ahLst/>
              <a:cxnLst/>
              <a:rect l="l" t="t" r="r" b="b"/>
              <a:pathLst>
                <a:path w="5079" h="17779">
                  <a:moveTo>
                    <a:pt x="0" y="0"/>
                  </a:moveTo>
                  <a:lnTo>
                    <a:pt x="0" y="16848"/>
                  </a:lnTo>
                  <a:lnTo>
                    <a:pt x="5079" y="17441"/>
                  </a:lnTo>
                  <a:lnTo>
                    <a:pt x="5079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1280" y="5913437"/>
              <a:ext cx="6350" cy="17145"/>
            </a:xfrm>
            <a:custGeom>
              <a:avLst/>
              <a:gdLst/>
              <a:ahLst/>
              <a:cxnLst/>
              <a:rect l="l" t="t" r="r" b="b"/>
              <a:pathLst>
                <a:path w="6350" h="17145">
                  <a:moveTo>
                    <a:pt x="0" y="0"/>
                  </a:moveTo>
                  <a:lnTo>
                    <a:pt x="0" y="16171"/>
                  </a:lnTo>
                  <a:lnTo>
                    <a:pt x="6350" y="1691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6360" y="5914707"/>
              <a:ext cx="6350" cy="16510"/>
            </a:xfrm>
            <a:custGeom>
              <a:avLst/>
              <a:gdLst/>
              <a:ahLst/>
              <a:cxnLst/>
              <a:rect l="l" t="t" r="r" b="b"/>
              <a:pathLst>
                <a:path w="6350" h="16510">
                  <a:moveTo>
                    <a:pt x="0" y="0"/>
                  </a:moveTo>
                  <a:lnTo>
                    <a:pt x="0" y="15493"/>
                  </a:lnTo>
                  <a:lnTo>
                    <a:pt x="6350" y="16234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42710" y="5916294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39">
                  <a:moveTo>
                    <a:pt x="0" y="0"/>
                  </a:moveTo>
                  <a:lnTo>
                    <a:pt x="0" y="14647"/>
                  </a:lnTo>
                  <a:lnTo>
                    <a:pt x="5079" y="1523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7790" y="5917564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970"/>
                  </a:lnTo>
                  <a:lnTo>
                    <a:pt x="6350" y="14710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52869" y="5918834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0" y="0"/>
                  </a:moveTo>
                  <a:lnTo>
                    <a:pt x="0" y="13292"/>
                  </a:lnTo>
                  <a:lnTo>
                    <a:pt x="6350" y="14033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59219" y="5920422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0" y="12446"/>
                  </a:lnTo>
                  <a:lnTo>
                    <a:pt x="5079" y="13038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64299" y="5921692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1768"/>
                  </a:lnTo>
                  <a:lnTo>
                    <a:pt x="6350" y="12509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9380" y="592296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0" y="11091"/>
                  </a:lnTo>
                  <a:lnTo>
                    <a:pt x="6350" y="1183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5730" y="592455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10244"/>
                  </a:lnTo>
                  <a:lnTo>
                    <a:pt x="5080" y="10837"/>
                  </a:lnTo>
                  <a:lnTo>
                    <a:pt x="508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0810" y="5925819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0" y="0"/>
                  </a:moveTo>
                  <a:lnTo>
                    <a:pt x="0" y="9567"/>
                  </a:lnTo>
                  <a:lnTo>
                    <a:pt x="5079" y="1015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5890" y="5927089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0" y="0"/>
                  </a:moveTo>
                  <a:lnTo>
                    <a:pt x="0" y="8890"/>
                  </a:lnTo>
                  <a:lnTo>
                    <a:pt x="6350" y="10583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92240" y="592783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9842"/>
                  </a:lnTo>
                  <a:lnTo>
                    <a:pt x="5080" y="11197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97319" y="5928423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0604"/>
                  </a:lnTo>
                  <a:lnTo>
                    <a:pt x="6350" y="1229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02399" y="592901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1366"/>
                  </a:lnTo>
                  <a:lnTo>
                    <a:pt x="6350" y="1305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08749" y="5929756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79" h="13970">
                  <a:moveTo>
                    <a:pt x="0" y="0"/>
                  </a:moveTo>
                  <a:lnTo>
                    <a:pt x="0" y="12319"/>
                  </a:lnTo>
                  <a:lnTo>
                    <a:pt x="5079" y="13673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13830" y="5930349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081"/>
                  </a:lnTo>
                  <a:lnTo>
                    <a:pt x="6350" y="14774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18909" y="5930942"/>
              <a:ext cx="6350" cy="15875"/>
            </a:xfrm>
            <a:custGeom>
              <a:avLst/>
              <a:gdLst/>
              <a:ahLst/>
              <a:cxnLst/>
              <a:rect l="l" t="t" r="r" b="b"/>
              <a:pathLst>
                <a:path w="6350" h="15875">
                  <a:moveTo>
                    <a:pt x="0" y="0"/>
                  </a:moveTo>
                  <a:lnTo>
                    <a:pt x="0" y="13842"/>
                  </a:lnTo>
                  <a:lnTo>
                    <a:pt x="6350" y="15536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25259" y="5931683"/>
              <a:ext cx="5080" cy="16510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0" y="0"/>
                  </a:moveTo>
                  <a:lnTo>
                    <a:pt x="0" y="14795"/>
                  </a:lnTo>
                  <a:lnTo>
                    <a:pt x="5080" y="16150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30340" y="5932275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0" y="0"/>
                  </a:moveTo>
                  <a:lnTo>
                    <a:pt x="0" y="15557"/>
                  </a:lnTo>
                  <a:lnTo>
                    <a:pt x="6350" y="1725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35420" y="5932868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4">
                  <a:moveTo>
                    <a:pt x="0" y="0"/>
                  </a:moveTo>
                  <a:lnTo>
                    <a:pt x="0" y="16319"/>
                  </a:lnTo>
                  <a:lnTo>
                    <a:pt x="6350" y="18012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41770" y="5933609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79" h="19050">
                  <a:moveTo>
                    <a:pt x="0" y="0"/>
                  </a:moveTo>
                  <a:lnTo>
                    <a:pt x="0" y="17271"/>
                  </a:lnTo>
                  <a:lnTo>
                    <a:pt x="5079" y="18626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46849" y="5934201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0" y="0"/>
                  </a:moveTo>
                  <a:lnTo>
                    <a:pt x="0" y="18034"/>
                  </a:lnTo>
                  <a:lnTo>
                    <a:pt x="6350" y="1972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51930" y="5934794"/>
              <a:ext cx="6350" cy="20955"/>
            </a:xfrm>
            <a:custGeom>
              <a:avLst/>
              <a:gdLst/>
              <a:ahLst/>
              <a:cxnLst/>
              <a:rect l="l" t="t" r="r" b="b"/>
              <a:pathLst>
                <a:path w="6350" h="20954">
                  <a:moveTo>
                    <a:pt x="0" y="0"/>
                  </a:moveTo>
                  <a:lnTo>
                    <a:pt x="0" y="18795"/>
                  </a:lnTo>
                  <a:lnTo>
                    <a:pt x="6350" y="2048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58280" y="5935535"/>
              <a:ext cx="3810" cy="20955"/>
            </a:xfrm>
            <a:custGeom>
              <a:avLst/>
              <a:gdLst/>
              <a:ahLst/>
              <a:cxnLst/>
              <a:rect l="l" t="t" r="r" b="b"/>
              <a:pathLst>
                <a:path w="3809" h="20954">
                  <a:moveTo>
                    <a:pt x="0" y="0"/>
                  </a:moveTo>
                  <a:lnTo>
                    <a:pt x="0" y="19748"/>
                  </a:lnTo>
                  <a:lnTo>
                    <a:pt x="3810" y="20764"/>
                  </a:lnTo>
                  <a:lnTo>
                    <a:pt x="381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7760" y="6267450"/>
              <a:ext cx="132079" cy="825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5764529"/>
              <a:ext cx="2580640" cy="10845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199" y="5333999"/>
              <a:ext cx="2143759" cy="130429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387442" y="505840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2177" y="0"/>
                  </a:moveTo>
                  <a:lnTo>
                    <a:pt x="0" y="2539"/>
                  </a:lnTo>
                  <a:lnTo>
                    <a:pt x="4265" y="2539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463140" y="5147309"/>
              <a:ext cx="498475" cy="7620"/>
            </a:xfrm>
            <a:custGeom>
              <a:avLst/>
              <a:gdLst/>
              <a:ahLst/>
              <a:cxnLst/>
              <a:rect l="l" t="t" r="r" b="b"/>
              <a:pathLst>
                <a:path w="498475" h="7620">
                  <a:moveTo>
                    <a:pt x="35623" y="7620"/>
                  </a:moveTo>
                  <a:lnTo>
                    <a:pt x="29616" y="3810"/>
                  </a:lnTo>
                  <a:lnTo>
                    <a:pt x="23596" y="0"/>
                  </a:lnTo>
                  <a:lnTo>
                    <a:pt x="0" y="0"/>
                  </a:lnTo>
                  <a:lnTo>
                    <a:pt x="6121" y="3810"/>
                  </a:lnTo>
                  <a:lnTo>
                    <a:pt x="12230" y="7620"/>
                  </a:lnTo>
                  <a:lnTo>
                    <a:pt x="35623" y="7620"/>
                  </a:lnTo>
                  <a:close/>
                </a:path>
                <a:path w="498475" h="7620">
                  <a:moveTo>
                    <a:pt x="497890" y="0"/>
                  </a:moveTo>
                  <a:lnTo>
                    <a:pt x="489000" y="0"/>
                  </a:lnTo>
                  <a:lnTo>
                    <a:pt x="484327" y="3810"/>
                  </a:lnTo>
                  <a:lnTo>
                    <a:pt x="479666" y="7620"/>
                  </a:lnTo>
                  <a:lnTo>
                    <a:pt x="488556" y="7620"/>
                  </a:lnTo>
                  <a:lnTo>
                    <a:pt x="493217" y="3810"/>
                  </a:lnTo>
                  <a:lnTo>
                    <a:pt x="49789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006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62390" y="486790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08" y="7620"/>
                  </a:moveTo>
                  <a:lnTo>
                    <a:pt x="12801" y="3810"/>
                  </a:lnTo>
                  <a:lnTo>
                    <a:pt x="11074" y="2540"/>
                  </a:lnTo>
                  <a:lnTo>
                    <a:pt x="7620" y="0"/>
                  </a:lnTo>
                  <a:lnTo>
                    <a:pt x="5080" y="254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18008" y="762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61120" y="4875529"/>
              <a:ext cx="26670" cy="5080"/>
            </a:xfrm>
            <a:custGeom>
              <a:avLst/>
              <a:gdLst/>
              <a:ahLst/>
              <a:cxnLst/>
              <a:rect l="l" t="t" r="r" b="b"/>
              <a:pathLst>
                <a:path w="26670" h="5079">
                  <a:moveTo>
                    <a:pt x="19280" y="0"/>
                  </a:moveTo>
                  <a:lnTo>
                    <a:pt x="1270" y="0"/>
                  </a:lnTo>
                  <a:lnTo>
                    <a:pt x="0" y="1270"/>
                  </a:lnTo>
                  <a:lnTo>
                    <a:pt x="4969" y="5080"/>
                  </a:lnTo>
                  <a:lnTo>
                    <a:pt x="26208" y="5080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006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66089" y="488060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238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165" y="507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71059" y="488441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464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391" y="507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977685" y="4889499"/>
              <a:ext cx="29209" cy="5080"/>
            </a:xfrm>
            <a:custGeom>
              <a:avLst/>
              <a:gdLst/>
              <a:ahLst/>
              <a:cxnLst/>
              <a:rect l="l" t="t" r="r" b="b"/>
              <a:pathLst>
                <a:path w="29209" h="5079">
                  <a:moveTo>
                    <a:pt x="21765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8692" y="5080"/>
                  </a:lnTo>
                  <a:lnTo>
                    <a:pt x="21765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984311" y="489457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206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746" y="3810"/>
                  </a:lnTo>
                  <a:lnTo>
                    <a:pt x="23798" y="1270"/>
                  </a:lnTo>
                  <a:lnTo>
                    <a:pt x="22066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995907" y="4903469"/>
              <a:ext cx="22225" cy="5080"/>
            </a:xfrm>
            <a:custGeom>
              <a:avLst/>
              <a:gdLst/>
              <a:ahLst/>
              <a:cxnLst/>
              <a:rect l="l" t="t" r="r" b="b"/>
              <a:pathLst>
                <a:path w="22225" h="5079">
                  <a:moveTo>
                    <a:pt x="18045" y="0"/>
                  </a:moveTo>
                  <a:lnTo>
                    <a:pt x="0" y="0"/>
                  </a:lnTo>
                  <a:lnTo>
                    <a:pt x="3313" y="2539"/>
                  </a:lnTo>
                  <a:lnTo>
                    <a:pt x="5853" y="5079"/>
                  </a:lnTo>
                  <a:lnTo>
                    <a:pt x="21939" y="5079"/>
                  </a:lnTo>
                  <a:lnTo>
                    <a:pt x="18045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00490" y="4907279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20" h="5079">
                  <a:moveTo>
                    <a:pt x="1638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20277" y="5080"/>
                  </a:lnTo>
                  <a:lnTo>
                    <a:pt x="1638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05570" y="4912359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4" h="5079">
                  <a:moveTo>
                    <a:pt x="15197" y="0"/>
                  </a:moveTo>
                  <a:lnTo>
                    <a:pt x="0" y="0"/>
                  </a:lnTo>
                  <a:lnTo>
                    <a:pt x="5079" y="5079"/>
                  </a:lnTo>
                  <a:lnTo>
                    <a:pt x="19092" y="5079"/>
                  </a:lnTo>
                  <a:lnTo>
                    <a:pt x="15197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10649" y="4917439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5" h="5079">
                  <a:moveTo>
                    <a:pt x="1401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906" y="508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15730" y="492251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826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5748" y="3809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19540" y="4926329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1938" y="0"/>
                  </a:moveTo>
                  <a:lnTo>
                    <a:pt x="0" y="0"/>
                  </a:lnTo>
                  <a:lnTo>
                    <a:pt x="5080" y="5080"/>
                  </a:lnTo>
                  <a:lnTo>
                    <a:pt x="15832" y="5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24620" y="49314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3217" y="5079"/>
                  </a:lnTo>
                  <a:lnTo>
                    <a:pt x="13292" y="507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27498" y="493521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0117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1303" y="507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28853" y="49402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48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1133" y="508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0208" y="49453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779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964" y="5080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1223" y="49491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51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837" y="508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2578" y="49542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482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667" y="5079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3933" y="49593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1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202" y="3810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4949" y="496315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186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371" y="5079"/>
                  </a:lnTo>
                  <a:lnTo>
                    <a:pt x="9186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6304" y="49682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312" y="5080"/>
                  </a:lnTo>
                  <a:lnTo>
                    <a:pt x="10244" y="508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7320" y="49720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888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244" y="50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8505" y="49771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5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413" y="5080"/>
                  </a:lnTo>
                  <a:lnTo>
                    <a:pt x="9059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39690" y="49822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228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0583" y="507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0875" y="498728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398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752" y="5080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1765" y="49910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525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879" y="508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821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175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5024" y="500506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90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1345" y="5079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4826" y="5010149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89">
                  <a:moveTo>
                    <a:pt x="11544" y="0"/>
                  </a:moveTo>
                  <a:lnTo>
                    <a:pt x="1384" y="0"/>
                  </a:lnTo>
                  <a:lnTo>
                    <a:pt x="584" y="5080"/>
                  </a:lnTo>
                  <a:lnTo>
                    <a:pt x="0" y="8890"/>
                  </a:lnTo>
                  <a:lnTo>
                    <a:pt x="9956" y="8890"/>
                  </a:lnTo>
                  <a:lnTo>
                    <a:pt x="10629" y="5080"/>
                  </a:lnTo>
                  <a:lnTo>
                    <a:pt x="10858" y="381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4036" y="50190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52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849" y="5080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3443" y="50228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668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764" y="508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2654" y="50279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555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651" y="5080"/>
                  </a:lnTo>
                  <a:lnTo>
                    <a:pt x="10555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1863" y="50330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442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539" y="5079"/>
                  </a:lnTo>
                  <a:lnTo>
                    <a:pt x="10442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1271" y="50380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31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454" y="381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0480" y="504189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244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341" y="5080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39690" y="504697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1013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228" y="508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39097" y="505205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21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143" y="3809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38307" y="505586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934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031" y="5079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37517" y="506094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82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8918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5315" y="506475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1346" y="0"/>
                  </a:moveTo>
                  <a:lnTo>
                    <a:pt x="2400" y="0"/>
                  </a:lnTo>
                  <a:lnTo>
                    <a:pt x="2005" y="2539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0895" y="2539"/>
                  </a:lnTo>
                  <a:lnTo>
                    <a:pt x="11346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1304" y="506983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27293" y="50749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24285" y="507872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20275" y="50838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17267" y="50876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13256" y="509269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09246" y="509777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05235" y="51028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02227" y="51066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007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616696" y="4912359"/>
              <a:ext cx="209550" cy="238760"/>
            </a:xfrm>
            <a:custGeom>
              <a:avLst/>
              <a:gdLst/>
              <a:ahLst/>
              <a:cxnLst/>
              <a:rect l="l" t="t" r="r" b="b"/>
              <a:pathLst>
                <a:path w="209550" h="238760">
                  <a:moveTo>
                    <a:pt x="176149" y="231140"/>
                  </a:moveTo>
                  <a:lnTo>
                    <a:pt x="34213" y="231140"/>
                  </a:lnTo>
                  <a:lnTo>
                    <a:pt x="105664" y="238760"/>
                  </a:lnTo>
                  <a:lnTo>
                    <a:pt x="176149" y="231140"/>
                  </a:lnTo>
                  <a:close/>
                </a:path>
                <a:path w="209550" h="238760">
                  <a:moveTo>
                    <a:pt x="209296" y="3810"/>
                  </a:moveTo>
                  <a:lnTo>
                    <a:pt x="205994" y="2540"/>
                  </a:lnTo>
                  <a:lnTo>
                    <a:pt x="199009" y="0"/>
                  </a:lnTo>
                  <a:lnTo>
                    <a:pt x="11049" y="0"/>
                  </a:lnTo>
                  <a:lnTo>
                    <a:pt x="2794" y="2540"/>
                  </a:lnTo>
                  <a:lnTo>
                    <a:pt x="0" y="3810"/>
                  </a:lnTo>
                  <a:lnTo>
                    <a:pt x="209296" y="381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608313" y="4916169"/>
              <a:ext cx="227965" cy="3810"/>
            </a:xfrm>
            <a:custGeom>
              <a:avLst/>
              <a:gdLst/>
              <a:ahLst/>
              <a:cxnLst/>
              <a:rect l="l" t="t" r="r" b="b"/>
              <a:pathLst>
                <a:path w="227965" h="3810">
                  <a:moveTo>
                    <a:pt x="217677" y="0"/>
                  </a:moveTo>
                  <a:lnTo>
                    <a:pt x="8381" y="0"/>
                  </a:lnTo>
                  <a:lnTo>
                    <a:pt x="0" y="3809"/>
                  </a:lnTo>
                  <a:lnTo>
                    <a:pt x="227583" y="3809"/>
                  </a:lnTo>
                  <a:lnTo>
                    <a:pt x="217677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601710" y="4919979"/>
              <a:ext cx="240665" cy="5080"/>
            </a:xfrm>
            <a:custGeom>
              <a:avLst/>
              <a:gdLst/>
              <a:ahLst/>
              <a:cxnLst/>
              <a:rect l="l" t="t" r="r" b="b"/>
              <a:pathLst>
                <a:path w="240665" h="5079">
                  <a:moveTo>
                    <a:pt x="240538" y="1270"/>
                  </a:moveTo>
                  <a:lnTo>
                    <a:pt x="235839" y="1270"/>
                  </a:lnTo>
                  <a:lnTo>
                    <a:pt x="235839" y="0"/>
                  </a:lnTo>
                  <a:lnTo>
                    <a:pt x="5207" y="0"/>
                  </a:lnTo>
                  <a:lnTo>
                    <a:pt x="520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240538" y="5080"/>
                  </a:lnTo>
                  <a:lnTo>
                    <a:pt x="240538" y="127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592820" y="492378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0443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56539" y="3810"/>
                  </a:lnTo>
                  <a:lnTo>
                    <a:pt x="250443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587105" y="4927599"/>
              <a:ext cx="268605" cy="3810"/>
            </a:xfrm>
            <a:custGeom>
              <a:avLst/>
              <a:gdLst/>
              <a:ahLst/>
              <a:cxnLst/>
              <a:rect l="l" t="t" r="r" b="b"/>
              <a:pathLst>
                <a:path w="268604" h="3810">
                  <a:moveTo>
                    <a:pt x="262254" y="0"/>
                  </a:moveTo>
                  <a:lnTo>
                    <a:pt x="5715" y="0"/>
                  </a:lnTo>
                  <a:lnTo>
                    <a:pt x="0" y="3810"/>
                  </a:lnTo>
                  <a:lnTo>
                    <a:pt x="268604" y="3810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579908" y="4931409"/>
              <a:ext cx="283845" cy="5080"/>
            </a:xfrm>
            <a:custGeom>
              <a:avLst/>
              <a:gdLst/>
              <a:ahLst/>
              <a:cxnLst/>
              <a:rect l="l" t="t" r="r" b="b"/>
              <a:pathLst>
                <a:path w="283845" h="5079">
                  <a:moveTo>
                    <a:pt x="275801" y="0"/>
                  </a:moveTo>
                  <a:lnTo>
                    <a:pt x="7196" y="0"/>
                  </a:lnTo>
                  <a:lnTo>
                    <a:pt x="1481" y="3809"/>
                  </a:lnTo>
                  <a:lnTo>
                    <a:pt x="0" y="5079"/>
                  </a:lnTo>
                  <a:lnTo>
                    <a:pt x="283633" y="5079"/>
                  </a:lnTo>
                  <a:lnTo>
                    <a:pt x="282151" y="3809"/>
                  </a:lnTo>
                  <a:lnTo>
                    <a:pt x="275801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75463" y="4935219"/>
              <a:ext cx="292735" cy="5080"/>
            </a:xfrm>
            <a:custGeom>
              <a:avLst/>
              <a:gdLst/>
              <a:ahLst/>
              <a:cxnLst/>
              <a:rect l="l" t="t" r="r" b="b"/>
              <a:pathLst>
                <a:path w="292734" h="5079">
                  <a:moveTo>
                    <a:pt x="286596" y="0"/>
                  </a:moveTo>
                  <a:lnTo>
                    <a:pt x="5926" y="0"/>
                  </a:lnTo>
                  <a:lnTo>
                    <a:pt x="0" y="5079"/>
                  </a:lnTo>
                  <a:lnTo>
                    <a:pt x="292523" y="507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571048" y="4939029"/>
              <a:ext cx="301625" cy="5080"/>
            </a:xfrm>
            <a:custGeom>
              <a:avLst/>
              <a:gdLst/>
              <a:ahLst/>
              <a:cxnLst/>
              <a:rect l="l" t="t" r="r" b="b"/>
              <a:pathLst>
                <a:path w="301625" h="5079">
                  <a:moveTo>
                    <a:pt x="295456" y="0"/>
                  </a:moveTo>
                  <a:lnTo>
                    <a:pt x="5896" y="0"/>
                  </a:lnTo>
                  <a:lnTo>
                    <a:pt x="1451" y="3810"/>
                  </a:lnTo>
                  <a:lnTo>
                    <a:pt x="0" y="5080"/>
                  </a:lnTo>
                  <a:lnTo>
                    <a:pt x="301352" y="5080"/>
                  </a:lnTo>
                  <a:lnTo>
                    <a:pt x="299901" y="3810"/>
                  </a:lnTo>
                  <a:lnTo>
                    <a:pt x="29545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559482" y="4951729"/>
              <a:ext cx="325120" cy="3810"/>
            </a:xfrm>
            <a:custGeom>
              <a:avLst/>
              <a:gdLst/>
              <a:ahLst/>
              <a:cxnLst/>
              <a:rect l="l" t="t" r="r" b="b"/>
              <a:pathLst>
                <a:path w="325120" h="3810">
                  <a:moveTo>
                    <a:pt x="321627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24961" y="3810"/>
                  </a:lnTo>
                  <a:lnTo>
                    <a:pt x="32162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556624" y="4955539"/>
              <a:ext cx="331470" cy="3810"/>
            </a:xfrm>
            <a:custGeom>
              <a:avLst/>
              <a:gdLst/>
              <a:ahLst/>
              <a:cxnLst/>
              <a:rect l="l" t="t" r="r" b="b"/>
              <a:pathLst>
                <a:path w="331470" h="3810">
                  <a:moveTo>
                    <a:pt x="327818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31152" y="3810"/>
                  </a:lnTo>
                  <a:lnTo>
                    <a:pt x="32781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553993" y="4959349"/>
              <a:ext cx="336550" cy="3810"/>
            </a:xfrm>
            <a:custGeom>
              <a:avLst/>
              <a:gdLst/>
              <a:ahLst/>
              <a:cxnLst/>
              <a:rect l="l" t="t" r="r" b="b"/>
              <a:pathLst>
                <a:path w="336550" h="3810">
                  <a:moveTo>
                    <a:pt x="333783" y="0"/>
                  </a:moveTo>
                  <a:lnTo>
                    <a:pt x="2630" y="0"/>
                  </a:lnTo>
                  <a:lnTo>
                    <a:pt x="725" y="2539"/>
                  </a:lnTo>
                  <a:lnTo>
                    <a:pt x="0" y="3810"/>
                  </a:lnTo>
                  <a:lnTo>
                    <a:pt x="336550" y="3810"/>
                  </a:lnTo>
                  <a:lnTo>
                    <a:pt x="336005" y="2539"/>
                  </a:lnTo>
                  <a:lnTo>
                    <a:pt x="33378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551817" y="4963159"/>
              <a:ext cx="340360" cy="3810"/>
            </a:xfrm>
            <a:custGeom>
              <a:avLst/>
              <a:gdLst/>
              <a:ahLst/>
              <a:cxnLst/>
              <a:rect l="l" t="t" r="r" b="b"/>
              <a:pathLst>
                <a:path w="340359" h="3810">
                  <a:moveTo>
                    <a:pt x="33872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0359" y="3809"/>
                  </a:lnTo>
                  <a:lnTo>
                    <a:pt x="338727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549640" y="4966969"/>
              <a:ext cx="344170" cy="3810"/>
            </a:xfrm>
            <a:custGeom>
              <a:avLst/>
              <a:gdLst/>
              <a:ahLst/>
              <a:cxnLst/>
              <a:rect l="l" t="t" r="r" b="b"/>
              <a:pathLst>
                <a:path w="344170" h="3810">
                  <a:moveTo>
                    <a:pt x="34253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4169" y="3809"/>
                  </a:lnTo>
                  <a:lnTo>
                    <a:pt x="34253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47734" y="4970779"/>
              <a:ext cx="347980" cy="3810"/>
            </a:xfrm>
            <a:custGeom>
              <a:avLst/>
              <a:gdLst/>
              <a:ahLst/>
              <a:cxnLst/>
              <a:rect l="l" t="t" r="r" b="b"/>
              <a:pathLst>
                <a:path w="347979" h="3810">
                  <a:moveTo>
                    <a:pt x="346074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47503" y="3810"/>
                  </a:lnTo>
                  <a:lnTo>
                    <a:pt x="346074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45195" y="49745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0043" y="0"/>
                  </a:moveTo>
                  <a:lnTo>
                    <a:pt x="2540" y="0"/>
                  </a:lnTo>
                  <a:lnTo>
                    <a:pt x="0" y="5080"/>
                  </a:lnTo>
                  <a:lnTo>
                    <a:pt x="351948" y="5080"/>
                  </a:lnTo>
                  <a:lnTo>
                    <a:pt x="350043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43924" y="497839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2742" y="0"/>
                  </a:moveTo>
                  <a:lnTo>
                    <a:pt x="1904" y="0"/>
                  </a:lnTo>
                  <a:lnTo>
                    <a:pt x="634" y="2539"/>
                  </a:lnTo>
                  <a:lnTo>
                    <a:pt x="0" y="5080"/>
                  </a:lnTo>
                  <a:lnTo>
                    <a:pt x="354329" y="5080"/>
                  </a:lnTo>
                  <a:lnTo>
                    <a:pt x="353695" y="2539"/>
                  </a:lnTo>
                  <a:lnTo>
                    <a:pt x="352742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42972" y="4982209"/>
              <a:ext cx="356235" cy="5080"/>
            </a:xfrm>
            <a:custGeom>
              <a:avLst/>
              <a:gdLst/>
              <a:ahLst/>
              <a:cxnLst/>
              <a:rect l="l" t="t" r="r" b="b"/>
              <a:pathLst>
                <a:path w="356234" h="5079">
                  <a:moveTo>
                    <a:pt x="354965" y="0"/>
                  </a:moveTo>
                  <a:lnTo>
                    <a:pt x="1270" y="0"/>
                  </a:lnTo>
                  <a:lnTo>
                    <a:pt x="0" y="5079"/>
                  </a:lnTo>
                  <a:lnTo>
                    <a:pt x="356235" y="5079"/>
                  </a:lnTo>
                  <a:lnTo>
                    <a:pt x="354965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42020" y="498728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7187" y="0"/>
                  </a:moveTo>
                  <a:lnTo>
                    <a:pt x="952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42020" y="4989829"/>
              <a:ext cx="359410" cy="5080"/>
            </a:xfrm>
            <a:custGeom>
              <a:avLst/>
              <a:gdLst/>
              <a:ahLst/>
              <a:cxnLst/>
              <a:rect l="l" t="t" r="r" b="b"/>
              <a:pathLst>
                <a:path w="359409" h="5079">
                  <a:moveTo>
                    <a:pt x="358889" y="1270"/>
                  </a:moveTo>
                  <a:lnTo>
                    <a:pt x="357974" y="1270"/>
                  </a:lnTo>
                  <a:lnTo>
                    <a:pt x="357974" y="0"/>
                  </a:ln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8889" y="5080"/>
                  </a:lnTo>
                  <a:lnTo>
                    <a:pt x="358889" y="127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42020" y="501014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966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42020" y="501395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8139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7187" y="3809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42972" y="5017769"/>
              <a:ext cx="356235" cy="3810"/>
            </a:xfrm>
            <a:custGeom>
              <a:avLst/>
              <a:gdLst/>
              <a:ahLst/>
              <a:cxnLst/>
              <a:rect l="l" t="t" r="r" b="b"/>
              <a:pathLst>
                <a:path w="356234" h="3810">
                  <a:moveTo>
                    <a:pt x="356235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5282" y="3809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44242" y="5021579"/>
              <a:ext cx="353695" cy="3810"/>
            </a:xfrm>
            <a:custGeom>
              <a:avLst/>
              <a:gdLst/>
              <a:ahLst/>
              <a:cxnLst/>
              <a:rect l="l" t="t" r="r" b="b"/>
              <a:pathLst>
                <a:path w="353695" h="3810">
                  <a:moveTo>
                    <a:pt x="35369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" y="2540"/>
                  </a:lnTo>
                  <a:lnTo>
                    <a:pt x="622" y="3810"/>
                  </a:lnTo>
                  <a:lnTo>
                    <a:pt x="353136" y="3810"/>
                  </a:lnTo>
                  <a:lnTo>
                    <a:pt x="353136" y="2540"/>
                  </a:lnTo>
                  <a:lnTo>
                    <a:pt x="353695" y="2540"/>
                  </a:lnTo>
                  <a:lnTo>
                    <a:pt x="353695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45195" y="50253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1948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50043" y="5080"/>
                  </a:lnTo>
                  <a:lnTo>
                    <a:pt x="351948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7099" y="5029199"/>
              <a:ext cx="348615" cy="5080"/>
            </a:xfrm>
            <a:custGeom>
              <a:avLst/>
              <a:gdLst/>
              <a:ahLst/>
              <a:cxnLst/>
              <a:rect l="l" t="t" r="r" b="b"/>
              <a:pathLst>
                <a:path w="348615" h="5079">
                  <a:moveTo>
                    <a:pt x="348615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46709" y="5080"/>
                  </a:lnTo>
                  <a:lnTo>
                    <a:pt x="348615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9005" y="5033009"/>
              <a:ext cx="345440" cy="5080"/>
            </a:xfrm>
            <a:custGeom>
              <a:avLst/>
              <a:gdLst/>
              <a:ahLst/>
              <a:cxnLst/>
              <a:rect l="l" t="t" r="r" b="b"/>
              <a:pathLst>
                <a:path w="345440" h="5079">
                  <a:moveTo>
                    <a:pt x="345281" y="0"/>
                  </a:moveTo>
                  <a:lnTo>
                    <a:pt x="0" y="0"/>
                  </a:lnTo>
                  <a:lnTo>
                    <a:pt x="2540" y="5079"/>
                  </a:lnTo>
                  <a:lnTo>
                    <a:pt x="343376" y="5079"/>
                  </a:lnTo>
                  <a:lnTo>
                    <a:pt x="345281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75463" y="506475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92523" y="0"/>
                  </a:moveTo>
                  <a:lnTo>
                    <a:pt x="0" y="0"/>
                  </a:lnTo>
                  <a:lnTo>
                    <a:pt x="4445" y="3809"/>
                  </a:lnTo>
                  <a:lnTo>
                    <a:pt x="288078" y="3809"/>
                  </a:lnTo>
                  <a:lnTo>
                    <a:pt x="292523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80641" y="5068569"/>
              <a:ext cx="282575" cy="5080"/>
            </a:xfrm>
            <a:custGeom>
              <a:avLst/>
              <a:gdLst/>
              <a:ahLst/>
              <a:cxnLst/>
              <a:rect l="l" t="t" r="r" b="b"/>
              <a:pathLst>
                <a:path w="282575" h="5079">
                  <a:moveTo>
                    <a:pt x="28215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606" y="1270"/>
                  </a:lnTo>
                  <a:lnTo>
                    <a:pt x="3606" y="5080"/>
                  </a:lnTo>
                  <a:lnTo>
                    <a:pt x="278244" y="5080"/>
                  </a:lnTo>
                  <a:lnTo>
                    <a:pt x="278244" y="1270"/>
                  </a:lnTo>
                  <a:lnTo>
                    <a:pt x="282155" y="1270"/>
                  </a:lnTo>
                  <a:lnTo>
                    <a:pt x="282155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85199" y="5072379"/>
              <a:ext cx="273050" cy="5080"/>
            </a:xfrm>
            <a:custGeom>
              <a:avLst/>
              <a:gdLst/>
              <a:ahLst/>
              <a:cxnLst/>
              <a:rect l="l" t="t" r="r" b="b"/>
              <a:pathLst>
                <a:path w="273050" h="5079">
                  <a:moveTo>
                    <a:pt x="272626" y="0"/>
                  </a:moveTo>
                  <a:lnTo>
                    <a:pt x="0" y="0"/>
                  </a:lnTo>
                  <a:lnTo>
                    <a:pt x="7620" y="5080"/>
                  </a:lnTo>
                  <a:lnTo>
                    <a:pt x="264159" y="5080"/>
                  </a:lnTo>
                  <a:lnTo>
                    <a:pt x="27262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90915" y="5076189"/>
              <a:ext cx="260985" cy="5080"/>
            </a:xfrm>
            <a:custGeom>
              <a:avLst/>
              <a:gdLst/>
              <a:ahLst/>
              <a:cxnLst/>
              <a:rect l="l" t="t" r="r" b="b"/>
              <a:pathLst>
                <a:path w="260984" h="5079">
                  <a:moveTo>
                    <a:pt x="260561" y="0"/>
                  </a:moveTo>
                  <a:lnTo>
                    <a:pt x="0" y="0"/>
                  </a:lnTo>
                  <a:lnTo>
                    <a:pt x="1904" y="1270"/>
                  </a:lnTo>
                  <a:lnTo>
                    <a:pt x="9525" y="5080"/>
                  </a:lnTo>
                  <a:lnTo>
                    <a:pt x="252349" y="5080"/>
                  </a:lnTo>
                  <a:lnTo>
                    <a:pt x="258444" y="1270"/>
                  </a:lnTo>
                  <a:lnTo>
                    <a:pt x="260561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97899" y="5079999"/>
              <a:ext cx="247650" cy="5080"/>
            </a:xfrm>
            <a:custGeom>
              <a:avLst/>
              <a:gdLst/>
              <a:ahLst/>
              <a:cxnLst/>
              <a:rect l="l" t="t" r="r" b="b"/>
              <a:pathLst>
                <a:path w="247650" h="5079">
                  <a:moveTo>
                    <a:pt x="247396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10414" y="5080"/>
                  </a:lnTo>
                  <a:lnTo>
                    <a:pt x="237998" y="5080"/>
                  </a:lnTo>
                  <a:lnTo>
                    <a:pt x="241300" y="3810"/>
                  </a:lnTo>
                  <a:lnTo>
                    <a:pt x="24739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605520" y="5083809"/>
              <a:ext cx="233679" cy="5080"/>
            </a:xfrm>
            <a:custGeom>
              <a:avLst/>
              <a:gdLst/>
              <a:ahLst/>
              <a:cxnLst/>
              <a:rect l="l" t="t" r="r" b="b"/>
              <a:pathLst>
                <a:path w="233679" h="5079">
                  <a:moveTo>
                    <a:pt x="233679" y="0"/>
                  </a:moveTo>
                  <a:lnTo>
                    <a:pt x="0" y="0"/>
                  </a:lnTo>
                  <a:lnTo>
                    <a:pt x="11175" y="5079"/>
                  </a:lnTo>
                  <a:lnTo>
                    <a:pt x="220472" y="5079"/>
                  </a:lnTo>
                  <a:lnTo>
                    <a:pt x="233679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613901" y="5087619"/>
              <a:ext cx="215900" cy="5080"/>
            </a:xfrm>
            <a:custGeom>
              <a:avLst/>
              <a:gdLst/>
              <a:ahLst/>
              <a:cxnLst/>
              <a:rect l="l" t="t" r="r" b="b"/>
              <a:pathLst>
                <a:path w="215900" h="5079">
                  <a:moveTo>
                    <a:pt x="215392" y="0"/>
                  </a:moveTo>
                  <a:lnTo>
                    <a:pt x="0" y="0"/>
                  </a:lnTo>
                  <a:lnTo>
                    <a:pt x="5588" y="2539"/>
                  </a:lnTo>
                  <a:lnTo>
                    <a:pt x="13843" y="5079"/>
                  </a:lnTo>
                  <a:lnTo>
                    <a:pt x="201803" y="5079"/>
                  </a:lnTo>
                  <a:lnTo>
                    <a:pt x="208788" y="2539"/>
                  </a:lnTo>
                  <a:lnTo>
                    <a:pt x="215392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627745" y="5092699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2911" y="3810"/>
                  </a:lnTo>
                  <a:lnTo>
                    <a:pt x="175471" y="381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00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006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77580" y="5013959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702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895" y="3810"/>
                  </a:lnTo>
                  <a:lnTo>
                    <a:pt x="3987" y="7620"/>
                  </a:lnTo>
                  <a:lnTo>
                    <a:pt x="283019" y="7620"/>
                  </a:lnTo>
                  <a:lnTo>
                    <a:pt x="284111" y="3810"/>
                  </a:lnTo>
                  <a:lnTo>
                    <a:pt x="284480" y="254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0" name="object 37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5359" y="4936489"/>
              <a:ext cx="251459" cy="146050"/>
            </a:xfrm>
            <a:prstGeom prst="rect">
              <a:avLst/>
            </a:prstGeom>
          </p:spPr>
        </p:pic>
      </p:grpSp>
      <p:sp>
        <p:nvSpPr>
          <p:cNvPr id="371" name="object 371"/>
          <p:cNvSpPr txBox="1">
            <a:spLocks noGrp="1"/>
          </p:cNvSpPr>
          <p:nvPr>
            <p:ph type="title"/>
          </p:nvPr>
        </p:nvSpPr>
        <p:spPr>
          <a:xfrm>
            <a:off x="1901189" y="450850"/>
            <a:ext cx="51822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INTENSITAS</a:t>
            </a:r>
            <a:r>
              <a:rPr sz="4400" spc="-85" dirty="0"/>
              <a:t> </a:t>
            </a:r>
            <a:r>
              <a:rPr sz="4400" spc="-5" dirty="0"/>
              <a:t>BUNYI</a:t>
            </a:r>
            <a:endParaRPr sz="4400"/>
          </a:p>
        </p:txBody>
      </p:sp>
      <p:sp>
        <p:nvSpPr>
          <p:cNvPr id="372" name="object 372"/>
          <p:cNvSpPr txBox="1"/>
          <p:nvPr/>
        </p:nvSpPr>
        <p:spPr>
          <a:xfrm>
            <a:off x="535940" y="1404620"/>
            <a:ext cx="805942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99FF99"/>
              </a:buClr>
              <a:buSzPct val="80357"/>
              <a:buFont typeface="Segoe MDL2 Assets"/>
              <a:buChar char="➢"/>
              <a:tabLst>
                <a:tab pos="355600" algn="l"/>
                <a:tab pos="1627505" algn="l"/>
                <a:tab pos="2782570" algn="l"/>
                <a:tab pos="4135120" algn="l"/>
                <a:tab pos="5370195" algn="l"/>
                <a:tab pos="6463665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dala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energ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satu	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	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tu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sat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uan  luas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dipancarkan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sumber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bunyi.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3282950" y="5345429"/>
            <a:ext cx="2070100" cy="7708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892175" algn="l"/>
              </a:tabLst>
            </a:pPr>
            <a:r>
              <a:rPr sz="4900" i="1" spc="60" dirty="0">
                <a:latin typeface="Times New Roman"/>
                <a:cs typeface="Times New Roman"/>
              </a:rPr>
              <a:t>I</a:t>
            </a:r>
            <a:r>
              <a:rPr sz="4275" i="1" spc="89" baseline="-24366" dirty="0">
                <a:latin typeface="Times New Roman"/>
                <a:cs typeface="Times New Roman"/>
              </a:rPr>
              <a:t>tot	</a:t>
            </a:r>
            <a:r>
              <a:rPr sz="4900" spc="-5" dirty="0">
                <a:latin typeface="Symbol"/>
                <a:cs typeface="Symbol"/>
              </a:rPr>
              <a:t></a:t>
            </a:r>
            <a:r>
              <a:rPr sz="4900" spc="-170" dirty="0">
                <a:latin typeface="Times New Roman"/>
                <a:cs typeface="Times New Roman"/>
              </a:rPr>
              <a:t> </a:t>
            </a:r>
            <a:r>
              <a:rPr sz="4900" i="1" spc="-55" dirty="0">
                <a:latin typeface="Times New Roman"/>
                <a:cs typeface="Times New Roman"/>
              </a:rPr>
              <a:t>n</a:t>
            </a:r>
            <a:r>
              <a:rPr sz="4900" spc="-55" dirty="0">
                <a:latin typeface="Times New Roman"/>
                <a:cs typeface="Times New Roman"/>
              </a:rPr>
              <a:t>.</a:t>
            </a:r>
            <a:r>
              <a:rPr sz="4900" i="1" spc="-55" dirty="0">
                <a:latin typeface="Times New Roman"/>
                <a:cs typeface="Times New Roman"/>
              </a:rPr>
              <a:t>I</a:t>
            </a:r>
            <a:endParaRPr sz="4900">
              <a:latin typeface="Times New Roman"/>
              <a:cs typeface="Times New Roman"/>
            </a:endParaRPr>
          </a:p>
        </p:txBody>
      </p:sp>
      <p:grpSp>
        <p:nvGrpSpPr>
          <p:cNvPr id="374" name="object 374"/>
          <p:cNvGrpSpPr/>
          <p:nvPr/>
        </p:nvGrpSpPr>
        <p:grpSpPr>
          <a:xfrm>
            <a:off x="4191000" y="2928620"/>
            <a:ext cx="990600" cy="543560"/>
            <a:chOff x="4191000" y="2928620"/>
            <a:chExt cx="990600" cy="543560"/>
          </a:xfrm>
        </p:grpSpPr>
        <p:sp>
          <p:nvSpPr>
            <p:cNvPr id="375" name="object 375"/>
            <p:cNvSpPr/>
            <p:nvPr/>
          </p:nvSpPr>
          <p:spPr>
            <a:xfrm>
              <a:off x="4191000" y="3109595"/>
              <a:ext cx="483870" cy="181610"/>
            </a:xfrm>
            <a:custGeom>
              <a:avLst/>
              <a:gdLst/>
              <a:ahLst/>
              <a:cxnLst/>
              <a:rect l="l" t="t" r="r" b="b"/>
              <a:pathLst>
                <a:path w="483870" h="181610">
                  <a:moveTo>
                    <a:pt x="0" y="181609"/>
                  </a:moveTo>
                  <a:lnTo>
                    <a:pt x="483870" y="181609"/>
                  </a:lnTo>
                  <a:lnTo>
                    <a:pt x="483870" y="0"/>
                  </a:lnTo>
                  <a:lnTo>
                    <a:pt x="0" y="0"/>
                  </a:lnTo>
                  <a:lnTo>
                    <a:pt x="0" y="181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638040" y="2928620"/>
              <a:ext cx="543560" cy="543560"/>
            </a:xfrm>
            <a:custGeom>
              <a:avLst/>
              <a:gdLst/>
              <a:ahLst/>
              <a:cxnLst/>
              <a:rect l="l" t="t" r="r" b="b"/>
              <a:pathLst>
                <a:path w="543560" h="543560">
                  <a:moveTo>
                    <a:pt x="0" y="0"/>
                  </a:moveTo>
                  <a:lnTo>
                    <a:pt x="0" y="543559"/>
                  </a:lnTo>
                  <a:lnTo>
                    <a:pt x="543560" y="271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7" name="object 377"/>
          <p:cNvSpPr/>
          <p:nvPr/>
        </p:nvSpPr>
        <p:spPr>
          <a:xfrm>
            <a:off x="6515100" y="3097529"/>
            <a:ext cx="462280" cy="0"/>
          </a:xfrm>
          <a:custGeom>
            <a:avLst/>
            <a:gdLst/>
            <a:ahLst/>
            <a:cxnLst/>
            <a:rect l="l" t="t" r="r" b="b"/>
            <a:pathLst>
              <a:path w="462279">
                <a:moveTo>
                  <a:pt x="0" y="0"/>
                </a:moveTo>
                <a:lnTo>
                  <a:pt x="46227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 txBox="1"/>
          <p:nvPr/>
        </p:nvSpPr>
        <p:spPr>
          <a:xfrm>
            <a:off x="6798309" y="3084829"/>
            <a:ext cx="13652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5" dirty="0">
                <a:latin typeface="Times New Roman"/>
                <a:cs typeface="Times New Roman"/>
              </a:rPr>
              <a:t>2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79" name="object 379"/>
          <p:cNvSpPr txBox="1"/>
          <p:nvPr/>
        </p:nvSpPr>
        <p:spPr>
          <a:xfrm>
            <a:off x="6539230" y="3097529"/>
            <a:ext cx="257810" cy="481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i="1" spc="-10" dirty="0">
                <a:latin typeface="Times New Roman"/>
                <a:cs typeface="Times New Roman"/>
              </a:rPr>
              <a:t>R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5919470" y="2800350"/>
            <a:ext cx="959485" cy="481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730885" algn="l"/>
              </a:tabLst>
            </a:pPr>
            <a:r>
              <a:rPr sz="3000" i="1" spc="-5" dirty="0">
                <a:latin typeface="Times New Roman"/>
                <a:cs typeface="Times New Roman"/>
              </a:rPr>
              <a:t>I</a:t>
            </a:r>
            <a:r>
              <a:rPr sz="3000" i="1" spc="25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Symbol"/>
                <a:cs typeface="Symbol"/>
              </a:rPr>
              <a:t></a:t>
            </a:r>
            <a:r>
              <a:rPr sz="3000" spc="-10" dirty="0">
                <a:latin typeface="Times New Roman"/>
                <a:cs typeface="Times New Roman"/>
              </a:rPr>
              <a:t>	</a:t>
            </a:r>
            <a:r>
              <a:rPr sz="4500" spc="-15" baseline="35185" dirty="0">
                <a:latin typeface="Times New Roman"/>
                <a:cs typeface="Times New Roman"/>
              </a:rPr>
              <a:t>1</a:t>
            </a:r>
            <a:endParaRPr sz="4500" baseline="35185">
              <a:latin typeface="Times New Roman"/>
              <a:cs typeface="Times New Roman"/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2103120" y="3249929"/>
            <a:ext cx="294640" cy="0"/>
          </a:xfrm>
          <a:custGeom>
            <a:avLst/>
            <a:gdLst/>
            <a:ahLst/>
            <a:cxnLst/>
            <a:rect l="l" t="t" r="r" b="b"/>
            <a:pathLst>
              <a:path w="294639">
                <a:moveTo>
                  <a:pt x="0" y="0"/>
                </a:moveTo>
                <a:lnTo>
                  <a:pt x="29464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 txBox="1"/>
          <p:nvPr/>
        </p:nvSpPr>
        <p:spPr>
          <a:xfrm>
            <a:off x="445769" y="4072890"/>
            <a:ext cx="8442325" cy="877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5080" indent="-342900">
              <a:lnSpc>
                <a:spcPct val="100000"/>
              </a:lnSpc>
              <a:spcBef>
                <a:spcPts val="100"/>
              </a:spcBef>
              <a:buClr>
                <a:srgbClr val="99FF99"/>
              </a:buClr>
              <a:buSzPct val="80357"/>
              <a:buFont typeface="Segoe MDL2 Assets"/>
              <a:buChar char="➢"/>
              <a:tabLst>
                <a:tab pos="368300" algn="l"/>
                <a:tab pos="8208009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Apabila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ada 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buah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sumber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bunyi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yang identik,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maka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intensitas total yang dihasilkan adalah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:	</a:t>
            </a:r>
            <a:r>
              <a:rPr sz="2800" u="dbl" dirty="0">
                <a:solidFill>
                  <a:srgbClr val="FFFFFF"/>
                </a:solidFill>
                <a:uFill>
                  <a:solidFill>
                    <a:srgbClr val="0067A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dbl" spc="335" dirty="0">
                <a:solidFill>
                  <a:srgbClr val="FFFFFF"/>
                </a:solidFill>
                <a:uFill>
                  <a:solidFill>
                    <a:srgbClr val="0067AD"/>
                  </a:solidFill>
                </a:uFill>
                <a:latin typeface="Times New Roman"/>
                <a:cs typeface="Times New Roman"/>
              </a:rPr>
              <a:t> 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2801620" y="3249929"/>
            <a:ext cx="966469" cy="0"/>
          </a:xfrm>
          <a:custGeom>
            <a:avLst/>
            <a:gdLst/>
            <a:ahLst/>
            <a:cxnLst/>
            <a:rect l="l" t="t" r="r" b="b"/>
            <a:pathLst>
              <a:path w="966470">
                <a:moveTo>
                  <a:pt x="0" y="0"/>
                </a:moveTo>
                <a:lnTo>
                  <a:pt x="96646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 txBox="1"/>
          <p:nvPr/>
        </p:nvSpPr>
        <p:spPr>
          <a:xfrm>
            <a:off x="2127250" y="2712720"/>
            <a:ext cx="1292860" cy="481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47115" algn="l"/>
              </a:tabLst>
            </a:pPr>
            <a:r>
              <a:rPr sz="3000" i="1" spc="-10" dirty="0">
                <a:latin typeface="Times New Roman"/>
                <a:cs typeface="Times New Roman"/>
              </a:rPr>
              <a:t>P	P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85" name="object 385"/>
          <p:cNvSpPr txBox="1"/>
          <p:nvPr/>
        </p:nvSpPr>
        <p:spPr>
          <a:xfrm>
            <a:off x="2119629" y="3236549"/>
            <a:ext cx="1644014" cy="497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706755" algn="l"/>
              </a:tabLst>
            </a:pPr>
            <a:r>
              <a:rPr sz="3000" i="1" spc="-10" dirty="0">
                <a:latin typeface="Times New Roman"/>
                <a:cs typeface="Times New Roman"/>
              </a:rPr>
              <a:t>A	</a:t>
            </a:r>
            <a:r>
              <a:rPr sz="3000" spc="-110" dirty="0">
                <a:latin typeface="Times New Roman"/>
                <a:cs typeface="Times New Roman"/>
              </a:rPr>
              <a:t>4</a:t>
            </a:r>
            <a:r>
              <a:rPr sz="3100" spc="-110" dirty="0">
                <a:latin typeface="Symbol"/>
                <a:cs typeface="Symbol"/>
              </a:rPr>
              <a:t></a:t>
            </a:r>
            <a:r>
              <a:rPr sz="3100" spc="-500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.</a:t>
            </a:r>
            <a:r>
              <a:rPr sz="3000" i="1" spc="65" dirty="0">
                <a:latin typeface="Times New Roman"/>
                <a:cs typeface="Times New Roman"/>
              </a:rPr>
              <a:t>R</a:t>
            </a:r>
            <a:r>
              <a:rPr sz="2625" spc="97" baseline="42857" dirty="0">
                <a:latin typeface="Times New Roman"/>
                <a:cs typeface="Times New Roman"/>
              </a:rPr>
              <a:t>2</a:t>
            </a:r>
            <a:endParaRPr sz="2625" baseline="42857">
              <a:latin typeface="Times New Roman"/>
              <a:cs typeface="Times New Roman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1531619" y="2952750"/>
            <a:ext cx="1188085" cy="481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65835" algn="l"/>
              </a:tabLst>
            </a:pPr>
            <a:r>
              <a:rPr sz="3000" i="1" spc="-5" dirty="0">
                <a:latin typeface="Times New Roman"/>
                <a:cs typeface="Times New Roman"/>
              </a:rPr>
              <a:t>I</a:t>
            </a:r>
            <a:r>
              <a:rPr sz="3000" i="1" spc="26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Symbol"/>
                <a:cs typeface="Symbol"/>
              </a:rPr>
              <a:t>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0" dirty="0">
                <a:latin typeface="Symbol"/>
                <a:cs typeface="Symbol"/>
              </a:rPr>
              <a:t></a:t>
            </a:r>
            <a:endParaRPr sz="3000">
              <a:latin typeface="Symbol"/>
              <a:cs typeface="Symbol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2070"/>
            <a:chOff x="2540" y="4265929"/>
            <a:chExt cx="9142730" cy="2592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6740" y="5943600"/>
              <a:ext cx="1191260" cy="7327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09690" y="590803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2870"/>
                  </a:moveTo>
                  <a:lnTo>
                    <a:pt x="5080" y="1282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5080" y="19646"/>
                  </a:lnTo>
                  <a:lnTo>
                    <a:pt x="11430" y="20383"/>
                  </a:lnTo>
                  <a:lnTo>
                    <a:pt x="11430" y="287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9849" y="5910579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0" y="0"/>
                  </a:moveTo>
                  <a:lnTo>
                    <a:pt x="0" y="17695"/>
                  </a:lnTo>
                  <a:lnTo>
                    <a:pt x="6350" y="18436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26199" y="5912167"/>
              <a:ext cx="5080" cy="17780"/>
            </a:xfrm>
            <a:custGeom>
              <a:avLst/>
              <a:gdLst/>
              <a:ahLst/>
              <a:cxnLst/>
              <a:rect l="l" t="t" r="r" b="b"/>
              <a:pathLst>
                <a:path w="5079" h="17779">
                  <a:moveTo>
                    <a:pt x="0" y="0"/>
                  </a:moveTo>
                  <a:lnTo>
                    <a:pt x="0" y="16848"/>
                  </a:lnTo>
                  <a:lnTo>
                    <a:pt x="5079" y="17441"/>
                  </a:lnTo>
                  <a:lnTo>
                    <a:pt x="5079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1280" y="5913437"/>
              <a:ext cx="6350" cy="17145"/>
            </a:xfrm>
            <a:custGeom>
              <a:avLst/>
              <a:gdLst/>
              <a:ahLst/>
              <a:cxnLst/>
              <a:rect l="l" t="t" r="r" b="b"/>
              <a:pathLst>
                <a:path w="6350" h="17145">
                  <a:moveTo>
                    <a:pt x="0" y="0"/>
                  </a:moveTo>
                  <a:lnTo>
                    <a:pt x="0" y="16171"/>
                  </a:lnTo>
                  <a:lnTo>
                    <a:pt x="6350" y="1691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6360" y="5914707"/>
              <a:ext cx="6350" cy="16510"/>
            </a:xfrm>
            <a:custGeom>
              <a:avLst/>
              <a:gdLst/>
              <a:ahLst/>
              <a:cxnLst/>
              <a:rect l="l" t="t" r="r" b="b"/>
              <a:pathLst>
                <a:path w="6350" h="16510">
                  <a:moveTo>
                    <a:pt x="0" y="0"/>
                  </a:moveTo>
                  <a:lnTo>
                    <a:pt x="0" y="15493"/>
                  </a:lnTo>
                  <a:lnTo>
                    <a:pt x="6350" y="16234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42710" y="5916294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39">
                  <a:moveTo>
                    <a:pt x="0" y="0"/>
                  </a:moveTo>
                  <a:lnTo>
                    <a:pt x="0" y="14647"/>
                  </a:lnTo>
                  <a:lnTo>
                    <a:pt x="5079" y="1523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7790" y="5917564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970"/>
                  </a:lnTo>
                  <a:lnTo>
                    <a:pt x="6350" y="14710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52869" y="5918834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0" y="0"/>
                  </a:moveTo>
                  <a:lnTo>
                    <a:pt x="0" y="13292"/>
                  </a:lnTo>
                  <a:lnTo>
                    <a:pt x="6350" y="14033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59219" y="5920422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0" y="12446"/>
                  </a:lnTo>
                  <a:lnTo>
                    <a:pt x="5079" y="13038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64299" y="5921692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1768"/>
                  </a:lnTo>
                  <a:lnTo>
                    <a:pt x="6350" y="12509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9380" y="592296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0" y="11091"/>
                  </a:lnTo>
                  <a:lnTo>
                    <a:pt x="6350" y="1183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5730" y="592455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10244"/>
                  </a:lnTo>
                  <a:lnTo>
                    <a:pt x="5080" y="10837"/>
                  </a:lnTo>
                  <a:lnTo>
                    <a:pt x="508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0810" y="5925819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0" y="0"/>
                  </a:moveTo>
                  <a:lnTo>
                    <a:pt x="0" y="9567"/>
                  </a:lnTo>
                  <a:lnTo>
                    <a:pt x="5079" y="1015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5890" y="5927089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0" y="0"/>
                  </a:moveTo>
                  <a:lnTo>
                    <a:pt x="0" y="8890"/>
                  </a:lnTo>
                  <a:lnTo>
                    <a:pt x="6350" y="10583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92240" y="592783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9842"/>
                  </a:lnTo>
                  <a:lnTo>
                    <a:pt x="5080" y="11197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97319" y="5928423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0604"/>
                  </a:lnTo>
                  <a:lnTo>
                    <a:pt x="6350" y="1229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02399" y="592901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1366"/>
                  </a:lnTo>
                  <a:lnTo>
                    <a:pt x="6350" y="1305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08749" y="5929756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79" h="13970">
                  <a:moveTo>
                    <a:pt x="0" y="0"/>
                  </a:moveTo>
                  <a:lnTo>
                    <a:pt x="0" y="12319"/>
                  </a:lnTo>
                  <a:lnTo>
                    <a:pt x="5079" y="13673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13830" y="5930349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081"/>
                  </a:lnTo>
                  <a:lnTo>
                    <a:pt x="6350" y="14774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18909" y="5930942"/>
              <a:ext cx="6350" cy="15875"/>
            </a:xfrm>
            <a:custGeom>
              <a:avLst/>
              <a:gdLst/>
              <a:ahLst/>
              <a:cxnLst/>
              <a:rect l="l" t="t" r="r" b="b"/>
              <a:pathLst>
                <a:path w="6350" h="15875">
                  <a:moveTo>
                    <a:pt x="0" y="0"/>
                  </a:moveTo>
                  <a:lnTo>
                    <a:pt x="0" y="13842"/>
                  </a:lnTo>
                  <a:lnTo>
                    <a:pt x="6350" y="15536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25259" y="5931683"/>
              <a:ext cx="5080" cy="16510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0" y="0"/>
                  </a:moveTo>
                  <a:lnTo>
                    <a:pt x="0" y="14795"/>
                  </a:lnTo>
                  <a:lnTo>
                    <a:pt x="5080" y="16150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30340" y="5932275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0" y="0"/>
                  </a:moveTo>
                  <a:lnTo>
                    <a:pt x="0" y="15557"/>
                  </a:lnTo>
                  <a:lnTo>
                    <a:pt x="6350" y="1725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35420" y="5932868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4">
                  <a:moveTo>
                    <a:pt x="0" y="0"/>
                  </a:moveTo>
                  <a:lnTo>
                    <a:pt x="0" y="16319"/>
                  </a:lnTo>
                  <a:lnTo>
                    <a:pt x="6350" y="18012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41770" y="5933609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79" h="19050">
                  <a:moveTo>
                    <a:pt x="0" y="0"/>
                  </a:moveTo>
                  <a:lnTo>
                    <a:pt x="0" y="17271"/>
                  </a:lnTo>
                  <a:lnTo>
                    <a:pt x="5079" y="18626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46849" y="5934201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0" y="0"/>
                  </a:moveTo>
                  <a:lnTo>
                    <a:pt x="0" y="18034"/>
                  </a:lnTo>
                  <a:lnTo>
                    <a:pt x="6350" y="1972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51930" y="5934794"/>
              <a:ext cx="6350" cy="20955"/>
            </a:xfrm>
            <a:custGeom>
              <a:avLst/>
              <a:gdLst/>
              <a:ahLst/>
              <a:cxnLst/>
              <a:rect l="l" t="t" r="r" b="b"/>
              <a:pathLst>
                <a:path w="6350" h="20954">
                  <a:moveTo>
                    <a:pt x="0" y="0"/>
                  </a:moveTo>
                  <a:lnTo>
                    <a:pt x="0" y="18795"/>
                  </a:lnTo>
                  <a:lnTo>
                    <a:pt x="6350" y="2048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58280" y="5935535"/>
              <a:ext cx="3810" cy="20955"/>
            </a:xfrm>
            <a:custGeom>
              <a:avLst/>
              <a:gdLst/>
              <a:ahLst/>
              <a:cxnLst/>
              <a:rect l="l" t="t" r="r" b="b"/>
              <a:pathLst>
                <a:path w="3809" h="20954">
                  <a:moveTo>
                    <a:pt x="0" y="0"/>
                  </a:moveTo>
                  <a:lnTo>
                    <a:pt x="0" y="19748"/>
                  </a:lnTo>
                  <a:lnTo>
                    <a:pt x="3810" y="20764"/>
                  </a:lnTo>
                  <a:lnTo>
                    <a:pt x="381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7760" y="6267450"/>
              <a:ext cx="132079" cy="825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5764529"/>
              <a:ext cx="2580640" cy="10845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199" y="5333999"/>
              <a:ext cx="2143759" cy="130429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387442" y="505840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2177" y="0"/>
                  </a:moveTo>
                  <a:lnTo>
                    <a:pt x="0" y="2539"/>
                  </a:lnTo>
                  <a:lnTo>
                    <a:pt x="4265" y="2539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463140" y="5147309"/>
              <a:ext cx="498475" cy="7620"/>
            </a:xfrm>
            <a:custGeom>
              <a:avLst/>
              <a:gdLst/>
              <a:ahLst/>
              <a:cxnLst/>
              <a:rect l="l" t="t" r="r" b="b"/>
              <a:pathLst>
                <a:path w="498475" h="7620">
                  <a:moveTo>
                    <a:pt x="35623" y="7620"/>
                  </a:moveTo>
                  <a:lnTo>
                    <a:pt x="29616" y="3810"/>
                  </a:lnTo>
                  <a:lnTo>
                    <a:pt x="23596" y="0"/>
                  </a:lnTo>
                  <a:lnTo>
                    <a:pt x="0" y="0"/>
                  </a:lnTo>
                  <a:lnTo>
                    <a:pt x="6121" y="3810"/>
                  </a:lnTo>
                  <a:lnTo>
                    <a:pt x="12230" y="7620"/>
                  </a:lnTo>
                  <a:lnTo>
                    <a:pt x="35623" y="7620"/>
                  </a:lnTo>
                  <a:close/>
                </a:path>
                <a:path w="498475" h="7620">
                  <a:moveTo>
                    <a:pt x="497890" y="0"/>
                  </a:moveTo>
                  <a:lnTo>
                    <a:pt x="489000" y="0"/>
                  </a:lnTo>
                  <a:lnTo>
                    <a:pt x="484327" y="3810"/>
                  </a:lnTo>
                  <a:lnTo>
                    <a:pt x="479666" y="7620"/>
                  </a:lnTo>
                  <a:lnTo>
                    <a:pt x="488556" y="7620"/>
                  </a:lnTo>
                  <a:lnTo>
                    <a:pt x="493217" y="3810"/>
                  </a:lnTo>
                  <a:lnTo>
                    <a:pt x="49789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006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62390" y="486790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08" y="7620"/>
                  </a:moveTo>
                  <a:lnTo>
                    <a:pt x="12801" y="3810"/>
                  </a:lnTo>
                  <a:lnTo>
                    <a:pt x="11074" y="2540"/>
                  </a:lnTo>
                  <a:lnTo>
                    <a:pt x="7620" y="0"/>
                  </a:lnTo>
                  <a:lnTo>
                    <a:pt x="5080" y="254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18008" y="762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61120" y="4875529"/>
              <a:ext cx="26670" cy="5080"/>
            </a:xfrm>
            <a:custGeom>
              <a:avLst/>
              <a:gdLst/>
              <a:ahLst/>
              <a:cxnLst/>
              <a:rect l="l" t="t" r="r" b="b"/>
              <a:pathLst>
                <a:path w="26670" h="5079">
                  <a:moveTo>
                    <a:pt x="19280" y="0"/>
                  </a:moveTo>
                  <a:lnTo>
                    <a:pt x="1270" y="0"/>
                  </a:lnTo>
                  <a:lnTo>
                    <a:pt x="0" y="1270"/>
                  </a:lnTo>
                  <a:lnTo>
                    <a:pt x="4969" y="5080"/>
                  </a:lnTo>
                  <a:lnTo>
                    <a:pt x="26208" y="5080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006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66089" y="488060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238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165" y="507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71059" y="488441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464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391" y="507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977685" y="4889499"/>
              <a:ext cx="29209" cy="5080"/>
            </a:xfrm>
            <a:custGeom>
              <a:avLst/>
              <a:gdLst/>
              <a:ahLst/>
              <a:cxnLst/>
              <a:rect l="l" t="t" r="r" b="b"/>
              <a:pathLst>
                <a:path w="29209" h="5079">
                  <a:moveTo>
                    <a:pt x="21765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8692" y="5080"/>
                  </a:lnTo>
                  <a:lnTo>
                    <a:pt x="21765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984311" y="489457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206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746" y="3810"/>
                  </a:lnTo>
                  <a:lnTo>
                    <a:pt x="23798" y="1270"/>
                  </a:lnTo>
                  <a:lnTo>
                    <a:pt x="22066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995907" y="4903469"/>
              <a:ext cx="22225" cy="5080"/>
            </a:xfrm>
            <a:custGeom>
              <a:avLst/>
              <a:gdLst/>
              <a:ahLst/>
              <a:cxnLst/>
              <a:rect l="l" t="t" r="r" b="b"/>
              <a:pathLst>
                <a:path w="22225" h="5079">
                  <a:moveTo>
                    <a:pt x="18045" y="0"/>
                  </a:moveTo>
                  <a:lnTo>
                    <a:pt x="0" y="0"/>
                  </a:lnTo>
                  <a:lnTo>
                    <a:pt x="3313" y="2539"/>
                  </a:lnTo>
                  <a:lnTo>
                    <a:pt x="5853" y="5079"/>
                  </a:lnTo>
                  <a:lnTo>
                    <a:pt x="21939" y="5079"/>
                  </a:lnTo>
                  <a:lnTo>
                    <a:pt x="18045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00490" y="4907279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20" h="5079">
                  <a:moveTo>
                    <a:pt x="1638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20277" y="5080"/>
                  </a:lnTo>
                  <a:lnTo>
                    <a:pt x="1638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05570" y="4912359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4" h="5079">
                  <a:moveTo>
                    <a:pt x="15197" y="0"/>
                  </a:moveTo>
                  <a:lnTo>
                    <a:pt x="0" y="0"/>
                  </a:lnTo>
                  <a:lnTo>
                    <a:pt x="5079" y="5079"/>
                  </a:lnTo>
                  <a:lnTo>
                    <a:pt x="19092" y="5079"/>
                  </a:lnTo>
                  <a:lnTo>
                    <a:pt x="15197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10649" y="4917439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5" h="5079">
                  <a:moveTo>
                    <a:pt x="1401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906" y="508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15730" y="492251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826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5748" y="3809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19540" y="4926329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1938" y="0"/>
                  </a:moveTo>
                  <a:lnTo>
                    <a:pt x="0" y="0"/>
                  </a:lnTo>
                  <a:lnTo>
                    <a:pt x="5080" y="5080"/>
                  </a:lnTo>
                  <a:lnTo>
                    <a:pt x="15832" y="5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24620" y="49314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3217" y="5079"/>
                  </a:lnTo>
                  <a:lnTo>
                    <a:pt x="13292" y="507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27498" y="493521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0117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1303" y="507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28853" y="49402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48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1133" y="508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0208" y="49453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779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964" y="5080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1223" y="49491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51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837" y="508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2578" y="49542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482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667" y="5079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3933" y="49593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1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202" y="3810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4949" y="496315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186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371" y="5079"/>
                  </a:lnTo>
                  <a:lnTo>
                    <a:pt x="9186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6304" y="49682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312" y="5080"/>
                  </a:lnTo>
                  <a:lnTo>
                    <a:pt x="10244" y="508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7320" y="49720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888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244" y="50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8505" y="49771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5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413" y="5080"/>
                  </a:lnTo>
                  <a:lnTo>
                    <a:pt x="9059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39690" y="49822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228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0583" y="507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0875" y="498728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398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752" y="5080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1765" y="49910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525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879" y="508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821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175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5024" y="500506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90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1345" y="5079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4826" y="5010149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89">
                  <a:moveTo>
                    <a:pt x="11544" y="0"/>
                  </a:moveTo>
                  <a:lnTo>
                    <a:pt x="1384" y="0"/>
                  </a:lnTo>
                  <a:lnTo>
                    <a:pt x="584" y="5080"/>
                  </a:lnTo>
                  <a:lnTo>
                    <a:pt x="0" y="8890"/>
                  </a:lnTo>
                  <a:lnTo>
                    <a:pt x="9956" y="8890"/>
                  </a:lnTo>
                  <a:lnTo>
                    <a:pt x="10629" y="5080"/>
                  </a:lnTo>
                  <a:lnTo>
                    <a:pt x="10858" y="381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4036" y="50190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52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849" y="5080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3443" y="50228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668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764" y="508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2654" y="50279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555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651" y="5080"/>
                  </a:lnTo>
                  <a:lnTo>
                    <a:pt x="10555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1863" y="50330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442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539" y="5079"/>
                  </a:lnTo>
                  <a:lnTo>
                    <a:pt x="10442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1271" y="50380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31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454" y="381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0480" y="504189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244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341" y="5080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39690" y="504697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1013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228" y="508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39097" y="505205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21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143" y="3809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38307" y="505586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934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031" y="5079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37517" y="506094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82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8918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5315" y="506475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1346" y="0"/>
                  </a:moveTo>
                  <a:lnTo>
                    <a:pt x="2400" y="0"/>
                  </a:lnTo>
                  <a:lnTo>
                    <a:pt x="2005" y="2539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0895" y="2539"/>
                  </a:lnTo>
                  <a:lnTo>
                    <a:pt x="11346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1304" y="506983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27293" y="50749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24285" y="507872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20275" y="50838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17267" y="50876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13256" y="509269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09246" y="509777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05235" y="51028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02227" y="51066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007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660968" y="4898389"/>
              <a:ext cx="120650" cy="6350"/>
            </a:xfrm>
            <a:custGeom>
              <a:avLst/>
              <a:gdLst/>
              <a:ahLst/>
              <a:cxnLst/>
              <a:rect l="l" t="t" r="r" b="b"/>
              <a:pathLst>
                <a:path w="120650" h="6350">
                  <a:moveTo>
                    <a:pt x="120230" y="3810"/>
                  </a:moveTo>
                  <a:lnTo>
                    <a:pt x="110274" y="3810"/>
                  </a:lnTo>
                  <a:lnTo>
                    <a:pt x="110274" y="2540"/>
                  </a:lnTo>
                  <a:lnTo>
                    <a:pt x="105841" y="2540"/>
                  </a:lnTo>
                  <a:lnTo>
                    <a:pt x="96951" y="1270"/>
                  </a:lnTo>
                  <a:lnTo>
                    <a:pt x="79171" y="0"/>
                  </a:lnTo>
                  <a:lnTo>
                    <a:pt x="42341" y="0"/>
                  </a:lnTo>
                  <a:lnTo>
                    <a:pt x="23291" y="1270"/>
                  </a:lnTo>
                  <a:lnTo>
                    <a:pt x="14389" y="2540"/>
                  </a:lnTo>
                  <a:lnTo>
                    <a:pt x="9956" y="2540"/>
                  </a:lnTo>
                  <a:lnTo>
                    <a:pt x="9956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20230" y="6350"/>
                  </a:lnTo>
                  <a:lnTo>
                    <a:pt x="120230" y="38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645309" y="490473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1270"/>
                  </a:moveTo>
                  <a:lnTo>
                    <a:pt x="144145" y="1270"/>
                  </a:lnTo>
                  <a:lnTo>
                    <a:pt x="144145" y="0"/>
                  </a:lnTo>
                  <a:lnTo>
                    <a:pt x="7404" y="0"/>
                  </a:lnTo>
                  <a:lnTo>
                    <a:pt x="7404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52400" y="3810"/>
                  </a:lnTo>
                  <a:lnTo>
                    <a:pt x="152400" y="127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631872" y="490854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80340" y="1270"/>
                  </a:moveTo>
                  <a:lnTo>
                    <a:pt x="174091" y="1270"/>
                  </a:lnTo>
                  <a:lnTo>
                    <a:pt x="174091" y="0"/>
                  </a:lnTo>
                  <a:lnTo>
                    <a:pt x="6451" y="0"/>
                  </a:lnTo>
                  <a:lnTo>
                    <a:pt x="6451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80340" y="3810"/>
                  </a:lnTo>
                  <a:lnTo>
                    <a:pt x="180340" y="127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616696" y="4912359"/>
              <a:ext cx="209550" cy="3810"/>
            </a:xfrm>
            <a:custGeom>
              <a:avLst/>
              <a:gdLst/>
              <a:ahLst/>
              <a:cxnLst/>
              <a:rect l="l" t="t" r="r" b="b"/>
              <a:pathLst>
                <a:path w="209550" h="3810">
                  <a:moveTo>
                    <a:pt x="199009" y="0"/>
                  </a:moveTo>
                  <a:lnTo>
                    <a:pt x="11049" y="0"/>
                  </a:lnTo>
                  <a:lnTo>
                    <a:pt x="2794" y="2539"/>
                  </a:lnTo>
                  <a:lnTo>
                    <a:pt x="0" y="3809"/>
                  </a:lnTo>
                  <a:lnTo>
                    <a:pt x="209296" y="3809"/>
                  </a:lnTo>
                  <a:lnTo>
                    <a:pt x="205994" y="2539"/>
                  </a:lnTo>
                  <a:lnTo>
                    <a:pt x="19900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608313" y="4916169"/>
              <a:ext cx="227965" cy="3810"/>
            </a:xfrm>
            <a:custGeom>
              <a:avLst/>
              <a:gdLst/>
              <a:ahLst/>
              <a:cxnLst/>
              <a:rect l="l" t="t" r="r" b="b"/>
              <a:pathLst>
                <a:path w="227965" h="3810">
                  <a:moveTo>
                    <a:pt x="217677" y="0"/>
                  </a:moveTo>
                  <a:lnTo>
                    <a:pt x="8381" y="0"/>
                  </a:lnTo>
                  <a:lnTo>
                    <a:pt x="0" y="3809"/>
                  </a:lnTo>
                  <a:lnTo>
                    <a:pt x="227583" y="3809"/>
                  </a:lnTo>
                  <a:lnTo>
                    <a:pt x="217677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1710" y="4919979"/>
              <a:ext cx="240665" cy="5080"/>
            </a:xfrm>
            <a:custGeom>
              <a:avLst/>
              <a:gdLst/>
              <a:ahLst/>
              <a:cxnLst/>
              <a:rect l="l" t="t" r="r" b="b"/>
              <a:pathLst>
                <a:path w="240665" h="5079">
                  <a:moveTo>
                    <a:pt x="240538" y="1270"/>
                  </a:moveTo>
                  <a:lnTo>
                    <a:pt x="235839" y="1270"/>
                  </a:lnTo>
                  <a:lnTo>
                    <a:pt x="235839" y="0"/>
                  </a:lnTo>
                  <a:lnTo>
                    <a:pt x="5207" y="0"/>
                  </a:lnTo>
                  <a:lnTo>
                    <a:pt x="520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240538" y="5080"/>
                  </a:lnTo>
                  <a:lnTo>
                    <a:pt x="240538" y="127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592820" y="492378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0443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56539" y="3810"/>
                  </a:lnTo>
                  <a:lnTo>
                    <a:pt x="250443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587105" y="4927599"/>
              <a:ext cx="268605" cy="3810"/>
            </a:xfrm>
            <a:custGeom>
              <a:avLst/>
              <a:gdLst/>
              <a:ahLst/>
              <a:cxnLst/>
              <a:rect l="l" t="t" r="r" b="b"/>
              <a:pathLst>
                <a:path w="268604" h="3810">
                  <a:moveTo>
                    <a:pt x="262254" y="0"/>
                  </a:moveTo>
                  <a:lnTo>
                    <a:pt x="5715" y="0"/>
                  </a:lnTo>
                  <a:lnTo>
                    <a:pt x="0" y="3810"/>
                  </a:lnTo>
                  <a:lnTo>
                    <a:pt x="268604" y="3810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579908" y="4931409"/>
              <a:ext cx="283845" cy="5080"/>
            </a:xfrm>
            <a:custGeom>
              <a:avLst/>
              <a:gdLst/>
              <a:ahLst/>
              <a:cxnLst/>
              <a:rect l="l" t="t" r="r" b="b"/>
              <a:pathLst>
                <a:path w="283845" h="5079">
                  <a:moveTo>
                    <a:pt x="275801" y="0"/>
                  </a:moveTo>
                  <a:lnTo>
                    <a:pt x="7196" y="0"/>
                  </a:lnTo>
                  <a:lnTo>
                    <a:pt x="1481" y="3809"/>
                  </a:lnTo>
                  <a:lnTo>
                    <a:pt x="0" y="5079"/>
                  </a:lnTo>
                  <a:lnTo>
                    <a:pt x="283633" y="5079"/>
                  </a:lnTo>
                  <a:lnTo>
                    <a:pt x="282151" y="3809"/>
                  </a:lnTo>
                  <a:lnTo>
                    <a:pt x="275801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575463" y="4935219"/>
              <a:ext cx="292735" cy="5080"/>
            </a:xfrm>
            <a:custGeom>
              <a:avLst/>
              <a:gdLst/>
              <a:ahLst/>
              <a:cxnLst/>
              <a:rect l="l" t="t" r="r" b="b"/>
              <a:pathLst>
                <a:path w="292734" h="5079">
                  <a:moveTo>
                    <a:pt x="286596" y="0"/>
                  </a:moveTo>
                  <a:lnTo>
                    <a:pt x="5926" y="0"/>
                  </a:lnTo>
                  <a:lnTo>
                    <a:pt x="0" y="5079"/>
                  </a:lnTo>
                  <a:lnTo>
                    <a:pt x="292523" y="507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571048" y="4939029"/>
              <a:ext cx="301625" cy="5080"/>
            </a:xfrm>
            <a:custGeom>
              <a:avLst/>
              <a:gdLst/>
              <a:ahLst/>
              <a:cxnLst/>
              <a:rect l="l" t="t" r="r" b="b"/>
              <a:pathLst>
                <a:path w="301625" h="5079">
                  <a:moveTo>
                    <a:pt x="295456" y="0"/>
                  </a:moveTo>
                  <a:lnTo>
                    <a:pt x="5896" y="0"/>
                  </a:lnTo>
                  <a:lnTo>
                    <a:pt x="1451" y="3810"/>
                  </a:lnTo>
                  <a:lnTo>
                    <a:pt x="0" y="5080"/>
                  </a:lnTo>
                  <a:lnTo>
                    <a:pt x="301352" y="5080"/>
                  </a:lnTo>
                  <a:lnTo>
                    <a:pt x="299901" y="3810"/>
                  </a:lnTo>
                  <a:lnTo>
                    <a:pt x="29545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59482" y="4951729"/>
              <a:ext cx="325120" cy="3810"/>
            </a:xfrm>
            <a:custGeom>
              <a:avLst/>
              <a:gdLst/>
              <a:ahLst/>
              <a:cxnLst/>
              <a:rect l="l" t="t" r="r" b="b"/>
              <a:pathLst>
                <a:path w="325120" h="3810">
                  <a:moveTo>
                    <a:pt x="321627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24961" y="3810"/>
                  </a:lnTo>
                  <a:lnTo>
                    <a:pt x="32162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56624" y="4955539"/>
              <a:ext cx="331470" cy="3810"/>
            </a:xfrm>
            <a:custGeom>
              <a:avLst/>
              <a:gdLst/>
              <a:ahLst/>
              <a:cxnLst/>
              <a:rect l="l" t="t" r="r" b="b"/>
              <a:pathLst>
                <a:path w="331470" h="3810">
                  <a:moveTo>
                    <a:pt x="327818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31152" y="3810"/>
                  </a:lnTo>
                  <a:lnTo>
                    <a:pt x="32781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53993" y="4959349"/>
              <a:ext cx="336550" cy="3810"/>
            </a:xfrm>
            <a:custGeom>
              <a:avLst/>
              <a:gdLst/>
              <a:ahLst/>
              <a:cxnLst/>
              <a:rect l="l" t="t" r="r" b="b"/>
              <a:pathLst>
                <a:path w="336550" h="3810">
                  <a:moveTo>
                    <a:pt x="333783" y="0"/>
                  </a:moveTo>
                  <a:lnTo>
                    <a:pt x="2630" y="0"/>
                  </a:lnTo>
                  <a:lnTo>
                    <a:pt x="725" y="2539"/>
                  </a:lnTo>
                  <a:lnTo>
                    <a:pt x="0" y="3810"/>
                  </a:lnTo>
                  <a:lnTo>
                    <a:pt x="336550" y="3810"/>
                  </a:lnTo>
                  <a:lnTo>
                    <a:pt x="336005" y="2539"/>
                  </a:lnTo>
                  <a:lnTo>
                    <a:pt x="33378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51817" y="4963159"/>
              <a:ext cx="340360" cy="3810"/>
            </a:xfrm>
            <a:custGeom>
              <a:avLst/>
              <a:gdLst/>
              <a:ahLst/>
              <a:cxnLst/>
              <a:rect l="l" t="t" r="r" b="b"/>
              <a:pathLst>
                <a:path w="340359" h="3810">
                  <a:moveTo>
                    <a:pt x="33872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0359" y="3809"/>
                  </a:lnTo>
                  <a:lnTo>
                    <a:pt x="338727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49640" y="4966969"/>
              <a:ext cx="344170" cy="3810"/>
            </a:xfrm>
            <a:custGeom>
              <a:avLst/>
              <a:gdLst/>
              <a:ahLst/>
              <a:cxnLst/>
              <a:rect l="l" t="t" r="r" b="b"/>
              <a:pathLst>
                <a:path w="344170" h="3810">
                  <a:moveTo>
                    <a:pt x="34253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4169" y="3809"/>
                  </a:lnTo>
                  <a:lnTo>
                    <a:pt x="34253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47734" y="4970779"/>
              <a:ext cx="347980" cy="3810"/>
            </a:xfrm>
            <a:custGeom>
              <a:avLst/>
              <a:gdLst/>
              <a:ahLst/>
              <a:cxnLst/>
              <a:rect l="l" t="t" r="r" b="b"/>
              <a:pathLst>
                <a:path w="347979" h="3810">
                  <a:moveTo>
                    <a:pt x="346074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47503" y="3810"/>
                  </a:lnTo>
                  <a:lnTo>
                    <a:pt x="346074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45195" y="49745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0043" y="0"/>
                  </a:moveTo>
                  <a:lnTo>
                    <a:pt x="2540" y="0"/>
                  </a:lnTo>
                  <a:lnTo>
                    <a:pt x="0" y="5080"/>
                  </a:lnTo>
                  <a:lnTo>
                    <a:pt x="351948" y="5080"/>
                  </a:lnTo>
                  <a:lnTo>
                    <a:pt x="350043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43924" y="497839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2742" y="0"/>
                  </a:moveTo>
                  <a:lnTo>
                    <a:pt x="1904" y="0"/>
                  </a:lnTo>
                  <a:lnTo>
                    <a:pt x="634" y="2539"/>
                  </a:lnTo>
                  <a:lnTo>
                    <a:pt x="0" y="5080"/>
                  </a:lnTo>
                  <a:lnTo>
                    <a:pt x="354329" y="5080"/>
                  </a:lnTo>
                  <a:lnTo>
                    <a:pt x="353695" y="2539"/>
                  </a:lnTo>
                  <a:lnTo>
                    <a:pt x="352742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42972" y="4982209"/>
              <a:ext cx="356235" cy="5080"/>
            </a:xfrm>
            <a:custGeom>
              <a:avLst/>
              <a:gdLst/>
              <a:ahLst/>
              <a:cxnLst/>
              <a:rect l="l" t="t" r="r" b="b"/>
              <a:pathLst>
                <a:path w="356234" h="5079">
                  <a:moveTo>
                    <a:pt x="354965" y="0"/>
                  </a:moveTo>
                  <a:lnTo>
                    <a:pt x="1270" y="0"/>
                  </a:lnTo>
                  <a:lnTo>
                    <a:pt x="0" y="5079"/>
                  </a:lnTo>
                  <a:lnTo>
                    <a:pt x="356235" y="5079"/>
                  </a:lnTo>
                  <a:lnTo>
                    <a:pt x="354965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42020" y="498728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7187" y="0"/>
                  </a:moveTo>
                  <a:lnTo>
                    <a:pt x="952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42020" y="4989829"/>
              <a:ext cx="359410" cy="5080"/>
            </a:xfrm>
            <a:custGeom>
              <a:avLst/>
              <a:gdLst/>
              <a:ahLst/>
              <a:cxnLst/>
              <a:rect l="l" t="t" r="r" b="b"/>
              <a:pathLst>
                <a:path w="359409" h="5079">
                  <a:moveTo>
                    <a:pt x="358889" y="1270"/>
                  </a:moveTo>
                  <a:lnTo>
                    <a:pt x="357974" y="1270"/>
                  </a:lnTo>
                  <a:lnTo>
                    <a:pt x="357974" y="0"/>
                  </a:ln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8889" y="5080"/>
                  </a:lnTo>
                  <a:lnTo>
                    <a:pt x="358889" y="127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2020" y="501014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966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2020" y="501395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8139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7187" y="3809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2972" y="5017769"/>
              <a:ext cx="356235" cy="3810"/>
            </a:xfrm>
            <a:custGeom>
              <a:avLst/>
              <a:gdLst/>
              <a:ahLst/>
              <a:cxnLst/>
              <a:rect l="l" t="t" r="r" b="b"/>
              <a:pathLst>
                <a:path w="356234" h="3810">
                  <a:moveTo>
                    <a:pt x="356235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5282" y="3809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242" y="5021579"/>
              <a:ext cx="353695" cy="3810"/>
            </a:xfrm>
            <a:custGeom>
              <a:avLst/>
              <a:gdLst/>
              <a:ahLst/>
              <a:cxnLst/>
              <a:rect l="l" t="t" r="r" b="b"/>
              <a:pathLst>
                <a:path w="353695" h="3810">
                  <a:moveTo>
                    <a:pt x="35369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" y="2540"/>
                  </a:lnTo>
                  <a:lnTo>
                    <a:pt x="622" y="3810"/>
                  </a:lnTo>
                  <a:lnTo>
                    <a:pt x="353136" y="3810"/>
                  </a:lnTo>
                  <a:lnTo>
                    <a:pt x="353136" y="2540"/>
                  </a:lnTo>
                  <a:lnTo>
                    <a:pt x="353695" y="2540"/>
                  </a:lnTo>
                  <a:lnTo>
                    <a:pt x="353695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5195" y="50253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1948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50043" y="5080"/>
                  </a:lnTo>
                  <a:lnTo>
                    <a:pt x="351948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7099" y="5029199"/>
              <a:ext cx="348615" cy="5080"/>
            </a:xfrm>
            <a:custGeom>
              <a:avLst/>
              <a:gdLst/>
              <a:ahLst/>
              <a:cxnLst/>
              <a:rect l="l" t="t" r="r" b="b"/>
              <a:pathLst>
                <a:path w="348615" h="5079">
                  <a:moveTo>
                    <a:pt x="348615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46709" y="5080"/>
                  </a:lnTo>
                  <a:lnTo>
                    <a:pt x="348615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9005" y="5033009"/>
              <a:ext cx="345440" cy="5080"/>
            </a:xfrm>
            <a:custGeom>
              <a:avLst/>
              <a:gdLst/>
              <a:ahLst/>
              <a:cxnLst/>
              <a:rect l="l" t="t" r="r" b="b"/>
              <a:pathLst>
                <a:path w="345440" h="5079">
                  <a:moveTo>
                    <a:pt x="345281" y="0"/>
                  </a:moveTo>
                  <a:lnTo>
                    <a:pt x="0" y="0"/>
                  </a:lnTo>
                  <a:lnTo>
                    <a:pt x="2540" y="5079"/>
                  </a:lnTo>
                  <a:lnTo>
                    <a:pt x="343376" y="5079"/>
                  </a:lnTo>
                  <a:lnTo>
                    <a:pt x="345281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75463" y="506475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92523" y="0"/>
                  </a:moveTo>
                  <a:lnTo>
                    <a:pt x="0" y="0"/>
                  </a:lnTo>
                  <a:lnTo>
                    <a:pt x="4445" y="3809"/>
                  </a:lnTo>
                  <a:lnTo>
                    <a:pt x="288078" y="3809"/>
                  </a:lnTo>
                  <a:lnTo>
                    <a:pt x="292523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80641" y="5068569"/>
              <a:ext cx="282575" cy="5080"/>
            </a:xfrm>
            <a:custGeom>
              <a:avLst/>
              <a:gdLst/>
              <a:ahLst/>
              <a:cxnLst/>
              <a:rect l="l" t="t" r="r" b="b"/>
              <a:pathLst>
                <a:path w="282575" h="5079">
                  <a:moveTo>
                    <a:pt x="28215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606" y="1270"/>
                  </a:lnTo>
                  <a:lnTo>
                    <a:pt x="3606" y="5080"/>
                  </a:lnTo>
                  <a:lnTo>
                    <a:pt x="278244" y="5080"/>
                  </a:lnTo>
                  <a:lnTo>
                    <a:pt x="278244" y="1270"/>
                  </a:lnTo>
                  <a:lnTo>
                    <a:pt x="282155" y="1270"/>
                  </a:lnTo>
                  <a:lnTo>
                    <a:pt x="282155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85199" y="5072379"/>
              <a:ext cx="273050" cy="5080"/>
            </a:xfrm>
            <a:custGeom>
              <a:avLst/>
              <a:gdLst/>
              <a:ahLst/>
              <a:cxnLst/>
              <a:rect l="l" t="t" r="r" b="b"/>
              <a:pathLst>
                <a:path w="273050" h="5079">
                  <a:moveTo>
                    <a:pt x="272626" y="0"/>
                  </a:moveTo>
                  <a:lnTo>
                    <a:pt x="0" y="0"/>
                  </a:lnTo>
                  <a:lnTo>
                    <a:pt x="7620" y="5080"/>
                  </a:lnTo>
                  <a:lnTo>
                    <a:pt x="264159" y="5080"/>
                  </a:lnTo>
                  <a:lnTo>
                    <a:pt x="27262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90915" y="5076189"/>
              <a:ext cx="260985" cy="5080"/>
            </a:xfrm>
            <a:custGeom>
              <a:avLst/>
              <a:gdLst/>
              <a:ahLst/>
              <a:cxnLst/>
              <a:rect l="l" t="t" r="r" b="b"/>
              <a:pathLst>
                <a:path w="260984" h="5079">
                  <a:moveTo>
                    <a:pt x="260561" y="0"/>
                  </a:moveTo>
                  <a:lnTo>
                    <a:pt x="0" y="0"/>
                  </a:lnTo>
                  <a:lnTo>
                    <a:pt x="1904" y="1270"/>
                  </a:lnTo>
                  <a:lnTo>
                    <a:pt x="9525" y="5080"/>
                  </a:lnTo>
                  <a:lnTo>
                    <a:pt x="252349" y="5080"/>
                  </a:lnTo>
                  <a:lnTo>
                    <a:pt x="258444" y="1270"/>
                  </a:lnTo>
                  <a:lnTo>
                    <a:pt x="260561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97899" y="5079999"/>
              <a:ext cx="247650" cy="5080"/>
            </a:xfrm>
            <a:custGeom>
              <a:avLst/>
              <a:gdLst/>
              <a:ahLst/>
              <a:cxnLst/>
              <a:rect l="l" t="t" r="r" b="b"/>
              <a:pathLst>
                <a:path w="247650" h="5079">
                  <a:moveTo>
                    <a:pt x="247396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10414" y="5080"/>
                  </a:lnTo>
                  <a:lnTo>
                    <a:pt x="237998" y="5080"/>
                  </a:lnTo>
                  <a:lnTo>
                    <a:pt x="241300" y="3810"/>
                  </a:lnTo>
                  <a:lnTo>
                    <a:pt x="24739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605520" y="5083809"/>
              <a:ext cx="233679" cy="5080"/>
            </a:xfrm>
            <a:custGeom>
              <a:avLst/>
              <a:gdLst/>
              <a:ahLst/>
              <a:cxnLst/>
              <a:rect l="l" t="t" r="r" b="b"/>
              <a:pathLst>
                <a:path w="233679" h="5079">
                  <a:moveTo>
                    <a:pt x="233679" y="0"/>
                  </a:moveTo>
                  <a:lnTo>
                    <a:pt x="0" y="0"/>
                  </a:lnTo>
                  <a:lnTo>
                    <a:pt x="11175" y="5079"/>
                  </a:lnTo>
                  <a:lnTo>
                    <a:pt x="220472" y="5079"/>
                  </a:lnTo>
                  <a:lnTo>
                    <a:pt x="233679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13901" y="5087619"/>
              <a:ext cx="215900" cy="5080"/>
            </a:xfrm>
            <a:custGeom>
              <a:avLst/>
              <a:gdLst/>
              <a:ahLst/>
              <a:cxnLst/>
              <a:rect l="l" t="t" r="r" b="b"/>
              <a:pathLst>
                <a:path w="215900" h="5079">
                  <a:moveTo>
                    <a:pt x="215392" y="0"/>
                  </a:moveTo>
                  <a:lnTo>
                    <a:pt x="0" y="0"/>
                  </a:lnTo>
                  <a:lnTo>
                    <a:pt x="5588" y="2539"/>
                  </a:lnTo>
                  <a:lnTo>
                    <a:pt x="13843" y="5079"/>
                  </a:lnTo>
                  <a:lnTo>
                    <a:pt x="201803" y="5079"/>
                  </a:lnTo>
                  <a:lnTo>
                    <a:pt x="208788" y="2539"/>
                  </a:lnTo>
                  <a:lnTo>
                    <a:pt x="215392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27745" y="5092699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2911" y="3810"/>
                  </a:lnTo>
                  <a:lnTo>
                    <a:pt x="175471" y="381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00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006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77580" y="5013959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702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895" y="3810"/>
                  </a:lnTo>
                  <a:lnTo>
                    <a:pt x="3987" y="7620"/>
                  </a:lnTo>
                  <a:lnTo>
                    <a:pt x="283019" y="7620"/>
                  </a:lnTo>
                  <a:lnTo>
                    <a:pt x="284111" y="3810"/>
                  </a:lnTo>
                  <a:lnTo>
                    <a:pt x="284480" y="254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" name="object 3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5359" y="4936489"/>
              <a:ext cx="251459" cy="146050"/>
            </a:xfrm>
            <a:prstGeom prst="rect">
              <a:avLst/>
            </a:prstGeom>
          </p:spPr>
        </p:pic>
      </p:grpSp>
      <p:sp>
        <p:nvSpPr>
          <p:cNvPr id="378" name="object 378"/>
          <p:cNvSpPr txBox="1"/>
          <p:nvPr/>
        </p:nvSpPr>
        <p:spPr>
          <a:xfrm>
            <a:off x="307340" y="1033779"/>
            <a:ext cx="1873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375" dirty="0">
                <a:solidFill>
                  <a:srgbClr val="99FF99"/>
                </a:solidFill>
                <a:latin typeface="Segoe MDL2 Assets"/>
                <a:cs typeface="Segoe MDL2 Assets"/>
              </a:rPr>
              <a:t></a:t>
            </a:r>
            <a:endParaRPr sz="1600">
              <a:latin typeface="Segoe MDL2 Assets"/>
              <a:cs typeface="Segoe MDL2 Assets"/>
            </a:endParaRPr>
          </a:p>
        </p:txBody>
      </p:sp>
      <p:sp>
        <p:nvSpPr>
          <p:cNvPr id="379" name="object 379"/>
          <p:cNvSpPr txBox="1">
            <a:spLocks noGrp="1"/>
          </p:cNvSpPr>
          <p:nvPr>
            <p:ph type="title"/>
          </p:nvPr>
        </p:nvSpPr>
        <p:spPr>
          <a:xfrm>
            <a:off x="650240" y="11683"/>
            <a:ext cx="7572375" cy="1647189"/>
          </a:xfrm>
          <a:prstGeom prst="rect">
            <a:avLst/>
          </a:prstGeom>
        </p:spPr>
        <p:txBody>
          <a:bodyPr vert="horz" wrap="square" lIns="0" tIns="247015" rIns="0" bIns="0" rtlCol="0">
            <a:spAutoFit/>
          </a:bodyPr>
          <a:lstStyle/>
          <a:p>
            <a:pPr marL="263525" algn="ctr">
              <a:lnSpc>
                <a:spcPct val="100000"/>
              </a:lnSpc>
              <a:spcBef>
                <a:spcPts val="1945"/>
              </a:spcBef>
            </a:pPr>
            <a:r>
              <a:rPr sz="4400" spc="-5" dirty="0"/>
              <a:t>Taraf Intensitas Bunyi</a:t>
            </a:r>
            <a:endParaRPr sz="4400"/>
          </a:p>
          <a:p>
            <a:pPr marL="12700" marR="5080">
              <a:lnSpc>
                <a:spcPct val="100000"/>
              </a:lnSpc>
              <a:spcBef>
                <a:spcPts val="840"/>
              </a:spcBef>
            </a:pPr>
            <a:r>
              <a:rPr sz="2000" spc="-5" dirty="0">
                <a:solidFill>
                  <a:srgbClr val="FFFFFF"/>
                </a:solidFill>
              </a:rPr>
              <a:t>Merupakan logaritma </a:t>
            </a:r>
            <a:r>
              <a:rPr sz="2000" dirty="0">
                <a:solidFill>
                  <a:srgbClr val="FFFFFF"/>
                </a:solidFill>
              </a:rPr>
              <a:t>perbandingan antara </a:t>
            </a:r>
            <a:r>
              <a:rPr sz="2000" spc="-5" dirty="0">
                <a:solidFill>
                  <a:srgbClr val="FFFFFF"/>
                </a:solidFill>
              </a:rPr>
              <a:t>intensitas bunyi </a:t>
            </a:r>
            <a:r>
              <a:rPr sz="2000" dirty="0">
                <a:solidFill>
                  <a:srgbClr val="FFFFFF"/>
                </a:solidFill>
              </a:rPr>
              <a:t>dengan  </a:t>
            </a:r>
            <a:r>
              <a:rPr sz="2000" spc="-5" dirty="0">
                <a:solidFill>
                  <a:srgbClr val="FFFFFF"/>
                </a:solidFill>
              </a:rPr>
              <a:t>intensitas </a:t>
            </a:r>
            <a:r>
              <a:rPr sz="2000" dirty="0">
                <a:solidFill>
                  <a:srgbClr val="FFFFFF"/>
                </a:solidFill>
              </a:rPr>
              <a:t>ambang</a:t>
            </a:r>
            <a:r>
              <a:rPr sz="2000" spc="-1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bunyi</a:t>
            </a:r>
            <a:endParaRPr sz="2000"/>
          </a:p>
        </p:txBody>
      </p:sp>
      <p:sp>
        <p:nvSpPr>
          <p:cNvPr id="380" name="object 380"/>
          <p:cNvSpPr/>
          <p:nvPr/>
        </p:nvSpPr>
        <p:spPr>
          <a:xfrm>
            <a:off x="4763770" y="239776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 txBox="1"/>
          <p:nvPr/>
        </p:nvSpPr>
        <p:spPr>
          <a:xfrm>
            <a:off x="4756150" y="2396489"/>
            <a:ext cx="292100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450" i="1" spc="75" dirty="0">
                <a:latin typeface="Times New Roman"/>
                <a:cs typeface="Times New Roman"/>
              </a:rPr>
              <a:t>I</a:t>
            </a:r>
            <a:r>
              <a:rPr sz="2175" spc="112" baseline="-22988" dirty="0">
                <a:latin typeface="Times New Roman"/>
                <a:cs typeface="Times New Roman"/>
              </a:rPr>
              <a:t>0</a:t>
            </a:r>
            <a:endParaRPr sz="2175" baseline="-22988">
              <a:latin typeface="Times New Roman"/>
              <a:cs typeface="Times New Roman"/>
            </a:endParaRPr>
          </a:p>
        </p:txBody>
      </p:sp>
      <p:sp>
        <p:nvSpPr>
          <p:cNvPr id="382" name="object 382"/>
          <p:cNvSpPr txBox="1"/>
          <p:nvPr/>
        </p:nvSpPr>
        <p:spPr>
          <a:xfrm>
            <a:off x="3333750" y="2151379"/>
            <a:ext cx="1657350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1514475" algn="l"/>
              </a:tabLst>
            </a:pPr>
            <a:r>
              <a:rPr sz="2450" i="1" dirty="0">
                <a:latin typeface="Times New Roman"/>
                <a:cs typeface="Times New Roman"/>
              </a:rPr>
              <a:t>TI </a:t>
            </a:r>
            <a:r>
              <a:rPr sz="2450" spc="5" dirty="0">
                <a:latin typeface="Symbol"/>
                <a:cs typeface="Symbol"/>
              </a:rPr>
              <a:t></a:t>
            </a:r>
            <a:r>
              <a:rPr sz="2450" spc="-7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10</a:t>
            </a:r>
            <a:r>
              <a:rPr sz="2450" spc="-34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log	</a:t>
            </a:r>
            <a:r>
              <a:rPr sz="3675" i="1" baseline="35147" dirty="0">
                <a:latin typeface="Times New Roman"/>
                <a:cs typeface="Times New Roman"/>
              </a:rPr>
              <a:t>I</a:t>
            </a:r>
            <a:endParaRPr sz="3675" baseline="35147">
              <a:latin typeface="Times New Roman"/>
              <a:cs typeface="Times New Roman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4878070" y="3261360"/>
            <a:ext cx="281241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TI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Taraf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Intensitas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bunyi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(dB)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 =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jumlah sumber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bunyi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280670" y="3261360"/>
            <a:ext cx="3881754" cy="93980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89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 =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intensitas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bunyi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(W/m</a:t>
            </a:r>
            <a:r>
              <a:rPr sz="1350" spc="7" baseline="3086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9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50" baseline="-2469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intensitas ambang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bunyi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(W/m</a:t>
            </a:r>
            <a:r>
              <a:rPr sz="1350" spc="7" baseline="2777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6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 =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Jarak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sumber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bunyi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ke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pendengar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(m)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2070"/>
            <a:chOff x="2540" y="4265929"/>
            <a:chExt cx="9142730" cy="2592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6740" y="5943600"/>
              <a:ext cx="1191260" cy="7327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09690" y="590803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2870"/>
                  </a:moveTo>
                  <a:lnTo>
                    <a:pt x="5080" y="1282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5080" y="19646"/>
                  </a:lnTo>
                  <a:lnTo>
                    <a:pt x="11430" y="20383"/>
                  </a:lnTo>
                  <a:lnTo>
                    <a:pt x="11430" y="287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9849" y="5910579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0" y="0"/>
                  </a:moveTo>
                  <a:lnTo>
                    <a:pt x="0" y="17695"/>
                  </a:lnTo>
                  <a:lnTo>
                    <a:pt x="6350" y="18436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26199" y="5912167"/>
              <a:ext cx="5080" cy="17780"/>
            </a:xfrm>
            <a:custGeom>
              <a:avLst/>
              <a:gdLst/>
              <a:ahLst/>
              <a:cxnLst/>
              <a:rect l="l" t="t" r="r" b="b"/>
              <a:pathLst>
                <a:path w="5079" h="17779">
                  <a:moveTo>
                    <a:pt x="0" y="0"/>
                  </a:moveTo>
                  <a:lnTo>
                    <a:pt x="0" y="16848"/>
                  </a:lnTo>
                  <a:lnTo>
                    <a:pt x="5079" y="17441"/>
                  </a:lnTo>
                  <a:lnTo>
                    <a:pt x="5079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1280" y="5913437"/>
              <a:ext cx="6350" cy="17145"/>
            </a:xfrm>
            <a:custGeom>
              <a:avLst/>
              <a:gdLst/>
              <a:ahLst/>
              <a:cxnLst/>
              <a:rect l="l" t="t" r="r" b="b"/>
              <a:pathLst>
                <a:path w="6350" h="17145">
                  <a:moveTo>
                    <a:pt x="0" y="0"/>
                  </a:moveTo>
                  <a:lnTo>
                    <a:pt x="0" y="16171"/>
                  </a:lnTo>
                  <a:lnTo>
                    <a:pt x="6350" y="1691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6360" y="5914707"/>
              <a:ext cx="6350" cy="16510"/>
            </a:xfrm>
            <a:custGeom>
              <a:avLst/>
              <a:gdLst/>
              <a:ahLst/>
              <a:cxnLst/>
              <a:rect l="l" t="t" r="r" b="b"/>
              <a:pathLst>
                <a:path w="6350" h="16510">
                  <a:moveTo>
                    <a:pt x="0" y="0"/>
                  </a:moveTo>
                  <a:lnTo>
                    <a:pt x="0" y="15493"/>
                  </a:lnTo>
                  <a:lnTo>
                    <a:pt x="6350" y="16234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42710" y="5916294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39">
                  <a:moveTo>
                    <a:pt x="0" y="0"/>
                  </a:moveTo>
                  <a:lnTo>
                    <a:pt x="0" y="14647"/>
                  </a:lnTo>
                  <a:lnTo>
                    <a:pt x="5079" y="1523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7790" y="5917564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970"/>
                  </a:lnTo>
                  <a:lnTo>
                    <a:pt x="6350" y="14710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52869" y="5918834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0" y="0"/>
                  </a:moveTo>
                  <a:lnTo>
                    <a:pt x="0" y="13292"/>
                  </a:lnTo>
                  <a:lnTo>
                    <a:pt x="6350" y="14033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59219" y="5920422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0" y="12446"/>
                  </a:lnTo>
                  <a:lnTo>
                    <a:pt x="5079" y="13038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64299" y="5921692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1768"/>
                  </a:lnTo>
                  <a:lnTo>
                    <a:pt x="6350" y="12509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9380" y="592296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0" y="11091"/>
                  </a:lnTo>
                  <a:lnTo>
                    <a:pt x="6350" y="1183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5730" y="592455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10244"/>
                  </a:lnTo>
                  <a:lnTo>
                    <a:pt x="5080" y="10837"/>
                  </a:lnTo>
                  <a:lnTo>
                    <a:pt x="508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0810" y="5925819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0" y="0"/>
                  </a:moveTo>
                  <a:lnTo>
                    <a:pt x="0" y="9567"/>
                  </a:lnTo>
                  <a:lnTo>
                    <a:pt x="5079" y="1015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5890" y="5927089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0" y="0"/>
                  </a:moveTo>
                  <a:lnTo>
                    <a:pt x="0" y="8890"/>
                  </a:lnTo>
                  <a:lnTo>
                    <a:pt x="6350" y="10583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92240" y="592783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9842"/>
                  </a:lnTo>
                  <a:lnTo>
                    <a:pt x="5080" y="11197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97319" y="5928423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0604"/>
                  </a:lnTo>
                  <a:lnTo>
                    <a:pt x="6350" y="1229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02399" y="592901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1366"/>
                  </a:lnTo>
                  <a:lnTo>
                    <a:pt x="6350" y="1305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08749" y="5929756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79" h="13970">
                  <a:moveTo>
                    <a:pt x="0" y="0"/>
                  </a:moveTo>
                  <a:lnTo>
                    <a:pt x="0" y="12319"/>
                  </a:lnTo>
                  <a:lnTo>
                    <a:pt x="5079" y="13673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13830" y="5930349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081"/>
                  </a:lnTo>
                  <a:lnTo>
                    <a:pt x="6350" y="14774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18909" y="5930942"/>
              <a:ext cx="6350" cy="15875"/>
            </a:xfrm>
            <a:custGeom>
              <a:avLst/>
              <a:gdLst/>
              <a:ahLst/>
              <a:cxnLst/>
              <a:rect l="l" t="t" r="r" b="b"/>
              <a:pathLst>
                <a:path w="6350" h="15875">
                  <a:moveTo>
                    <a:pt x="0" y="0"/>
                  </a:moveTo>
                  <a:lnTo>
                    <a:pt x="0" y="13842"/>
                  </a:lnTo>
                  <a:lnTo>
                    <a:pt x="6350" y="15536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25259" y="5931683"/>
              <a:ext cx="5080" cy="16510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0" y="0"/>
                  </a:moveTo>
                  <a:lnTo>
                    <a:pt x="0" y="14795"/>
                  </a:lnTo>
                  <a:lnTo>
                    <a:pt x="5080" y="16150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30340" y="5932275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0" y="0"/>
                  </a:moveTo>
                  <a:lnTo>
                    <a:pt x="0" y="15557"/>
                  </a:lnTo>
                  <a:lnTo>
                    <a:pt x="6350" y="1725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35420" y="5932868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4">
                  <a:moveTo>
                    <a:pt x="0" y="0"/>
                  </a:moveTo>
                  <a:lnTo>
                    <a:pt x="0" y="16319"/>
                  </a:lnTo>
                  <a:lnTo>
                    <a:pt x="6350" y="18012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41770" y="5933609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79" h="19050">
                  <a:moveTo>
                    <a:pt x="0" y="0"/>
                  </a:moveTo>
                  <a:lnTo>
                    <a:pt x="0" y="17271"/>
                  </a:lnTo>
                  <a:lnTo>
                    <a:pt x="5079" y="18626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46849" y="5934201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0" y="0"/>
                  </a:moveTo>
                  <a:lnTo>
                    <a:pt x="0" y="18034"/>
                  </a:lnTo>
                  <a:lnTo>
                    <a:pt x="6350" y="1972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51930" y="5934794"/>
              <a:ext cx="6350" cy="20955"/>
            </a:xfrm>
            <a:custGeom>
              <a:avLst/>
              <a:gdLst/>
              <a:ahLst/>
              <a:cxnLst/>
              <a:rect l="l" t="t" r="r" b="b"/>
              <a:pathLst>
                <a:path w="6350" h="20954">
                  <a:moveTo>
                    <a:pt x="0" y="0"/>
                  </a:moveTo>
                  <a:lnTo>
                    <a:pt x="0" y="18795"/>
                  </a:lnTo>
                  <a:lnTo>
                    <a:pt x="6350" y="2048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58280" y="5935535"/>
              <a:ext cx="3810" cy="20955"/>
            </a:xfrm>
            <a:custGeom>
              <a:avLst/>
              <a:gdLst/>
              <a:ahLst/>
              <a:cxnLst/>
              <a:rect l="l" t="t" r="r" b="b"/>
              <a:pathLst>
                <a:path w="3809" h="20954">
                  <a:moveTo>
                    <a:pt x="0" y="0"/>
                  </a:moveTo>
                  <a:lnTo>
                    <a:pt x="0" y="19748"/>
                  </a:lnTo>
                  <a:lnTo>
                    <a:pt x="3810" y="20764"/>
                  </a:lnTo>
                  <a:lnTo>
                    <a:pt x="381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7760" y="6267450"/>
              <a:ext cx="132079" cy="825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5764529"/>
              <a:ext cx="2580640" cy="10845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199" y="5333999"/>
              <a:ext cx="2143759" cy="130429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387442" y="505840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2177" y="0"/>
                  </a:moveTo>
                  <a:lnTo>
                    <a:pt x="0" y="2539"/>
                  </a:lnTo>
                  <a:lnTo>
                    <a:pt x="4265" y="2539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463140" y="5147309"/>
              <a:ext cx="498475" cy="7620"/>
            </a:xfrm>
            <a:custGeom>
              <a:avLst/>
              <a:gdLst/>
              <a:ahLst/>
              <a:cxnLst/>
              <a:rect l="l" t="t" r="r" b="b"/>
              <a:pathLst>
                <a:path w="498475" h="7620">
                  <a:moveTo>
                    <a:pt x="35623" y="7620"/>
                  </a:moveTo>
                  <a:lnTo>
                    <a:pt x="29616" y="3810"/>
                  </a:lnTo>
                  <a:lnTo>
                    <a:pt x="23596" y="0"/>
                  </a:lnTo>
                  <a:lnTo>
                    <a:pt x="0" y="0"/>
                  </a:lnTo>
                  <a:lnTo>
                    <a:pt x="6121" y="3810"/>
                  </a:lnTo>
                  <a:lnTo>
                    <a:pt x="12230" y="7620"/>
                  </a:lnTo>
                  <a:lnTo>
                    <a:pt x="35623" y="7620"/>
                  </a:lnTo>
                  <a:close/>
                </a:path>
                <a:path w="498475" h="7620">
                  <a:moveTo>
                    <a:pt x="497890" y="0"/>
                  </a:moveTo>
                  <a:lnTo>
                    <a:pt x="489000" y="0"/>
                  </a:lnTo>
                  <a:lnTo>
                    <a:pt x="484327" y="3810"/>
                  </a:lnTo>
                  <a:lnTo>
                    <a:pt x="479666" y="7620"/>
                  </a:lnTo>
                  <a:lnTo>
                    <a:pt x="488556" y="7620"/>
                  </a:lnTo>
                  <a:lnTo>
                    <a:pt x="493217" y="3810"/>
                  </a:lnTo>
                  <a:lnTo>
                    <a:pt x="49789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006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62390" y="486790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08" y="7620"/>
                  </a:moveTo>
                  <a:lnTo>
                    <a:pt x="12801" y="3810"/>
                  </a:lnTo>
                  <a:lnTo>
                    <a:pt x="11074" y="2540"/>
                  </a:lnTo>
                  <a:lnTo>
                    <a:pt x="7620" y="0"/>
                  </a:lnTo>
                  <a:lnTo>
                    <a:pt x="5080" y="254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18008" y="762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61120" y="4875529"/>
              <a:ext cx="26670" cy="5080"/>
            </a:xfrm>
            <a:custGeom>
              <a:avLst/>
              <a:gdLst/>
              <a:ahLst/>
              <a:cxnLst/>
              <a:rect l="l" t="t" r="r" b="b"/>
              <a:pathLst>
                <a:path w="26670" h="5079">
                  <a:moveTo>
                    <a:pt x="19280" y="0"/>
                  </a:moveTo>
                  <a:lnTo>
                    <a:pt x="1270" y="0"/>
                  </a:lnTo>
                  <a:lnTo>
                    <a:pt x="0" y="1270"/>
                  </a:lnTo>
                  <a:lnTo>
                    <a:pt x="4969" y="5080"/>
                  </a:lnTo>
                  <a:lnTo>
                    <a:pt x="26208" y="5080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006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66089" y="488060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238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165" y="507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71059" y="488441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464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391" y="507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977685" y="4889499"/>
              <a:ext cx="29209" cy="5080"/>
            </a:xfrm>
            <a:custGeom>
              <a:avLst/>
              <a:gdLst/>
              <a:ahLst/>
              <a:cxnLst/>
              <a:rect l="l" t="t" r="r" b="b"/>
              <a:pathLst>
                <a:path w="29209" h="5079">
                  <a:moveTo>
                    <a:pt x="21765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8692" y="5080"/>
                  </a:lnTo>
                  <a:lnTo>
                    <a:pt x="21765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984311" y="489457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206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746" y="3810"/>
                  </a:lnTo>
                  <a:lnTo>
                    <a:pt x="23798" y="1270"/>
                  </a:lnTo>
                  <a:lnTo>
                    <a:pt x="22066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995907" y="4903469"/>
              <a:ext cx="22225" cy="5080"/>
            </a:xfrm>
            <a:custGeom>
              <a:avLst/>
              <a:gdLst/>
              <a:ahLst/>
              <a:cxnLst/>
              <a:rect l="l" t="t" r="r" b="b"/>
              <a:pathLst>
                <a:path w="22225" h="5079">
                  <a:moveTo>
                    <a:pt x="18045" y="0"/>
                  </a:moveTo>
                  <a:lnTo>
                    <a:pt x="0" y="0"/>
                  </a:lnTo>
                  <a:lnTo>
                    <a:pt x="3313" y="2539"/>
                  </a:lnTo>
                  <a:lnTo>
                    <a:pt x="5853" y="5079"/>
                  </a:lnTo>
                  <a:lnTo>
                    <a:pt x="21939" y="5079"/>
                  </a:lnTo>
                  <a:lnTo>
                    <a:pt x="18045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00490" y="4907279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20" h="5079">
                  <a:moveTo>
                    <a:pt x="1638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20277" y="5080"/>
                  </a:lnTo>
                  <a:lnTo>
                    <a:pt x="1638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05570" y="4912359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4" h="5079">
                  <a:moveTo>
                    <a:pt x="15197" y="0"/>
                  </a:moveTo>
                  <a:lnTo>
                    <a:pt x="0" y="0"/>
                  </a:lnTo>
                  <a:lnTo>
                    <a:pt x="5079" y="5079"/>
                  </a:lnTo>
                  <a:lnTo>
                    <a:pt x="19092" y="5079"/>
                  </a:lnTo>
                  <a:lnTo>
                    <a:pt x="15197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10649" y="4917439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5" h="5079">
                  <a:moveTo>
                    <a:pt x="1401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906" y="508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15730" y="492251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826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5748" y="3809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19540" y="4926329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1938" y="0"/>
                  </a:moveTo>
                  <a:lnTo>
                    <a:pt x="0" y="0"/>
                  </a:lnTo>
                  <a:lnTo>
                    <a:pt x="5080" y="5080"/>
                  </a:lnTo>
                  <a:lnTo>
                    <a:pt x="15832" y="5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24620" y="49314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3217" y="5079"/>
                  </a:lnTo>
                  <a:lnTo>
                    <a:pt x="13292" y="507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27498" y="493521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0117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1303" y="507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28853" y="49402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48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1133" y="508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0208" y="49453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779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964" y="5080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1223" y="49491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51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837" y="508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2578" y="49542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482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667" y="5079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3933" y="49593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1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202" y="3810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4949" y="496315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186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371" y="5079"/>
                  </a:lnTo>
                  <a:lnTo>
                    <a:pt x="9186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6304" y="49682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312" y="5080"/>
                  </a:lnTo>
                  <a:lnTo>
                    <a:pt x="10244" y="508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7320" y="49720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888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244" y="50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8505" y="49771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5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413" y="5080"/>
                  </a:lnTo>
                  <a:lnTo>
                    <a:pt x="9059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39690" y="49822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228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0583" y="507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0875" y="498728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398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752" y="5080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1765" y="49910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525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879" y="508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821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175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5024" y="500506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90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1345" y="5079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4826" y="5010149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89">
                  <a:moveTo>
                    <a:pt x="11544" y="0"/>
                  </a:moveTo>
                  <a:lnTo>
                    <a:pt x="1384" y="0"/>
                  </a:lnTo>
                  <a:lnTo>
                    <a:pt x="584" y="5080"/>
                  </a:lnTo>
                  <a:lnTo>
                    <a:pt x="0" y="8890"/>
                  </a:lnTo>
                  <a:lnTo>
                    <a:pt x="9956" y="8890"/>
                  </a:lnTo>
                  <a:lnTo>
                    <a:pt x="10629" y="5080"/>
                  </a:lnTo>
                  <a:lnTo>
                    <a:pt x="10858" y="381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4036" y="50190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52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849" y="5080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3443" y="50228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668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764" y="508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2654" y="50279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555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651" y="5080"/>
                  </a:lnTo>
                  <a:lnTo>
                    <a:pt x="10555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1863" y="50330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442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539" y="5079"/>
                  </a:lnTo>
                  <a:lnTo>
                    <a:pt x="10442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1271" y="50380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31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454" y="381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0480" y="504189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244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341" y="5080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39690" y="504697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1013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228" y="508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39097" y="505205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21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143" y="3809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38307" y="505586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934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031" y="5079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37517" y="506094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82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8918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5315" y="506475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1346" y="0"/>
                  </a:moveTo>
                  <a:lnTo>
                    <a:pt x="2400" y="0"/>
                  </a:lnTo>
                  <a:lnTo>
                    <a:pt x="2005" y="2539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0895" y="2539"/>
                  </a:lnTo>
                  <a:lnTo>
                    <a:pt x="11346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1304" y="506983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27293" y="50749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24285" y="507872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20275" y="50838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17267" y="50876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13256" y="509269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09246" y="509777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05235" y="51028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02227" y="51066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007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660968" y="4898389"/>
              <a:ext cx="120650" cy="6350"/>
            </a:xfrm>
            <a:custGeom>
              <a:avLst/>
              <a:gdLst/>
              <a:ahLst/>
              <a:cxnLst/>
              <a:rect l="l" t="t" r="r" b="b"/>
              <a:pathLst>
                <a:path w="120650" h="6350">
                  <a:moveTo>
                    <a:pt x="120230" y="3810"/>
                  </a:moveTo>
                  <a:lnTo>
                    <a:pt x="110274" y="3810"/>
                  </a:lnTo>
                  <a:lnTo>
                    <a:pt x="110274" y="2540"/>
                  </a:lnTo>
                  <a:lnTo>
                    <a:pt x="105841" y="2540"/>
                  </a:lnTo>
                  <a:lnTo>
                    <a:pt x="96951" y="1270"/>
                  </a:lnTo>
                  <a:lnTo>
                    <a:pt x="79171" y="0"/>
                  </a:lnTo>
                  <a:lnTo>
                    <a:pt x="42341" y="0"/>
                  </a:lnTo>
                  <a:lnTo>
                    <a:pt x="23291" y="1270"/>
                  </a:lnTo>
                  <a:lnTo>
                    <a:pt x="14389" y="2540"/>
                  </a:lnTo>
                  <a:lnTo>
                    <a:pt x="9956" y="2540"/>
                  </a:lnTo>
                  <a:lnTo>
                    <a:pt x="9956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20230" y="6350"/>
                  </a:lnTo>
                  <a:lnTo>
                    <a:pt x="120230" y="38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645309" y="490473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1270"/>
                  </a:moveTo>
                  <a:lnTo>
                    <a:pt x="144145" y="1270"/>
                  </a:lnTo>
                  <a:lnTo>
                    <a:pt x="144145" y="0"/>
                  </a:lnTo>
                  <a:lnTo>
                    <a:pt x="7404" y="0"/>
                  </a:lnTo>
                  <a:lnTo>
                    <a:pt x="7404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52400" y="3810"/>
                  </a:lnTo>
                  <a:lnTo>
                    <a:pt x="152400" y="127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631872" y="490854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80340" y="1270"/>
                  </a:moveTo>
                  <a:lnTo>
                    <a:pt x="174091" y="1270"/>
                  </a:lnTo>
                  <a:lnTo>
                    <a:pt x="174091" y="0"/>
                  </a:lnTo>
                  <a:lnTo>
                    <a:pt x="6451" y="0"/>
                  </a:lnTo>
                  <a:lnTo>
                    <a:pt x="6451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80340" y="3810"/>
                  </a:lnTo>
                  <a:lnTo>
                    <a:pt x="180340" y="127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616696" y="4912359"/>
              <a:ext cx="209550" cy="3810"/>
            </a:xfrm>
            <a:custGeom>
              <a:avLst/>
              <a:gdLst/>
              <a:ahLst/>
              <a:cxnLst/>
              <a:rect l="l" t="t" r="r" b="b"/>
              <a:pathLst>
                <a:path w="209550" h="3810">
                  <a:moveTo>
                    <a:pt x="199009" y="0"/>
                  </a:moveTo>
                  <a:lnTo>
                    <a:pt x="11049" y="0"/>
                  </a:lnTo>
                  <a:lnTo>
                    <a:pt x="2794" y="2539"/>
                  </a:lnTo>
                  <a:lnTo>
                    <a:pt x="0" y="3809"/>
                  </a:lnTo>
                  <a:lnTo>
                    <a:pt x="209296" y="3809"/>
                  </a:lnTo>
                  <a:lnTo>
                    <a:pt x="205994" y="2539"/>
                  </a:lnTo>
                  <a:lnTo>
                    <a:pt x="19900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608313" y="4916169"/>
              <a:ext cx="227965" cy="3810"/>
            </a:xfrm>
            <a:custGeom>
              <a:avLst/>
              <a:gdLst/>
              <a:ahLst/>
              <a:cxnLst/>
              <a:rect l="l" t="t" r="r" b="b"/>
              <a:pathLst>
                <a:path w="227965" h="3810">
                  <a:moveTo>
                    <a:pt x="217677" y="0"/>
                  </a:moveTo>
                  <a:lnTo>
                    <a:pt x="8381" y="0"/>
                  </a:lnTo>
                  <a:lnTo>
                    <a:pt x="0" y="3809"/>
                  </a:lnTo>
                  <a:lnTo>
                    <a:pt x="227583" y="3809"/>
                  </a:lnTo>
                  <a:lnTo>
                    <a:pt x="217677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1710" y="4919979"/>
              <a:ext cx="240665" cy="5080"/>
            </a:xfrm>
            <a:custGeom>
              <a:avLst/>
              <a:gdLst/>
              <a:ahLst/>
              <a:cxnLst/>
              <a:rect l="l" t="t" r="r" b="b"/>
              <a:pathLst>
                <a:path w="240665" h="5079">
                  <a:moveTo>
                    <a:pt x="240538" y="1270"/>
                  </a:moveTo>
                  <a:lnTo>
                    <a:pt x="235839" y="1270"/>
                  </a:lnTo>
                  <a:lnTo>
                    <a:pt x="235839" y="0"/>
                  </a:lnTo>
                  <a:lnTo>
                    <a:pt x="5207" y="0"/>
                  </a:lnTo>
                  <a:lnTo>
                    <a:pt x="520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240538" y="5080"/>
                  </a:lnTo>
                  <a:lnTo>
                    <a:pt x="240538" y="127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592820" y="492378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0443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56539" y="3810"/>
                  </a:lnTo>
                  <a:lnTo>
                    <a:pt x="250443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587105" y="4927599"/>
              <a:ext cx="268605" cy="3810"/>
            </a:xfrm>
            <a:custGeom>
              <a:avLst/>
              <a:gdLst/>
              <a:ahLst/>
              <a:cxnLst/>
              <a:rect l="l" t="t" r="r" b="b"/>
              <a:pathLst>
                <a:path w="268604" h="3810">
                  <a:moveTo>
                    <a:pt x="262254" y="0"/>
                  </a:moveTo>
                  <a:lnTo>
                    <a:pt x="5715" y="0"/>
                  </a:lnTo>
                  <a:lnTo>
                    <a:pt x="0" y="3810"/>
                  </a:lnTo>
                  <a:lnTo>
                    <a:pt x="268604" y="3810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579908" y="4931409"/>
              <a:ext cx="283845" cy="5080"/>
            </a:xfrm>
            <a:custGeom>
              <a:avLst/>
              <a:gdLst/>
              <a:ahLst/>
              <a:cxnLst/>
              <a:rect l="l" t="t" r="r" b="b"/>
              <a:pathLst>
                <a:path w="283845" h="5079">
                  <a:moveTo>
                    <a:pt x="275801" y="0"/>
                  </a:moveTo>
                  <a:lnTo>
                    <a:pt x="7196" y="0"/>
                  </a:lnTo>
                  <a:lnTo>
                    <a:pt x="1481" y="3809"/>
                  </a:lnTo>
                  <a:lnTo>
                    <a:pt x="0" y="5079"/>
                  </a:lnTo>
                  <a:lnTo>
                    <a:pt x="283633" y="5079"/>
                  </a:lnTo>
                  <a:lnTo>
                    <a:pt x="282151" y="3809"/>
                  </a:lnTo>
                  <a:lnTo>
                    <a:pt x="275801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575463" y="4935219"/>
              <a:ext cx="292735" cy="5080"/>
            </a:xfrm>
            <a:custGeom>
              <a:avLst/>
              <a:gdLst/>
              <a:ahLst/>
              <a:cxnLst/>
              <a:rect l="l" t="t" r="r" b="b"/>
              <a:pathLst>
                <a:path w="292734" h="5079">
                  <a:moveTo>
                    <a:pt x="286596" y="0"/>
                  </a:moveTo>
                  <a:lnTo>
                    <a:pt x="5926" y="0"/>
                  </a:lnTo>
                  <a:lnTo>
                    <a:pt x="0" y="5079"/>
                  </a:lnTo>
                  <a:lnTo>
                    <a:pt x="292523" y="507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571048" y="4939029"/>
              <a:ext cx="301625" cy="5080"/>
            </a:xfrm>
            <a:custGeom>
              <a:avLst/>
              <a:gdLst/>
              <a:ahLst/>
              <a:cxnLst/>
              <a:rect l="l" t="t" r="r" b="b"/>
              <a:pathLst>
                <a:path w="301625" h="5079">
                  <a:moveTo>
                    <a:pt x="295456" y="0"/>
                  </a:moveTo>
                  <a:lnTo>
                    <a:pt x="5896" y="0"/>
                  </a:lnTo>
                  <a:lnTo>
                    <a:pt x="1451" y="3810"/>
                  </a:lnTo>
                  <a:lnTo>
                    <a:pt x="0" y="5080"/>
                  </a:lnTo>
                  <a:lnTo>
                    <a:pt x="301352" y="5080"/>
                  </a:lnTo>
                  <a:lnTo>
                    <a:pt x="299901" y="3810"/>
                  </a:lnTo>
                  <a:lnTo>
                    <a:pt x="29545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59482" y="4951729"/>
              <a:ext cx="325120" cy="3810"/>
            </a:xfrm>
            <a:custGeom>
              <a:avLst/>
              <a:gdLst/>
              <a:ahLst/>
              <a:cxnLst/>
              <a:rect l="l" t="t" r="r" b="b"/>
              <a:pathLst>
                <a:path w="325120" h="3810">
                  <a:moveTo>
                    <a:pt x="321627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24961" y="3810"/>
                  </a:lnTo>
                  <a:lnTo>
                    <a:pt x="32162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56624" y="4955539"/>
              <a:ext cx="331470" cy="3810"/>
            </a:xfrm>
            <a:custGeom>
              <a:avLst/>
              <a:gdLst/>
              <a:ahLst/>
              <a:cxnLst/>
              <a:rect l="l" t="t" r="r" b="b"/>
              <a:pathLst>
                <a:path w="331470" h="3810">
                  <a:moveTo>
                    <a:pt x="327818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31152" y="3810"/>
                  </a:lnTo>
                  <a:lnTo>
                    <a:pt x="32781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53993" y="4959349"/>
              <a:ext cx="336550" cy="3810"/>
            </a:xfrm>
            <a:custGeom>
              <a:avLst/>
              <a:gdLst/>
              <a:ahLst/>
              <a:cxnLst/>
              <a:rect l="l" t="t" r="r" b="b"/>
              <a:pathLst>
                <a:path w="336550" h="3810">
                  <a:moveTo>
                    <a:pt x="333783" y="0"/>
                  </a:moveTo>
                  <a:lnTo>
                    <a:pt x="2630" y="0"/>
                  </a:lnTo>
                  <a:lnTo>
                    <a:pt x="725" y="2539"/>
                  </a:lnTo>
                  <a:lnTo>
                    <a:pt x="0" y="3810"/>
                  </a:lnTo>
                  <a:lnTo>
                    <a:pt x="336550" y="3810"/>
                  </a:lnTo>
                  <a:lnTo>
                    <a:pt x="336005" y="2539"/>
                  </a:lnTo>
                  <a:lnTo>
                    <a:pt x="33378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51817" y="4963159"/>
              <a:ext cx="340360" cy="3810"/>
            </a:xfrm>
            <a:custGeom>
              <a:avLst/>
              <a:gdLst/>
              <a:ahLst/>
              <a:cxnLst/>
              <a:rect l="l" t="t" r="r" b="b"/>
              <a:pathLst>
                <a:path w="340359" h="3810">
                  <a:moveTo>
                    <a:pt x="33872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0359" y="3809"/>
                  </a:lnTo>
                  <a:lnTo>
                    <a:pt x="338727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49640" y="4966969"/>
              <a:ext cx="344170" cy="3810"/>
            </a:xfrm>
            <a:custGeom>
              <a:avLst/>
              <a:gdLst/>
              <a:ahLst/>
              <a:cxnLst/>
              <a:rect l="l" t="t" r="r" b="b"/>
              <a:pathLst>
                <a:path w="344170" h="3810">
                  <a:moveTo>
                    <a:pt x="34253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4169" y="3809"/>
                  </a:lnTo>
                  <a:lnTo>
                    <a:pt x="34253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47734" y="4970779"/>
              <a:ext cx="347980" cy="3810"/>
            </a:xfrm>
            <a:custGeom>
              <a:avLst/>
              <a:gdLst/>
              <a:ahLst/>
              <a:cxnLst/>
              <a:rect l="l" t="t" r="r" b="b"/>
              <a:pathLst>
                <a:path w="347979" h="3810">
                  <a:moveTo>
                    <a:pt x="346074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47503" y="3810"/>
                  </a:lnTo>
                  <a:lnTo>
                    <a:pt x="346074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45195" y="49745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0043" y="0"/>
                  </a:moveTo>
                  <a:lnTo>
                    <a:pt x="2540" y="0"/>
                  </a:lnTo>
                  <a:lnTo>
                    <a:pt x="0" y="5080"/>
                  </a:lnTo>
                  <a:lnTo>
                    <a:pt x="351948" y="5080"/>
                  </a:lnTo>
                  <a:lnTo>
                    <a:pt x="350043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43924" y="497839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2742" y="0"/>
                  </a:moveTo>
                  <a:lnTo>
                    <a:pt x="1904" y="0"/>
                  </a:lnTo>
                  <a:lnTo>
                    <a:pt x="634" y="2539"/>
                  </a:lnTo>
                  <a:lnTo>
                    <a:pt x="0" y="5080"/>
                  </a:lnTo>
                  <a:lnTo>
                    <a:pt x="354329" y="5080"/>
                  </a:lnTo>
                  <a:lnTo>
                    <a:pt x="353695" y="2539"/>
                  </a:lnTo>
                  <a:lnTo>
                    <a:pt x="352742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42972" y="4982209"/>
              <a:ext cx="356235" cy="5080"/>
            </a:xfrm>
            <a:custGeom>
              <a:avLst/>
              <a:gdLst/>
              <a:ahLst/>
              <a:cxnLst/>
              <a:rect l="l" t="t" r="r" b="b"/>
              <a:pathLst>
                <a:path w="356234" h="5079">
                  <a:moveTo>
                    <a:pt x="354965" y="0"/>
                  </a:moveTo>
                  <a:lnTo>
                    <a:pt x="1270" y="0"/>
                  </a:lnTo>
                  <a:lnTo>
                    <a:pt x="0" y="5079"/>
                  </a:lnTo>
                  <a:lnTo>
                    <a:pt x="356235" y="5079"/>
                  </a:lnTo>
                  <a:lnTo>
                    <a:pt x="354965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42020" y="498728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7187" y="0"/>
                  </a:moveTo>
                  <a:lnTo>
                    <a:pt x="952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42020" y="4989829"/>
              <a:ext cx="359410" cy="5080"/>
            </a:xfrm>
            <a:custGeom>
              <a:avLst/>
              <a:gdLst/>
              <a:ahLst/>
              <a:cxnLst/>
              <a:rect l="l" t="t" r="r" b="b"/>
              <a:pathLst>
                <a:path w="359409" h="5079">
                  <a:moveTo>
                    <a:pt x="358889" y="1270"/>
                  </a:moveTo>
                  <a:lnTo>
                    <a:pt x="357974" y="1270"/>
                  </a:lnTo>
                  <a:lnTo>
                    <a:pt x="357974" y="0"/>
                  </a:ln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8889" y="5080"/>
                  </a:lnTo>
                  <a:lnTo>
                    <a:pt x="358889" y="127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2020" y="501014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966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2020" y="501395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8139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7187" y="3809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2972" y="5017769"/>
              <a:ext cx="356235" cy="3810"/>
            </a:xfrm>
            <a:custGeom>
              <a:avLst/>
              <a:gdLst/>
              <a:ahLst/>
              <a:cxnLst/>
              <a:rect l="l" t="t" r="r" b="b"/>
              <a:pathLst>
                <a:path w="356234" h="3810">
                  <a:moveTo>
                    <a:pt x="356235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5282" y="3809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242" y="5021579"/>
              <a:ext cx="353695" cy="3810"/>
            </a:xfrm>
            <a:custGeom>
              <a:avLst/>
              <a:gdLst/>
              <a:ahLst/>
              <a:cxnLst/>
              <a:rect l="l" t="t" r="r" b="b"/>
              <a:pathLst>
                <a:path w="353695" h="3810">
                  <a:moveTo>
                    <a:pt x="35369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" y="2540"/>
                  </a:lnTo>
                  <a:lnTo>
                    <a:pt x="622" y="3810"/>
                  </a:lnTo>
                  <a:lnTo>
                    <a:pt x="353136" y="3810"/>
                  </a:lnTo>
                  <a:lnTo>
                    <a:pt x="353136" y="2540"/>
                  </a:lnTo>
                  <a:lnTo>
                    <a:pt x="353695" y="2540"/>
                  </a:lnTo>
                  <a:lnTo>
                    <a:pt x="353695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5195" y="50253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1948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50043" y="5080"/>
                  </a:lnTo>
                  <a:lnTo>
                    <a:pt x="351948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7099" y="5029199"/>
              <a:ext cx="348615" cy="5080"/>
            </a:xfrm>
            <a:custGeom>
              <a:avLst/>
              <a:gdLst/>
              <a:ahLst/>
              <a:cxnLst/>
              <a:rect l="l" t="t" r="r" b="b"/>
              <a:pathLst>
                <a:path w="348615" h="5079">
                  <a:moveTo>
                    <a:pt x="348615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46709" y="5080"/>
                  </a:lnTo>
                  <a:lnTo>
                    <a:pt x="348615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9005" y="5033009"/>
              <a:ext cx="345440" cy="5080"/>
            </a:xfrm>
            <a:custGeom>
              <a:avLst/>
              <a:gdLst/>
              <a:ahLst/>
              <a:cxnLst/>
              <a:rect l="l" t="t" r="r" b="b"/>
              <a:pathLst>
                <a:path w="345440" h="5079">
                  <a:moveTo>
                    <a:pt x="345281" y="0"/>
                  </a:moveTo>
                  <a:lnTo>
                    <a:pt x="0" y="0"/>
                  </a:lnTo>
                  <a:lnTo>
                    <a:pt x="2540" y="5079"/>
                  </a:lnTo>
                  <a:lnTo>
                    <a:pt x="343376" y="5079"/>
                  </a:lnTo>
                  <a:lnTo>
                    <a:pt x="345281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75463" y="506475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92523" y="0"/>
                  </a:moveTo>
                  <a:lnTo>
                    <a:pt x="0" y="0"/>
                  </a:lnTo>
                  <a:lnTo>
                    <a:pt x="4445" y="3809"/>
                  </a:lnTo>
                  <a:lnTo>
                    <a:pt x="288078" y="3809"/>
                  </a:lnTo>
                  <a:lnTo>
                    <a:pt x="292523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80641" y="5068569"/>
              <a:ext cx="282575" cy="5080"/>
            </a:xfrm>
            <a:custGeom>
              <a:avLst/>
              <a:gdLst/>
              <a:ahLst/>
              <a:cxnLst/>
              <a:rect l="l" t="t" r="r" b="b"/>
              <a:pathLst>
                <a:path w="282575" h="5079">
                  <a:moveTo>
                    <a:pt x="28215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606" y="1270"/>
                  </a:lnTo>
                  <a:lnTo>
                    <a:pt x="3606" y="5080"/>
                  </a:lnTo>
                  <a:lnTo>
                    <a:pt x="278244" y="5080"/>
                  </a:lnTo>
                  <a:lnTo>
                    <a:pt x="278244" y="1270"/>
                  </a:lnTo>
                  <a:lnTo>
                    <a:pt x="282155" y="1270"/>
                  </a:lnTo>
                  <a:lnTo>
                    <a:pt x="282155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85199" y="5072379"/>
              <a:ext cx="273050" cy="5080"/>
            </a:xfrm>
            <a:custGeom>
              <a:avLst/>
              <a:gdLst/>
              <a:ahLst/>
              <a:cxnLst/>
              <a:rect l="l" t="t" r="r" b="b"/>
              <a:pathLst>
                <a:path w="273050" h="5079">
                  <a:moveTo>
                    <a:pt x="272626" y="0"/>
                  </a:moveTo>
                  <a:lnTo>
                    <a:pt x="0" y="0"/>
                  </a:lnTo>
                  <a:lnTo>
                    <a:pt x="7620" y="5080"/>
                  </a:lnTo>
                  <a:lnTo>
                    <a:pt x="264159" y="5080"/>
                  </a:lnTo>
                  <a:lnTo>
                    <a:pt x="27262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90915" y="5076189"/>
              <a:ext cx="260985" cy="5080"/>
            </a:xfrm>
            <a:custGeom>
              <a:avLst/>
              <a:gdLst/>
              <a:ahLst/>
              <a:cxnLst/>
              <a:rect l="l" t="t" r="r" b="b"/>
              <a:pathLst>
                <a:path w="260984" h="5079">
                  <a:moveTo>
                    <a:pt x="260561" y="0"/>
                  </a:moveTo>
                  <a:lnTo>
                    <a:pt x="0" y="0"/>
                  </a:lnTo>
                  <a:lnTo>
                    <a:pt x="1904" y="1270"/>
                  </a:lnTo>
                  <a:lnTo>
                    <a:pt x="9525" y="5080"/>
                  </a:lnTo>
                  <a:lnTo>
                    <a:pt x="252349" y="5080"/>
                  </a:lnTo>
                  <a:lnTo>
                    <a:pt x="258444" y="1270"/>
                  </a:lnTo>
                  <a:lnTo>
                    <a:pt x="260561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97899" y="5079999"/>
              <a:ext cx="247650" cy="5080"/>
            </a:xfrm>
            <a:custGeom>
              <a:avLst/>
              <a:gdLst/>
              <a:ahLst/>
              <a:cxnLst/>
              <a:rect l="l" t="t" r="r" b="b"/>
              <a:pathLst>
                <a:path w="247650" h="5079">
                  <a:moveTo>
                    <a:pt x="247396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10414" y="5080"/>
                  </a:lnTo>
                  <a:lnTo>
                    <a:pt x="237998" y="5080"/>
                  </a:lnTo>
                  <a:lnTo>
                    <a:pt x="241300" y="3810"/>
                  </a:lnTo>
                  <a:lnTo>
                    <a:pt x="24739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605520" y="5083809"/>
              <a:ext cx="233679" cy="5080"/>
            </a:xfrm>
            <a:custGeom>
              <a:avLst/>
              <a:gdLst/>
              <a:ahLst/>
              <a:cxnLst/>
              <a:rect l="l" t="t" r="r" b="b"/>
              <a:pathLst>
                <a:path w="233679" h="5079">
                  <a:moveTo>
                    <a:pt x="233679" y="0"/>
                  </a:moveTo>
                  <a:lnTo>
                    <a:pt x="0" y="0"/>
                  </a:lnTo>
                  <a:lnTo>
                    <a:pt x="11175" y="5079"/>
                  </a:lnTo>
                  <a:lnTo>
                    <a:pt x="220472" y="5079"/>
                  </a:lnTo>
                  <a:lnTo>
                    <a:pt x="233679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13901" y="5087619"/>
              <a:ext cx="215900" cy="5080"/>
            </a:xfrm>
            <a:custGeom>
              <a:avLst/>
              <a:gdLst/>
              <a:ahLst/>
              <a:cxnLst/>
              <a:rect l="l" t="t" r="r" b="b"/>
              <a:pathLst>
                <a:path w="215900" h="5079">
                  <a:moveTo>
                    <a:pt x="215392" y="0"/>
                  </a:moveTo>
                  <a:lnTo>
                    <a:pt x="0" y="0"/>
                  </a:lnTo>
                  <a:lnTo>
                    <a:pt x="5588" y="2539"/>
                  </a:lnTo>
                  <a:lnTo>
                    <a:pt x="13843" y="5079"/>
                  </a:lnTo>
                  <a:lnTo>
                    <a:pt x="201803" y="5079"/>
                  </a:lnTo>
                  <a:lnTo>
                    <a:pt x="208788" y="2539"/>
                  </a:lnTo>
                  <a:lnTo>
                    <a:pt x="215392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27745" y="5092699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2911" y="3810"/>
                  </a:lnTo>
                  <a:lnTo>
                    <a:pt x="175471" y="381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00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006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77580" y="5013959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702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895" y="3810"/>
                  </a:lnTo>
                  <a:lnTo>
                    <a:pt x="3987" y="7620"/>
                  </a:lnTo>
                  <a:lnTo>
                    <a:pt x="283019" y="7620"/>
                  </a:lnTo>
                  <a:lnTo>
                    <a:pt x="284111" y="3810"/>
                  </a:lnTo>
                  <a:lnTo>
                    <a:pt x="284480" y="254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" name="object 3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5359" y="4936489"/>
              <a:ext cx="251459" cy="146050"/>
            </a:xfrm>
            <a:prstGeom prst="rect">
              <a:avLst/>
            </a:prstGeom>
          </p:spPr>
        </p:pic>
      </p:grpSp>
      <p:sp>
        <p:nvSpPr>
          <p:cNvPr id="378" name="object 378"/>
          <p:cNvSpPr txBox="1">
            <a:spLocks noGrp="1"/>
          </p:cNvSpPr>
          <p:nvPr>
            <p:ph type="title"/>
          </p:nvPr>
        </p:nvSpPr>
        <p:spPr>
          <a:xfrm>
            <a:off x="2305050" y="400050"/>
            <a:ext cx="45269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Pelayangan</a:t>
            </a:r>
            <a:r>
              <a:rPr sz="4400" spc="-90" dirty="0"/>
              <a:t> </a:t>
            </a:r>
            <a:r>
              <a:rPr sz="4400" spc="-5" dirty="0"/>
              <a:t>Bunyi</a:t>
            </a:r>
            <a:endParaRPr sz="4400"/>
          </a:p>
        </p:txBody>
      </p:sp>
      <p:sp>
        <p:nvSpPr>
          <p:cNvPr id="379" name="object 379"/>
          <p:cNvSpPr txBox="1"/>
          <p:nvPr/>
        </p:nvSpPr>
        <p:spPr>
          <a:xfrm>
            <a:off x="535940" y="4307840"/>
            <a:ext cx="17145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305" dirty="0">
                <a:solidFill>
                  <a:srgbClr val="99FF99"/>
                </a:solidFill>
                <a:latin typeface="Segoe MDL2 Assets"/>
                <a:cs typeface="Segoe MDL2 Assets"/>
              </a:rPr>
              <a:t></a:t>
            </a:r>
            <a:endParaRPr sz="1450">
              <a:latin typeface="Segoe MDL2 Assets"/>
              <a:cs typeface="Segoe MDL2 Assets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878839" y="4300220"/>
            <a:ext cx="7650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6960" algn="l"/>
                <a:tab pos="2420620" algn="l"/>
                <a:tab pos="3521710" algn="l"/>
                <a:tab pos="4207510" algn="l"/>
                <a:tab pos="4842510" algn="l"/>
                <a:tab pos="5796280" algn="l"/>
                <a:tab pos="7028180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Peristiwa	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berubahnya	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frekwensi	bunyi	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yang	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diterima	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pendengar	akibat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878839" y="4574540"/>
            <a:ext cx="6203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adanya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gerak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relatif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antara sumber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bunyi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dengan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pendengar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4241800" y="2275839"/>
            <a:ext cx="0" cy="730250"/>
          </a:xfrm>
          <a:custGeom>
            <a:avLst/>
            <a:gdLst/>
            <a:ahLst/>
            <a:cxnLst/>
            <a:rect l="l" t="t" r="r" b="b"/>
            <a:pathLst>
              <a:path h="730250">
                <a:moveTo>
                  <a:pt x="0" y="0"/>
                </a:moveTo>
                <a:lnTo>
                  <a:pt x="0" y="7302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939790" y="2275839"/>
            <a:ext cx="0" cy="730250"/>
          </a:xfrm>
          <a:custGeom>
            <a:avLst/>
            <a:gdLst/>
            <a:ahLst/>
            <a:cxnLst/>
            <a:rect l="l" t="t" r="r" b="b"/>
            <a:pathLst>
              <a:path h="730250">
                <a:moveTo>
                  <a:pt x="0" y="0"/>
                </a:moveTo>
                <a:lnTo>
                  <a:pt x="0" y="7302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 txBox="1"/>
          <p:nvPr/>
        </p:nvSpPr>
        <p:spPr>
          <a:xfrm>
            <a:off x="2700020" y="2171700"/>
            <a:ext cx="3434715" cy="2076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algn="ctr">
              <a:lnSpc>
                <a:spcPct val="100000"/>
              </a:lnSpc>
              <a:spcBef>
                <a:spcPts val="100"/>
              </a:spcBef>
              <a:tabLst>
                <a:tab pos="749935" algn="l"/>
                <a:tab pos="1425575" algn="l"/>
                <a:tab pos="1908175" algn="l"/>
              </a:tabLst>
            </a:pPr>
            <a:r>
              <a:rPr sz="4800" i="1" dirty="0">
                <a:latin typeface="Times New Roman"/>
                <a:cs typeface="Times New Roman"/>
              </a:rPr>
              <a:t>f</a:t>
            </a:r>
            <a:r>
              <a:rPr sz="4800" i="1" spc="-565" dirty="0">
                <a:latin typeface="Times New Roman"/>
                <a:cs typeface="Times New Roman"/>
              </a:rPr>
              <a:t> </a:t>
            </a:r>
            <a:r>
              <a:rPr sz="4200" i="1" baseline="-23809" dirty="0">
                <a:latin typeface="Times New Roman"/>
                <a:cs typeface="Times New Roman"/>
              </a:rPr>
              <a:t>p	</a:t>
            </a:r>
            <a:r>
              <a:rPr sz="4800" dirty="0">
                <a:latin typeface="Symbol"/>
                <a:cs typeface="Symbol"/>
              </a:rPr>
              <a:t></a:t>
            </a:r>
            <a:r>
              <a:rPr sz="4800" dirty="0">
                <a:latin typeface="Times New Roman"/>
                <a:cs typeface="Times New Roman"/>
              </a:rPr>
              <a:t>	</a:t>
            </a:r>
            <a:r>
              <a:rPr sz="4800" i="1" spc="-5" dirty="0">
                <a:latin typeface="Times New Roman"/>
                <a:cs typeface="Times New Roman"/>
              </a:rPr>
              <a:t>f</a:t>
            </a:r>
            <a:r>
              <a:rPr sz="4200" spc="-7" baseline="-23809" dirty="0">
                <a:latin typeface="Times New Roman"/>
                <a:cs typeface="Times New Roman"/>
              </a:rPr>
              <a:t>1	</a:t>
            </a:r>
            <a:r>
              <a:rPr sz="4800" dirty="0">
                <a:latin typeface="Symbol"/>
                <a:cs typeface="Symbol"/>
              </a:rPr>
              <a:t></a:t>
            </a:r>
            <a:r>
              <a:rPr sz="4800" spc="484" dirty="0">
                <a:latin typeface="Times New Roman"/>
                <a:cs typeface="Times New Roman"/>
              </a:rPr>
              <a:t> </a:t>
            </a:r>
            <a:r>
              <a:rPr sz="4800" i="1" spc="150" dirty="0">
                <a:latin typeface="Times New Roman"/>
                <a:cs typeface="Times New Roman"/>
              </a:rPr>
              <a:t>f</a:t>
            </a:r>
            <a:r>
              <a:rPr sz="4200" spc="225" baseline="-23809" dirty="0">
                <a:latin typeface="Times New Roman"/>
                <a:cs typeface="Times New Roman"/>
              </a:rPr>
              <a:t>2</a:t>
            </a:r>
            <a:endParaRPr sz="4200" baseline="-23809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109"/>
              </a:spcBef>
            </a:pPr>
            <a:r>
              <a:rPr sz="4400" spc="-5" dirty="0">
                <a:solidFill>
                  <a:srgbClr val="CCEBFF"/>
                </a:solidFill>
                <a:latin typeface="Arial"/>
                <a:cs typeface="Arial"/>
              </a:rPr>
              <a:t>Effek</a:t>
            </a:r>
            <a:r>
              <a:rPr sz="4400" spc="-70" dirty="0">
                <a:solidFill>
                  <a:srgbClr val="CCEBFF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CCEBFF"/>
                </a:solidFill>
                <a:latin typeface="Arial"/>
                <a:cs typeface="Arial"/>
              </a:rPr>
              <a:t>Doppler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85" name="object 385"/>
          <p:cNvSpPr txBox="1"/>
          <p:nvPr/>
        </p:nvSpPr>
        <p:spPr>
          <a:xfrm>
            <a:off x="306070" y="1186179"/>
            <a:ext cx="1873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25" dirty="0">
                <a:solidFill>
                  <a:srgbClr val="99FF99"/>
                </a:solidFill>
                <a:latin typeface="Segoe MDL2 Assets"/>
                <a:cs typeface="Segoe MDL2 Assets"/>
              </a:rPr>
              <a:t></a:t>
            </a:r>
            <a:endParaRPr sz="1600">
              <a:latin typeface="Segoe MDL2 Assets"/>
              <a:cs typeface="Segoe MDL2 Assets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648969" y="1177290"/>
            <a:ext cx="76473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36345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Peristiwa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atau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menguatnya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bunyi karena dua sumber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bunyi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yang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mempunyai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beda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frekwensi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kecil dibunyikan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bersama-sama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4775200" y="57404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 txBox="1"/>
          <p:nvPr/>
        </p:nvSpPr>
        <p:spPr>
          <a:xfrm>
            <a:off x="5930900" y="6023609"/>
            <a:ext cx="164465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i="1" spc="330" dirty="0">
                <a:latin typeface="Times New Roman"/>
                <a:cs typeface="Times New Roman"/>
              </a:rPr>
              <a:t>s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4457700" y="5693409"/>
            <a:ext cx="164465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i="1" spc="330" dirty="0">
                <a:latin typeface="Times New Roman"/>
                <a:cs typeface="Times New Roman"/>
              </a:rPr>
              <a:t>s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3263900" y="5693409"/>
            <a:ext cx="203835" cy="321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i="1" spc="425" dirty="0">
                <a:latin typeface="Times New Roman"/>
                <a:cs typeface="Times New Roman"/>
              </a:rPr>
              <a:t>p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4832350" y="5741670"/>
            <a:ext cx="1115060" cy="533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00" i="1" spc="660" dirty="0">
                <a:latin typeface="Times New Roman"/>
                <a:cs typeface="Times New Roman"/>
              </a:rPr>
              <a:t>v</a:t>
            </a:r>
            <a:r>
              <a:rPr sz="3300" i="1" spc="-45" dirty="0">
                <a:latin typeface="Times New Roman"/>
                <a:cs typeface="Times New Roman"/>
              </a:rPr>
              <a:t> </a:t>
            </a:r>
            <a:r>
              <a:rPr sz="3300" spc="1150" dirty="0">
                <a:latin typeface="Symbol"/>
                <a:cs typeface="Symbol"/>
              </a:rPr>
              <a:t></a:t>
            </a:r>
            <a:r>
              <a:rPr sz="3300" i="1" spc="1150" dirty="0">
                <a:latin typeface="Times New Roman"/>
                <a:cs typeface="Times New Roman"/>
              </a:rPr>
              <a:t>v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4768850" y="5091429"/>
            <a:ext cx="1391285" cy="533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300" i="1" spc="660" dirty="0">
                <a:latin typeface="Times New Roman"/>
                <a:cs typeface="Times New Roman"/>
              </a:rPr>
              <a:t>v</a:t>
            </a:r>
            <a:r>
              <a:rPr sz="3300" i="1" spc="-10" dirty="0">
                <a:latin typeface="Times New Roman"/>
                <a:cs typeface="Times New Roman"/>
              </a:rPr>
              <a:t> </a:t>
            </a:r>
            <a:r>
              <a:rPr sz="3300" spc="1150" dirty="0">
                <a:latin typeface="Symbol"/>
                <a:cs typeface="Symbol"/>
              </a:rPr>
              <a:t></a:t>
            </a:r>
            <a:r>
              <a:rPr sz="3300" i="1" spc="1150" dirty="0">
                <a:latin typeface="Times New Roman"/>
                <a:cs typeface="Times New Roman"/>
              </a:rPr>
              <a:t>v</a:t>
            </a:r>
            <a:r>
              <a:rPr sz="3300" i="1" spc="-480" dirty="0">
                <a:latin typeface="Times New Roman"/>
                <a:cs typeface="Times New Roman"/>
              </a:rPr>
              <a:t> </a:t>
            </a:r>
            <a:r>
              <a:rPr sz="2925" i="1" spc="637" baseline="-24216" dirty="0">
                <a:latin typeface="Times New Roman"/>
                <a:cs typeface="Times New Roman"/>
              </a:rPr>
              <a:t>p</a:t>
            </a:r>
            <a:endParaRPr sz="2925" baseline="-24216">
              <a:latin typeface="Times New Roman"/>
              <a:cs typeface="Times New Roman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3013710" y="5410200"/>
            <a:ext cx="1425575" cy="533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53415" algn="l"/>
              </a:tabLst>
            </a:pPr>
            <a:r>
              <a:rPr sz="3300" i="1" spc="415" dirty="0">
                <a:latin typeface="Times New Roman"/>
                <a:cs typeface="Times New Roman"/>
              </a:rPr>
              <a:t>f	</a:t>
            </a:r>
            <a:r>
              <a:rPr sz="3300" spc="1980" dirty="0">
                <a:latin typeface="Symbol"/>
                <a:cs typeface="Symbol"/>
              </a:rPr>
              <a:t></a:t>
            </a:r>
            <a:r>
              <a:rPr sz="3300" spc="-70" dirty="0">
                <a:latin typeface="Times New Roman"/>
                <a:cs typeface="Times New Roman"/>
              </a:rPr>
              <a:t> </a:t>
            </a:r>
            <a:r>
              <a:rPr sz="3300" i="1" spc="415" dirty="0">
                <a:latin typeface="Times New Roman"/>
                <a:cs typeface="Times New Roman"/>
              </a:rPr>
              <a:t>f</a:t>
            </a:r>
            <a:endParaRPr sz="33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2070"/>
            <a:chOff x="2540" y="4265929"/>
            <a:chExt cx="9142730" cy="2592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6740" y="5943600"/>
              <a:ext cx="1191260" cy="7327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09690" y="590803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2870"/>
                  </a:moveTo>
                  <a:lnTo>
                    <a:pt x="5080" y="1282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5080" y="19646"/>
                  </a:lnTo>
                  <a:lnTo>
                    <a:pt x="11430" y="20383"/>
                  </a:lnTo>
                  <a:lnTo>
                    <a:pt x="11430" y="287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9849" y="5910579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0" y="0"/>
                  </a:moveTo>
                  <a:lnTo>
                    <a:pt x="0" y="17695"/>
                  </a:lnTo>
                  <a:lnTo>
                    <a:pt x="6350" y="18436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26199" y="5912167"/>
              <a:ext cx="5080" cy="17780"/>
            </a:xfrm>
            <a:custGeom>
              <a:avLst/>
              <a:gdLst/>
              <a:ahLst/>
              <a:cxnLst/>
              <a:rect l="l" t="t" r="r" b="b"/>
              <a:pathLst>
                <a:path w="5079" h="17779">
                  <a:moveTo>
                    <a:pt x="0" y="0"/>
                  </a:moveTo>
                  <a:lnTo>
                    <a:pt x="0" y="16848"/>
                  </a:lnTo>
                  <a:lnTo>
                    <a:pt x="5079" y="17441"/>
                  </a:lnTo>
                  <a:lnTo>
                    <a:pt x="5079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1280" y="5913437"/>
              <a:ext cx="6350" cy="17145"/>
            </a:xfrm>
            <a:custGeom>
              <a:avLst/>
              <a:gdLst/>
              <a:ahLst/>
              <a:cxnLst/>
              <a:rect l="l" t="t" r="r" b="b"/>
              <a:pathLst>
                <a:path w="6350" h="17145">
                  <a:moveTo>
                    <a:pt x="0" y="0"/>
                  </a:moveTo>
                  <a:lnTo>
                    <a:pt x="0" y="16171"/>
                  </a:lnTo>
                  <a:lnTo>
                    <a:pt x="6350" y="1691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6360" y="5914707"/>
              <a:ext cx="6350" cy="16510"/>
            </a:xfrm>
            <a:custGeom>
              <a:avLst/>
              <a:gdLst/>
              <a:ahLst/>
              <a:cxnLst/>
              <a:rect l="l" t="t" r="r" b="b"/>
              <a:pathLst>
                <a:path w="6350" h="16510">
                  <a:moveTo>
                    <a:pt x="0" y="0"/>
                  </a:moveTo>
                  <a:lnTo>
                    <a:pt x="0" y="15493"/>
                  </a:lnTo>
                  <a:lnTo>
                    <a:pt x="6350" y="16234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42710" y="5916294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39">
                  <a:moveTo>
                    <a:pt x="0" y="0"/>
                  </a:moveTo>
                  <a:lnTo>
                    <a:pt x="0" y="14647"/>
                  </a:lnTo>
                  <a:lnTo>
                    <a:pt x="5079" y="1523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7790" y="5917564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970"/>
                  </a:lnTo>
                  <a:lnTo>
                    <a:pt x="6350" y="14710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52869" y="5918834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0" y="0"/>
                  </a:moveTo>
                  <a:lnTo>
                    <a:pt x="0" y="13292"/>
                  </a:lnTo>
                  <a:lnTo>
                    <a:pt x="6350" y="14033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59219" y="5920422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0" y="12446"/>
                  </a:lnTo>
                  <a:lnTo>
                    <a:pt x="5079" y="13038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64299" y="5921692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1768"/>
                  </a:lnTo>
                  <a:lnTo>
                    <a:pt x="6350" y="12509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9380" y="592296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0" y="11091"/>
                  </a:lnTo>
                  <a:lnTo>
                    <a:pt x="6350" y="1183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5730" y="592455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10244"/>
                  </a:lnTo>
                  <a:lnTo>
                    <a:pt x="5080" y="10837"/>
                  </a:lnTo>
                  <a:lnTo>
                    <a:pt x="508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0810" y="5925819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0" y="0"/>
                  </a:moveTo>
                  <a:lnTo>
                    <a:pt x="0" y="9567"/>
                  </a:lnTo>
                  <a:lnTo>
                    <a:pt x="5079" y="1015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5890" y="5927089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0" y="0"/>
                  </a:moveTo>
                  <a:lnTo>
                    <a:pt x="0" y="8890"/>
                  </a:lnTo>
                  <a:lnTo>
                    <a:pt x="6350" y="10583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92240" y="592783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9842"/>
                  </a:lnTo>
                  <a:lnTo>
                    <a:pt x="5080" y="11197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97319" y="5928423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0604"/>
                  </a:lnTo>
                  <a:lnTo>
                    <a:pt x="6350" y="1229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02399" y="592901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1366"/>
                  </a:lnTo>
                  <a:lnTo>
                    <a:pt x="6350" y="1305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08749" y="5929756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79" h="13970">
                  <a:moveTo>
                    <a:pt x="0" y="0"/>
                  </a:moveTo>
                  <a:lnTo>
                    <a:pt x="0" y="12319"/>
                  </a:lnTo>
                  <a:lnTo>
                    <a:pt x="5079" y="13673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13830" y="5930349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081"/>
                  </a:lnTo>
                  <a:lnTo>
                    <a:pt x="6350" y="14774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18909" y="5930942"/>
              <a:ext cx="6350" cy="15875"/>
            </a:xfrm>
            <a:custGeom>
              <a:avLst/>
              <a:gdLst/>
              <a:ahLst/>
              <a:cxnLst/>
              <a:rect l="l" t="t" r="r" b="b"/>
              <a:pathLst>
                <a:path w="6350" h="15875">
                  <a:moveTo>
                    <a:pt x="0" y="0"/>
                  </a:moveTo>
                  <a:lnTo>
                    <a:pt x="0" y="13842"/>
                  </a:lnTo>
                  <a:lnTo>
                    <a:pt x="6350" y="15536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25259" y="5931683"/>
              <a:ext cx="5080" cy="16510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0" y="0"/>
                  </a:moveTo>
                  <a:lnTo>
                    <a:pt x="0" y="14795"/>
                  </a:lnTo>
                  <a:lnTo>
                    <a:pt x="5080" y="16150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30340" y="5932275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0" y="0"/>
                  </a:moveTo>
                  <a:lnTo>
                    <a:pt x="0" y="15557"/>
                  </a:lnTo>
                  <a:lnTo>
                    <a:pt x="6350" y="1725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35420" y="5932868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4">
                  <a:moveTo>
                    <a:pt x="0" y="0"/>
                  </a:moveTo>
                  <a:lnTo>
                    <a:pt x="0" y="16319"/>
                  </a:lnTo>
                  <a:lnTo>
                    <a:pt x="6350" y="18012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41770" y="5933609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79" h="19050">
                  <a:moveTo>
                    <a:pt x="0" y="0"/>
                  </a:moveTo>
                  <a:lnTo>
                    <a:pt x="0" y="17271"/>
                  </a:lnTo>
                  <a:lnTo>
                    <a:pt x="5079" y="18626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46849" y="5934201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0" y="0"/>
                  </a:moveTo>
                  <a:lnTo>
                    <a:pt x="0" y="18034"/>
                  </a:lnTo>
                  <a:lnTo>
                    <a:pt x="6350" y="1972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51930" y="5934794"/>
              <a:ext cx="6350" cy="20955"/>
            </a:xfrm>
            <a:custGeom>
              <a:avLst/>
              <a:gdLst/>
              <a:ahLst/>
              <a:cxnLst/>
              <a:rect l="l" t="t" r="r" b="b"/>
              <a:pathLst>
                <a:path w="6350" h="20954">
                  <a:moveTo>
                    <a:pt x="0" y="0"/>
                  </a:moveTo>
                  <a:lnTo>
                    <a:pt x="0" y="18795"/>
                  </a:lnTo>
                  <a:lnTo>
                    <a:pt x="6350" y="2048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58280" y="5935535"/>
              <a:ext cx="3810" cy="20955"/>
            </a:xfrm>
            <a:custGeom>
              <a:avLst/>
              <a:gdLst/>
              <a:ahLst/>
              <a:cxnLst/>
              <a:rect l="l" t="t" r="r" b="b"/>
              <a:pathLst>
                <a:path w="3809" h="20954">
                  <a:moveTo>
                    <a:pt x="0" y="0"/>
                  </a:moveTo>
                  <a:lnTo>
                    <a:pt x="0" y="19748"/>
                  </a:lnTo>
                  <a:lnTo>
                    <a:pt x="3810" y="20764"/>
                  </a:lnTo>
                  <a:lnTo>
                    <a:pt x="381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7760" y="6267450"/>
              <a:ext cx="132079" cy="825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5764529"/>
              <a:ext cx="2580640" cy="10845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199" y="5333999"/>
              <a:ext cx="2143759" cy="130429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387442" y="505840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2177" y="0"/>
                  </a:moveTo>
                  <a:lnTo>
                    <a:pt x="0" y="2539"/>
                  </a:lnTo>
                  <a:lnTo>
                    <a:pt x="4265" y="2539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463140" y="5147309"/>
              <a:ext cx="498475" cy="7620"/>
            </a:xfrm>
            <a:custGeom>
              <a:avLst/>
              <a:gdLst/>
              <a:ahLst/>
              <a:cxnLst/>
              <a:rect l="l" t="t" r="r" b="b"/>
              <a:pathLst>
                <a:path w="498475" h="7620">
                  <a:moveTo>
                    <a:pt x="35623" y="7620"/>
                  </a:moveTo>
                  <a:lnTo>
                    <a:pt x="29616" y="3810"/>
                  </a:lnTo>
                  <a:lnTo>
                    <a:pt x="23596" y="0"/>
                  </a:lnTo>
                  <a:lnTo>
                    <a:pt x="0" y="0"/>
                  </a:lnTo>
                  <a:lnTo>
                    <a:pt x="6121" y="3810"/>
                  </a:lnTo>
                  <a:lnTo>
                    <a:pt x="12230" y="7620"/>
                  </a:lnTo>
                  <a:lnTo>
                    <a:pt x="35623" y="7620"/>
                  </a:lnTo>
                  <a:close/>
                </a:path>
                <a:path w="498475" h="7620">
                  <a:moveTo>
                    <a:pt x="497890" y="0"/>
                  </a:moveTo>
                  <a:lnTo>
                    <a:pt x="489000" y="0"/>
                  </a:lnTo>
                  <a:lnTo>
                    <a:pt x="484327" y="3810"/>
                  </a:lnTo>
                  <a:lnTo>
                    <a:pt x="479666" y="7620"/>
                  </a:lnTo>
                  <a:lnTo>
                    <a:pt x="488556" y="7620"/>
                  </a:lnTo>
                  <a:lnTo>
                    <a:pt x="493217" y="3810"/>
                  </a:lnTo>
                  <a:lnTo>
                    <a:pt x="49789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006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62390" y="486790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08" y="7620"/>
                  </a:moveTo>
                  <a:lnTo>
                    <a:pt x="12801" y="3810"/>
                  </a:lnTo>
                  <a:lnTo>
                    <a:pt x="11074" y="2540"/>
                  </a:lnTo>
                  <a:lnTo>
                    <a:pt x="7620" y="0"/>
                  </a:lnTo>
                  <a:lnTo>
                    <a:pt x="5080" y="254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18008" y="762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61120" y="4875529"/>
              <a:ext cx="26670" cy="5080"/>
            </a:xfrm>
            <a:custGeom>
              <a:avLst/>
              <a:gdLst/>
              <a:ahLst/>
              <a:cxnLst/>
              <a:rect l="l" t="t" r="r" b="b"/>
              <a:pathLst>
                <a:path w="26670" h="5079">
                  <a:moveTo>
                    <a:pt x="19280" y="0"/>
                  </a:moveTo>
                  <a:lnTo>
                    <a:pt x="1270" y="0"/>
                  </a:lnTo>
                  <a:lnTo>
                    <a:pt x="0" y="1270"/>
                  </a:lnTo>
                  <a:lnTo>
                    <a:pt x="4969" y="5080"/>
                  </a:lnTo>
                  <a:lnTo>
                    <a:pt x="26208" y="5080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006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66089" y="488060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238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165" y="507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71059" y="488441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464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391" y="507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977685" y="4889499"/>
              <a:ext cx="29209" cy="5080"/>
            </a:xfrm>
            <a:custGeom>
              <a:avLst/>
              <a:gdLst/>
              <a:ahLst/>
              <a:cxnLst/>
              <a:rect l="l" t="t" r="r" b="b"/>
              <a:pathLst>
                <a:path w="29209" h="5079">
                  <a:moveTo>
                    <a:pt x="21765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8692" y="5080"/>
                  </a:lnTo>
                  <a:lnTo>
                    <a:pt x="21765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984311" y="489457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206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746" y="3810"/>
                  </a:lnTo>
                  <a:lnTo>
                    <a:pt x="23798" y="1270"/>
                  </a:lnTo>
                  <a:lnTo>
                    <a:pt x="22066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995907" y="4903469"/>
              <a:ext cx="22225" cy="5080"/>
            </a:xfrm>
            <a:custGeom>
              <a:avLst/>
              <a:gdLst/>
              <a:ahLst/>
              <a:cxnLst/>
              <a:rect l="l" t="t" r="r" b="b"/>
              <a:pathLst>
                <a:path w="22225" h="5079">
                  <a:moveTo>
                    <a:pt x="18045" y="0"/>
                  </a:moveTo>
                  <a:lnTo>
                    <a:pt x="0" y="0"/>
                  </a:lnTo>
                  <a:lnTo>
                    <a:pt x="3313" y="2539"/>
                  </a:lnTo>
                  <a:lnTo>
                    <a:pt x="5853" y="5079"/>
                  </a:lnTo>
                  <a:lnTo>
                    <a:pt x="21939" y="5079"/>
                  </a:lnTo>
                  <a:lnTo>
                    <a:pt x="18045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00490" y="4907279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20" h="5079">
                  <a:moveTo>
                    <a:pt x="1638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20277" y="5080"/>
                  </a:lnTo>
                  <a:lnTo>
                    <a:pt x="1638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05570" y="4912359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4" h="5079">
                  <a:moveTo>
                    <a:pt x="15197" y="0"/>
                  </a:moveTo>
                  <a:lnTo>
                    <a:pt x="0" y="0"/>
                  </a:lnTo>
                  <a:lnTo>
                    <a:pt x="5079" y="5079"/>
                  </a:lnTo>
                  <a:lnTo>
                    <a:pt x="19092" y="5079"/>
                  </a:lnTo>
                  <a:lnTo>
                    <a:pt x="15197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10649" y="4917439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5" h="5079">
                  <a:moveTo>
                    <a:pt x="1401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906" y="508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15730" y="492251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826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5748" y="3809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19540" y="4926329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1938" y="0"/>
                  </a:moveTo>
                  <a:lnTo>
                    <a:pt x="0" y="0"/>
                  </a:lnTo>
                  <a:lnTo>
                    <a:pt x="5080" y="5080"/>
                  </a:lnTo>
                  <a:lnTo>
                    <a:pt x="15832" y="5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24620" y="49314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3217" y="5079"/>
                  </a:lnTo>
                  <a:lnTo>
                    <a:pt x="13292" y="507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27498" y="493521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0117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1303" y="507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28853" y="49402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48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1133" y="508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0208" y="49453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779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964" y="5080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1223" y="49491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51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837" y="508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2578" y="49542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482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667" y="5079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3933" y="49593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1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202" y="3810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4949" y="496315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186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371" y="5079"/>
                  </a:lnTo>
                  <a:lnTo>
                    <a:pt x="9186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6304" y="49682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312" y="5080"/>
                  </a:lnTo>
                  <a:lnTo>
                    <a:pt x="10244" y="508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7320" y="49720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888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244" y="50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8505" y="49771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5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413" y="5080"/>
                  </a:lnTo>
                  <a:lnTo>
                    <a:pt x="9059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39690" y="49822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228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0583" y="507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0875" y="498728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398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752" y="5080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1765" y="49910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525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879" y="508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821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175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5024" y="500506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90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1345" y="5079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4826" y="5010149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89">
                  <a:moveTo>
                    <a:pt x="11544" y="0"/>
                  </a:moveTo>
                  <a:lnTo>
                    <a:pt x="1384" y="0"/>
                  </a:lnTo>
                  <a:lnTo>
                    <a:pt x="584" y="5080"/>
                  </a:lnTo>
                  <a:lnTo>
                    <a:pt x="0" y="8890"/>
                  </a:lnTo>
                  <a:lnTo>
                    <a:pt x="9956" y="8890"/>
                  </a:lnTo>
                  <a:lnTo>
                    <a:pt x="10629" y="5080"/>
                  </a:lnTo>
                  <a:lnTo>
                    <a:pt x="10858" y="381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4036" y="50190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52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849" y="5080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3443" y="50228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668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764" y="508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2654" y="50279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555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651" y="5080"/>
                  </a:lnTo>
                  <a:lnTo>
                    <a:pt x="10555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1863" y="50330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442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539" y="5079"/>
                  </a:lnTo>
                  <a:lnTo>
                    <a:pt x="10442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1271" y="50380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31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454" y="381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0480" y="504189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244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341" y="5080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39690" y="504697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1013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228" y="508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39097" y="505205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21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143" y="3809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38307" y="505586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934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031" y="5079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37517" y="506094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82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8918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5315" y="506475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1346" y="0"/>
                  </a:moveTo>
                  <a:lnTo>
                    <a:pt x="2400" y="0"/>
                  </a:lnTo>
                  <a:lnTo>
                    <a:pt x="2005" y="2539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0895" y="2539"/>
                  </a:lnTo>
                  <a:lnTo>
                    <a:pt x="11346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1304" y="506983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27293" y="50749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24285" y="507872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20275" y="50838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17267" y="50876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13256" y="509269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09246" y="509777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05235" y="51028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02227" y="51066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007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660968" y="4898389"/>
              <a:ext cx="120650" cy="6350"/>
            </a:xfrm>
            <a:custGeom>
              <a:avLst/>
              <a:gdLst/>
              <a:ahLst/>
              <a:cxnLst/>
              <a:rect l="l" t="t" r="r" b="b"/>
              <a:pathLst>
                <a:path w="120650" h="6350">
                  <a:moveTo>
                    <a:pt x="120230" y="3810"/>
                  </a:moveTo>
                  <a:lnTo>
                    <a:pt x="110274" y="3810"/>
                  </a:lnTo>
                  <a:lnTo>
                    <a:pt x="110274" y="2540"/>
                  </a:lnTo>
                  <a:lnTo>
                    <a:pt x="105841" y="2540"/>
                  </a:lnTo>
                  <a:lnTo>
                    <a:pt x="96951" y="1270"/>
                  </a:lnTo>
                  <a:lnTo>
                    <a:pt x="79171" y="0"/>
                  </a:lnTo>
                  <a:lnTo>
                    <a:pt x="42341" y="0"/>
                  </a:lnTo>
                  <a:lnTo>
                    <a:pt x="23291" y="1270"/>
                  </a:lnTo>
                  <a:lnTo>
                    <a:pt x="14389" y="2540"/>
                  </a:lnTo>
                  <a:lnTo>
                    <a:pt x="9956" y="2540"/>
                  </a:lnTo>
                  <a:lnTo>
                    <a:pt x="9956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20230" y="6350"/>
                  </a:lnTo>
                  <a:lnTo>
                    <a:pt x="120230" y="38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645309" y="490473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1270"/>
                  </a:moveTo>
                  <a:lnTo>
                    <a:pt x="144145" y="1270"/>
                  </a:lnTo>
                  <a:lnTo>
                    <a:pt x="144145" y="0"/>
                  </a:lnTo>
                  <a:lnTo>
                    <a:pt x="7404" y="0"/>
                  </a:lnTo>
                  <a:lnTo>
                    <a:pt x="7404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52400" y="3810"/>
                  </a:lnTo>
                  <a:lnTo>
                    <a:pt x="152400" y="127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631872" y="490854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80340" y="1270"/>
                  </a:moveTo>
                  <a:lnTo>
                    <a:pt x="174091" y="1270"/>
                  </a:lnTo>
                  <a:lnTo>
                    <a:pt x="174091" y="0"/>
                  </a:lnTo>
                  <a:lnTo>
                    <a:pt x="6451" y="0"/>
                  </a:lnTo>
                  <a:lnTo>
                    <a:pt x="6451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80340" y="3810"/>
                  </a:lnTo>
                  <a:lnTo>
                    <a:pt x="180340" y="127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616696" y="4912359"/>
              <a:ext cx="209550" cy="3810"/>
            </a:xfrm>
            <a:custGeom>
              <a:avLst/>
              <a:gdLst/>
              <a:ahLst/>
              <a:cxnLst/>
              <a:rect l="l" t="t" r="r" b="b"/>
              <a:pathLst>
                <a:path w="209550" h="3810">
                  <a:moveTo>
                    <a:pt x="199009" y="0"/>
                  </a:moveTo>
                  <a:lnTo>
                    <a:pt x="11049" y="0"/>
                  </a:lnTo>
                  <a:lnTo>
                    <a:pt x="2794" y="2539"/>
                  </a:lnTo>
                  <a:lnTo>
                    <a:pt x="0" y="3809"/>
                  </a:lnTo>
                  <a:lnTo>
                    <a:pt x="209296" y="3809"/>
                  </a:lnTo>
                  <a:lnTo>
                    <a:pt x="205994" y="2539"/>
                  </a:lnTo>
                  <a:lnTo>
                    <a:pt x="19900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608313" y="4916169"/>
              <a:ext cx="227965" cy="3810"/>
            </a:xfrm>
            <a:custGeom>
              <a:avLst/>
              <a:gdLst/>
              <a:ahLst/>
              <a:cxnLst/>
              <a:rect l="l" t="t" r="r" b="b"/>
              <a:pathLst>
                <a:path w="227965" h="3810">
                  <a:moveTo>
                    <a:pt x="217677" y="0"/>
                  </a:moveTo>
                  <a:lnTo>
                    <a:pt x="8381" y="0"/>
                  </a:lnTo>
                  <a:lnTo>
                    <a:pt x="0" y="3809"/>
                  </a:lnTo>
                  <a:lnTo>
                    <a:pt x="227583" y="3809"/>
                  </a:lnTo>
                  <a:lnTo>
                    <a:pt x="217677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1710" y="4919979"/>
              <a:ext cx="240665" cy="5080"/>
            </a:xfrm>
            <a:custGeom>
              <a:avLst/>
              <a:gdLst/>
              <a:ahLst/>
              <a:cxnLst/>
              <a:rect l="l" t="t" r="r" b="b"/>
              <a:pathLst>
                <a:path w="240665" h="5079">
                  <a:moveTo>
                    <a:pt x="240538" y="1270"/>
                  </a:moveTo>
                  <a:lnTo>
                    <a:pt x="235839" y="1270"/>
                  </a:lnTo>
                  <a:lnTo>
                    <a:pt x="235839" y="0"/>
                  </a:lnTo>
                  <a:lnTo>
                    <a:pt x="5207" y="0"/>
                  </a:lnTo>
                  <a:lnTo>
                    <a:pt x="520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240538" y="5080"/>
                  </a:lnTo>
                  <a:lnTo>
                    <a:pt x="240538" y="127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592820" y="492378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0443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56539" y="3810"/>
                  </a:lnTo>
                  <a:lnTo>
                    <a:pt x="250443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587105" y="4927599"/>
              <a:ext cx="268605" cy="3810"/>
            </a:xfrm>
            <a:custGeom>
              <a:avLst/>
              <a:gdLst/>
              <a:ahLst/>
              <a:cxnLst/>
              <a:rect l="l" t="t" r="r" b="b"/>
              <a:pathLst>
                <a:path w="268604" h="3810">
                  <a:moveTo>
                    <a:pt x="262254" y="0"/>
                  </a:moveTo>
                  <a:lnTo>
                    <a:pt x="5715" y="0"/>
                  </a:lnTo>
                  <a:lnTo>
                    <a:pt x="0" y="3810"/>
                  </a:lnTo>
                  <a:lnTo>
                    <a:pt x="268604" y="3810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579908" y="4931409"/>
              <a:ext cx="283845" cy="5080"/>
            </a:xfrm>
            <a:custGeom>
              <a:avLst/>
              <a:gdLst/>
              <a:ahLst/>
              <a:cxnLst/>
              <a:rect l="l" t="t" r="r" b="b"/>
              <a:pathLst>
                <a:path w="283845" h="5079">
                  <a:moveTo>
                    <a:pt x="275801" y="0"/>
                  </a:moveTo>
                  <a:lnTo>
                    <a:pt x="7196" y="0"/>
                  </a:lnTo>
                  <a:lnTo>
                    <a:pt x="1481" y="3809"/>
                  </a:lnTo>
                  <a:lnTo>
                    <a:pt x="0" y="5079"/>
                  </a:lnTo>
                  <a:lnTo>
                    <a:pt x="283633" y="5079"/>
                  </a:lnTo>
                  <a:lnTo>
                    <a:pt x="282151" y="3809"/>
                  </a:lnTo>
                  <a:lnTo>
                    <a:pt x="275801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575463" y="4935219"/>
              <a:ext cx="292735" cy="5080"/>
            </a:xfrm>
            <a:custGeom>
              <a:avLst/>
              <a:gdLst/>
              <a:ahLst/>
              <a:cxnLst/>
              <a:rect l="l" t="t" r="r" b="b"/>
              <a:pathLst>
                <a:path w="292734" h="5079">
                  <a:moveTo>
                    <a:pt x="286596" y="0"/>
                  </a:moveTo>
                  <a:lnTo>
                    <a:pt x="5926" y="0"/>
                  </a:lnTo>
                  <a:lnTo>
                    <a:pt x="0" y="5079"/>
                  </a:lnTo>
                  <a:lnTo>
                    <a:pt x="292523" y="507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571048" y="4939029"/>
              <a:ext cx="301625" cy="5080"/>
            </a:xfrm>
            <a:custGeom>
              <a:avLst/>
              <a:gdLst/>
              <a:ahLst/>
              <a:cxnLst/>
              <a:rect l="l" t="t" r="r" b="b"/>
              <a:pathLst>
                <a:path w="301625" h="5079">
                  <a:moveTo>
                    <a:pt x="295456" y="0"/>
                  </a:moveTo>
                  <a:lnTo>
                    <a:pt x="5896" y="0"/>
                  </a:lnTo>
                  <a:lnTo>
                    <a:pt x="1451" y="3810"/>
                  </a:lnTo>
                  <a:lnTo>
                    <a:pt x="0" y="5080"/>
                  </a:lnTo>
                  <a:lnTo>
                    <a:pt x="301352" y="5080"/>
                  </a:lnTo>
                  <a:lnTo>
                    <a:pt x="299901" y="3810"/>
                  </a:lnTo>
                  <a:lnTo>
                    <a:pt x="29545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59482" y="4951729"/>
              <a:ext cx="325120" cy="3810"/>
            </a:xfrm>
            <a:custGeom>
              <a:avLst/>
              <a:gdLst/>
              <a:ahLst/>
              <a:cxnLst/>
              <a:rect l="l" t="t" r="r" b="b"/>
              <a:pathLst>
                <a:path w="325120" h="3810">
                  <a:moveTo>
                    <a:pt x="321627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24961" y="3810"/>
                  </a:lnTo>
                  <a:lnTo>
                    <a:pt x="32162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56624" y="4955539"/>
              <a:ext cx="331470" cy="3810"/>
            </a:xfrm>
            <a:custGeom>
              <a:avLst/>
              <a:gdLst/>
              <a:ahLst/>
              <a:cxnLst/>
              <a:rect l="l" t="t" r="r" b="b"/>
              <a:pathLst>
                <a:path w="331470" h="3810">
                  <a:moveTo>
                    <a:pt x="327818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31152" y="3810"/>
                  </a:lnTo>
                  <a:lnTo>
                    <a:pt x="32781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53993" y="4959349"/>
              <a:ext cx="336550" cy="3810"/>
            </a:xfrm>
            <a:custGeom>
              <a:avLst/>
              <a:gdLst/>
              <a:ahLst/>
              <a:cxnLst/>
              <a:rect l="l" t="t" r="r" b="b"/>
              <a:pathLst>
                <a:path w="336550" h="3810">
                  <a:moveTo>
                    <a:pt x="333783" y="0"/>
                  </a:moveTo>
                  <a:lnTo>
                    <a:pt x="2630" y="0"/>
                  </a:lnTo>
                  <a:lnTo>
                    <a:pt x="725" y="2539"/>
                  </a:lnTo>
                  <a:lnTo>
                    <a:pt x="0" y="3810"/>
                  </a:lnTo>
                  <a:lnTo>
                    <a:pt x="336550" y="3810"/>
                  </a:lnTo>
                  <a:lnTo>
                    <a:pt x="336005" y="2539"/>
                  </a:lnTo>
                  <a:lnTo>
                    <a:pt x="33378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51817" y="4963159"/>
              <a:ext cx="340360" cy="3810"/>
            </a:xfrm>
            <a:custGeom>
              <a:avLst/>
              <a:gdLst/>
              <a:ahLst/>
              <a:cxnLst/>
              <a:rect l="l" t="t" r="r" b="b"/>
              <a:pathLst>
                <a:path w="340359" h="3810">
                  <a:moveTo>
                    <a:pt x="33872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0359" y="3809"/>
                  </a:lnTo>
                  <a:lnTo>
                    <a:pt x="338727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49640" y="4966969"/>
              <a:ext cx="344170" cy="3810"/>
            </a:xfrm>
            <a:custGeom>
              <a:avLst/>
              <a:gdLst/>
              <a:ahLst/>
              <a:cxnLst/>
              <a:rect l="l" t="t" r="r" b="b"/>
              <a:pathLst>
                <a:path w="344170" h="3810">
                  <a:moveTo>
                    <a:pt x="34253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4169" y="3809"/>
                  </a:lnTo>
                  <a:lnTo>
                    <a:pt x="34253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47734" y="4970779"/>
              <a:ext cx="347980" cy="3810"/>
            </a:xfrm>
            <a:custGeom>
              <a:avLst/>
              <a:gdLst/>
              <a:ahLst/>
              <a:cxnLst/>
              <a:rect l="l" t="t" r="r" b="b"/>
              <a:pathLst>
                <a:path w="347979" h="3810">
                  <a:moveTo>
                    <a:pt x="346074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47503" y="3810"/>
                  </a:lnTo>
                  <a:lnTo>
                    <a:pt x="346074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45195" y="49745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0043" y="0"/>
                  </a:moveTo>
                  <a:lnTo>
                    <a:pt x="2540" y="0"/>
                  </a:lnTo>
                  <a:lnTo>
                    <a:pt x="0" y="5080"/>
                  </a:lnTo>
                  <a:lnTo>
                    <a:pt x="351948" y="5080"/>
                  </a:lnTo>
                  <a:lnTo>
                    <a:pt x="350043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43924" y="497839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2742" y="0"/>
                  </a:moveTo>
                  <a:lnTo>
                    <a:pt x="1904" y="0"/>
                  </a:lnTo>
                  <a:lnTo>
                    <a:pt x="634" y="2539"/>
                  </a:lnTo>
                  <a:lnTo>
                    <a:pt x="0" y="5080"/>
                  </a:lnTo>
                  <a:lnTo>
                    <a:pt x="354329" y="5080"/>
                  </a:lnTo>
                  <a:lnTo>
                    <a:pt x="353695" y="2539"/>
                  </a:lnTo>
                  <a:lnTo>
                    <a:pt x="352742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42972" y="4982209"/>
              <a:ext cx="356235" cy="5080"/>
            </a:xfrm>
            <a:custGeom>
              <a:avLst/>
              <a:gdLst/>
              <a:ahLst/>
              <a:cxnLst/>
              <a:rect l="l" t="t" r="r" b="b"/>
              <a:pathLst>
                <a:path w="356234" h="5079">
                  <a:moveTo>
                    <a:pt x="354965" y="0"/>
                  </a:moveTo>
                  <a:lnTo>
                    <a:pt x="1270" y="0"/>
                  </a:lnTo>
                  <a:lnTo>
                    <a:pt x="0" y="5079"/>
                  </a:lnTo>
                  <a:lnTo>
                    <a:pt x="356235" y="5079"/>
                  </a:lnTo>
                  <a:lnTo>
                    <a:pt x="354965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42020" y="498728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7187" y="0"/>
                  </a:moveTo>
                  <a:lnTo>
                    <a:pt x="952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42020" y="4989829"/>
              <a:ext cx="359410" cy="5080"/>
            </a:xfrm>
            <a:custGeom>
              <a:avLst/>
              <a:gdLst/>
              <a:ahLst/>
              <a:cxnLst/>
              <a:rect l="l" t="t" r="r" b="b"/>
              <a:pathLst>
                <a:path w="359409" h="5079">
                  <a:moveTo>
                    <a:pt x="358889" y="1270"/>
                  </a:moveTo>
                  <a:lnTo>
                    <a:pt x="357974" y="1270"/>
                  </a:lnTo>
                  <a:lnTo>
                    <a:pt x="357974" y="0"/>
                  </a:ln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8889" y="5080"/>
                  </a:lnTo>
                  <a:lnTo>
                    <a:pt x="358889" y="127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2020" y="501014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966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2020" y="501395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8139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7187" y="3809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2972" y="5017769"/>
              <a:ext cx="356235" cy="3810"/>
            </a:xfrm>
            <a:custGeom>
              <a:avLst/>
              <a:gdLst/>
              <a:ahLst/>
              <a:cxnLst/>
              <a:rect l="l" t="t" r="r" b="b"/>
              <a:pathLst>
                <a:path w="356234" h="3810">
                  <a:moveTo>
                    <a:pt x="356235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5282" y="3809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242" y="5021579"/>
              <a:ext cx="353695" cy="3810"/>
            </a:xfrm>
            <a:custGeom>
              <a:avLst/>
              <a:gdLst/>
              <a:ahLst/>
              <a:cxnLst/>
              <a:rect l="l" t="t" r="r" b="b"/>
              <a:pathLst>
                <a:path w="353695" h="3810">
                  <a:moveTo>
                    <a:pt x="35369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" y="2540"/>
                  </a:lnTo>
                  <a:lnTo>
                    <a:pt x="622" y="3810"/>
                  </a:lnTo>
                  <a:lnTo>
                    <a:pt x="353136" y="3810"/>
                  </a:lnTo>
                  <a:lnTo>
                    <a:pt x="353136" y="2540"/>
                  </a:lnTo>
                  <a:lnTo>
                    <a:pt x="353695" y="2540"/>
                  </a:lnTo>
                  <a:lnTo>
                    <a:pt x="353695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5195" y="50253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1948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50043" y="5080"/>
                  </a:lnTo>
                  <a:lnTo>
                    <a:pt x="351948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7099" y="5029199"/>
              <a:ext cx="348615" cy="5080"/>
            </a:xfrm>
            <a:custGeom>
              <a:avLst/>
              <a:gdLst/>
              <a:ahLst/>
              <a:cxnLst/>
              <a:rect l="l" t="t" r="r" b="b"/>
              <a:pathLst>
                <a:path w="348615" h="5079">
                  <a:moveTo>
                    <a:pt x="348615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46709" y="5080"/>
                  </a:lnTo>
                  <a:lnTo>
                    <a:pt x="348615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9005" y="5033009"/>
              <a:ext cx="345440" cy="5080"/>
            </a:xfrm>
            <a:custGeom>
              <a:avLst/>
              <a:gdLst/>
              <a:ahLst/>
              <a:cxnLst/>
              <a:rect l="l" t="t" r="r" b="b"/>
              <a:pathLst>
                <a:path w="345440" h="5079">
                  <a:moveTo>
                    <a:pt x="345281" y="0"/>
                  </a:moveTo>
                  <a:lnTo>
                    <a:pt x="0" y="0"/>
                  </a:lnTo>
                  <a:lnTo>
                    <a:pt x="2540" y="5079"/>
                  </a:lnTo>
                  <a:lnTo>
                    <a:pt x="343376" y="5079"/>
                  </a:lnTo>
                  <a:lnTo>
                    <a:pt x="345281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75463" y="506475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92523" y="0"/>
                  </a:moveTo>
                  <a:lnTo>
                    <a:pt x="0" y="0"/>
                  </a:lnTo>
                  <a:lnTo>
                    <a:pt x="4445" y="3809"/>
                  </a:lnTo>
                  <a:lnTo>
                    <a:pt x="288078" y="3809"/>
                  </a:lnTo>
                  <a:lnTo>
                    <a:pt x="292523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80641" y="5068569"/>
              <a:ext cx="282575" cy="5080"/>
            </a:xfrm>
            <a:custGeom>
              <a:avLst/>
              <a:gdLst/>
              <a:ahLst/>
              <a:cxnLst/>
              <a:rect l="l" t="t" r="r" b="b"/>
              <a:pathLst>
                <a:path w="282575" h="5079">
                  <a:moveTo>
                    <a:pt x="28215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606" y="1270"/>
                  </a:lnTo>
                  <a:lnTo>
                    <a:pt x="3606" y="5080"/>
                  </a:lnTo>
                  <a:lnTo>
                    <a:pt x="278244" y="5080"/>
                  </a:lnTo>
                  <a:lnTo>
                    <a:pt x="278244" y="1270"/>
                  </a:lnTo>
                  <a:lnTo>
                    <a:pt x="282155" y="1270"/>
                  </a:lnTo>
                  <a:lnTo>
                    <a:pt x="282155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85199" y="5072379"/>
              <a:ext cx="273050" cy="5080"/>
            </a:xfrm>
            <a:custGeom>
              <a:avLst/>
              <a:gdLst/>
              <a:ahLst/>
              <a:cxnLst/>
              <a:rect l="l" t="t" r="r" b="b"/>
              <a:pathLst>
                <a:path w="273050" h="5079">
                  <a:moveTo>
                    <a:pt x="272626" y="0"/>
                  </a:moveTo>
                  <a:lnTo>
                    <a:pt x="0" y="0"/>
                  </a:lnTo>
                  <a:lnTo>
                    <a:pt x="7620" y="5080"/>
                  </a:lnTo>
                  <a:lnTo>
                    <a:pt x="264159" y="5080"/>
                  </a:lnTo>
                  <a:lnTo>
                    <a:pt x="27262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90915" y="5076189"/>
              <a:ext cx="260985" cy="5080"/>
            </a:xfrm>
            <a:custGeom>
              <a:avLst/>
              <a:gdLst/>
              <a:ahLst/>
              <a:cxnLst/>
              <a:rect l="l" t="t" r="r" b="b"/>
              <a:pathLst>
                <a:path w="260984" h="5079">
                  <a:moveTo>
                    <a:pt x="260561" y="0"/>
                  </a:moveTo>
                  <a:lnTo>
                    <a:pt x="0" y="0"/>
                  </a:lnTo>
                  <a:lnTo>
                    <a:pt x="1904" y="1270"/>
                  </a:lnTo>
                  <a:lnTo>
                    <a:pt x="9525" y="5080"/>
                  </a:lnTo>
                  <a:lnTo>
                    <a:pt x="252349" y="5080"/>
                  </a:lnTo>
                  <a:lnTo>
                    <a:pt x="258444" y="1270"/>
                  </a:lnTo>
                  <a:lnTo>
                    <a:pt x="260561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97899" y="5079999"/>
              <a:ext cx="247650" cy="5080"/>
            </a:xfrm>
            <a:custGeom>
              <a:avLst/>
              <a:gdLst/>
              <a:ahLst/>
              <a:cxnLst/>
              <a:rect l="l" t="t" r="r" b="b"/>
              <a:pathLst>
                <a:path w="247650" h="5079">
                  <a:moveTo>
                    <a:pt x="247396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10414" y="5080"/>
                  </a:lnTo>
                  <a:lnTo>
                    <a:pt x="237998" y="5080"/>
                  </a:lnTo>
                  <a:lnTo>
                    <a:pt x="241300" y="3810"/>
                  </a:lnTo>
                  <a:lnTo>
                    <a:pt x="24739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605520" y="5083809"/>
              <a:ext cx="233679" cy="5080"/>
            </a:xfrm>
            <a:custGeom>
              <a:avLst/>
              <a:gdLst/>
              <a:ahLst/>
              <a:cxnLst/>
              <a:rect l="l" t="t" r="r" b="b"/>
              <a:pathLst>
                <a:path w="233679" h="5079">
                  <a:moveTo>
                    <a:pt x="233679" y="0"/>
                  </a:moveTo>
                  <a:lnTo>
                    <a:pt x="0" y="0"/>
                  </a:lnTo>
                  <a:lnTo>
                    <a:pt x="11175" y="5079"/>
                  </a:lnTo>
                  <a:lnTo>
                    <a:pt x="220472" y="5079"/>
                  </a:lnTo>
                  <a:lnTo>
                    <a:pt x="233679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13901" y="5087619"/>
              <a:ext cx="215900" cy="5080"/>
            </a:xfrm>
            <a:custGeom>
              <a:avLst/>
              <a:gdLst/>
              <a:ahLst/>
              <a:cxnLst/>
              <a:rect l="l" t="t" r="r" b="b"/>
              <a:pathLst>
                <a:path w="215900" h="5079">
                  <a:moveTo>
                    <a:pt x="215392" y="0"/>
                  </a:moveTo>
                  <a:lnTo>
                    <a:pt x="0" y="0"/>
                  </a:lnTo>
                  <a:lnTo>
                    <a:pt x="5588" y="2539"/>
                  </a:lnTo>
                  <a:lnTo>
                    <a:pt x="13843" y="5079"/>
                  </a:lnTo>
                  <a:lnTo>
                    <a:pt x="201803" y="5079"/>
                  </a:lnTo>
                  <a:lnTo>
                    <a:pt x="208788" y="2539"/>
                  </a:lnTo>
                  <a:lnTo>
                    <a:pt x="215392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27745" y="5092699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2911" y="3810"/>
                  </a:lnTo>
                  <a:lnTo>
                    <a:pt x="175471" y="381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00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006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77580" y="5013959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702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895" y="3810"/>
                  </a:lnTo>
                  <a:lnTo>
                    <a:pt x="3987" y="7620"/>
                  </a:lnTo>
                  <a:lnTo>
                    <a:pt x="283019" y="7620"/>
                  </a:lnTo>
                  <a:lnTo>
                    <a:pt x="284111" y="3810"/>
                  </a:lnTo>
                  <a:lnTo>
                    <a:pt x="284480" y="254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" name="object 3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5359" y="4936489"/>
              <a:ext cx="251459" cy="146050"/>
            </a:xfrm>
            <a:prstGeom prst="rect">
              <a:avLst/>
            </a:prstGeom>
          </p:spPr>
        </p:pic>
      </p:grpSp>
      <p:sp>
        <p:nvSpPr>
          <p:cNvPr id="378" name="object 3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BUNYI </a:t>
            </a:r>
            <a:r>
              <a:rPr spc="-10" dirty="0"/>
              <a:t>DAPAT</a:t>
            </a:r>
            <a:r>
              <a:rPr spc="-45" dirty="0"/>
              <a:t> </a:t>
            </a:r>
            <a:r>
              <a:rPr spc="-10" dirty="0"/>
              <a:t>DIDENGAR  </a:t>
            </a:r>
            <a:r>
              <a:rPr spc="-5" dirty="0"/>
              <a:t>APABILA</a:t>
            </a:r>
            <a:r>
              <a:rPr spc="-10" dirty="0"/>
              <a:t> </a:t>
            </a:r>
            <a:r>
              <a:rPr dirty="0"/>
              <a:t>:</a:t>
            </a:r>
          </a:p>
        </p:txBody>
      </p:sp>
      <p:sp>
        <p:nvSpPr>
          <p:cNvPr id="379" name="object 379"/>
          <p:cNvSpPr txBox="1"/>
          <p:nvPr/>
        </p:nvSpPr>
        <p:spPr>
          <a:xfrm>
            <a:off x="574040" y="2473959"/>
            <a:ext cx="6176645" cy="186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42900">
              <a:lnSpc>
                <a:spcPct val="100000"/>
              </a:lnSpc>
              <a:spcBef>
                <a:spcPts val="100"/>
              </a:spcBef>
              <a:buClr>
                <a:srgbClr val="99FF99"/>
              </a:buClr>
              <a:buSzPct val="79166"/>
              <a:buFont typeface="Segoe MDL2 Assets"/>
              <a:buChar char="➢"/>
              <a:tabLst>
                <a:tab pos="393065" algn="l"/>
                <a:tab pos="39370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ADA SUMBER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BUNYI YANG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BERGETAR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99FF99"/>
              </a:buClr>
              <a:buFont typeface="Segoe MDL2 Assets"/>
              <a:buChar char="➢"/>
            </a:pPr>
            <a:endParaRPr sz="2500">
              <a:latin typeface="Arial"/>
              <a:cs typeface="Arial"/>
            </a:endParaRPr>
          </a:p>
          <a:p>
            <a:pPr marL="393700" indent="-342900">
              <a:lnSpc>
                <a:spcPct val="100000"/>
              </a:lnSpc>
              <a:buClr>
                <a:srgbClr val="99FF99"/>
              </a:buClr>
              <a:buSzPct val="79166"/>
              <a:buFont typeface="Segoe MDL2 Assets"/>
              <a:buChar char="➢"/>
              <a:tabLst>
                <a:tab pos="393065" algn="l"/>
                <a:tab pos="39370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ADA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MEDIUM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PERANTARA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99FF99"/>
              </a:buClr>
              <a:buFont typeface="Segoe MDL2 Assets"/>
              <a:buChar char="➢"/>
            </a:pPr>
            <a:endParaRPr sz="2500">
              <a:latin typeface="Arial"/>
              <a:cs typeface="Arial"/>
            </a:endParaRPr>
          </a:p>
          <a:p>
            <a:pPr marL="393700" indent="-342900">
              <a:lnSpc>
                <a:spcPct val="100000"/>
              </a:lnSpc>
              <a:buClr>
                <a:srgbClr val="99FF99"/>
              </a:buClr>
              <a:buSzPct val="79166"/>
              <a:buFont typeface="Segoe MDL2 Assets"/>
              <a:buChar char="➢"/>
              <a:tabLst>
                <a:tab pos="393065" algn="l"/>
                <a:tab pos="39370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ADA PENDENGAR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2070"/>
            <a:chOff x="2540" y="4265929"/>
            <a:chExt cx="9142730" cy="2592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6740" y="5943600"/>
              <a:ext cx="1191260" cy="7327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09690" y="590803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2870"/>
                  </a:moveTo>
                  <a:lnTo>
                    <a:pt x="5080" y="1282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5080" y="19646"/>
                  </a:lnTo>
                  <a:lnTo>
                    <a:pt x="11430" y="20383"/>
                  </a:lnTo>
                  <a:lnTo>
                    <a:pt x="11430" y="287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9849" y="5910579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0" y="0"/>
                  </a:moveTo>
                  <a:lnTo>
                    <a:pt x="0" y="17695"/>
                  </a:lnTo>
                  <a:lnTo>
                    <a:pt x="6350" y="18436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26199" y="5912167"/>
              <a:ext cx="5080" cy="17780"/>
            </a:xfrm>
            <a:custGeom>
              <a:avLst/>
              <a:gdLst/>
              <a:ahLst/>
              <a:cxnLst/>
              <a:rect l="l" t="t" r="r" b="b"/>
              <a:pathLst>
                <a:path w="5079" h="17779">
                  <a:moveTo>
                    <a:pt x="0" y="0"/>
                  </a:moveTo>
                  <a:lnTo>
                    <a:pt x="0" y="16848"/>
                  </a:lnTo>
                  <a:lnTo>
                    <a:pt x="5079" y="17441"/>
                  </a:lnTo>
                  <a:lnTo>
                    <a:pt x="5079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1280" y="5913437"/>
              <a:ext cx="6350" cy="17145"/>
            </a:xfrm>
            <a:custGeom>
              <a:avLst/>
              <a:gdLst/>
              <a:ahLst/>
              <a:cxnLst/>
              <a:rect l="l" t="t" r="r" b="b"/>
              <a:pathLst>
                <a:path w="6350" h="17145">
                  <a:moveTo>
                    <a:pt x="0" y="0"/>
                  </a:moveTo>
                  <a:lnTo>
                    <a:pt x="0" y="16171"/>
                  </a:lnTo>
                  <a:lnTo>
                    <a:pt x="6350" y="1691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6360" y="5914707"/>
              <a:ext cx="6350" cy="16510"/>
            </a:xfrm>
            <a:custGeom>
              <a:avLst/>
              <a:gdLst/>
              <a:ahLst/>
              <a:cxnLst/>
              <a:rect l="l" t="t" r="r" b="b"/>
              <a:pathLst>
                <a:path w="6350" h="16510">
                  <a:moveTo>
                    <a:pt x="0" y="0"/>
                  </a:moveTo>
                  <a:lnTo>
                    <a:pt x="0" y="15493"/>
                  </a:lnTo>
                  <a:lnTo>
                    <a:pt x="6350" y="16234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42710" y="5916294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39">
                  <a:moveTo>
                    <a:pt x="0" y="0"/>
                  </a:moveTo>
                  <a:lnTo>
                    <a:pt x="0" y="14647"/>
                  </a:lnTo>
                  <a:lnTo>
                    <a:pt x="5079" y="1523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7790" y="5917564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970"/>
                  </a:lnTo>
                  <a:lnTo>
                    <a:pt x="6350" y="14710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52869" y="5918834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0" y="0"/>
                  </a:moveTo>
                  <a:lnTo>
                    <a:pt x="0" y="13292"/>
                  </a:lnTo>
                  <a:lnTo>
                    <a:pt x="6350" y="14033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59219" y="5920422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0" y="12446"/>
                  </a:lnTo>
                  <a:lnTo>
                    <a:pt x="5079" y="13038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64299" y="5921692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1768"/>
                  </a:lnTo>
                  <a:lnTo>
                    <a:pt x="6350" y="12509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9380" y="592296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0" y="11091"/>
                  </a:lnTo>
                  <a:lnTo>
                    <a:pt x="6350" y="1183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5730" y="592455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10244"/>
                  </a:lnTo>
                  <a:lnTo>
                    <a:pt x="5080" y="10837"/>
                  </a:lnTo>
                  <a:lnTo>
                    <a:pt x="508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0810" y="5925819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0" y="0"/>
                  </a:moveTo>
                  <a:lnTo>
                    <a:pt x="0" y="9567"/>
                  </a:lnTo>
                  <a:lnTo>
                    <a:pt x="5079" y="1015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5890" y="5927089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0" y="0"/>
                  </a:moveTo>
                  <a:lnTo>
                    <a:pt x="0" y="8890"/>
                  </a:lnTo>
                  <a:lnTo>
                    <a:pt x="6350" y="10583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92240" y="592783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9842"/>
                  </a:lnTo>
                  <a:lnTo>
                    <a:pt x="5080" y="11197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97319" y="5928423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0604"/>
                  </a:lnTo>
                  <a:lnTo>
                    <a:pt x="6350" y="1229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02399" y="592901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1366"/>
                  </a:lnTo>
                  <a:lnTo>
                    <a:pt x="6350" y="1305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08749" y="5929756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79" h="13970">
                  <a:moveTo>
                    <a:pt x="0" y="0"/>
                  </a:moveTo>
                  <a:lnTo>
                    <a:pt x="0" y="12319"/>
                  </a:lnTo>
                  <a:lnTo>
                    <a:pt x="5079" y="13673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13830" y="5930349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081"/>
                  </a:lnTo>
                  <a:lnTo>
                    <a:pt x="6350" y="14774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18909" y="5930942"/>
              <a:ext cx="6350" cy="15875"/>
            </a:xfrm>
            <a:custGeom>
              <a:avLst/>
              <a:gdLst/>
              <a:ahLst/>
              <a:cxnLst/>
              <a:rect l="l" t="t" r="r" b="b"/>
              <a:pathLst>
                <a:path w="6350" h="15875">
                  <a:moveTo>
                    <a:pt x="0" y="0"/>
                  </a:moveTo>
                  <a:lnTo>
                    <a:pt x="0" y="13842"/>
                  </a:lnTo>
                  <a:lnTo>
                    <a:pt x="6350" y="15536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25259" y="5931683"/>
              <a:ext cx="5080" cy="16510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0" y="0"/>
                  </a:moveTo>
                  <a:lnTo>
                    <a:pt x="0" y="14795"/>
                  </a:lnTo>
                  <a:lnTo>
                    <a:pt x="5080" y="16150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30340" y="5932275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0" y="0"/>
                  </a:moveTo>
                  <a:lnTo>
                    <a:pt x="0" y="15557"/>
                  </a:lnTo>
                  <a:lnTo>
                    <a:pt x="6350" y="1725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35420" y="5932868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4">
                  <a:moveTo>
                    <a:pt x="0" y="0"/>
                  </a:moveTo>
                  <a:lnTo>
                    <a:pt x="0" y="16319"/>
                  </a:lnTo>
                  <a:lnTo>
                    <a:pt x="6350" y="18012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41770" y="5933609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79" h="19050">
                  <a:moveTo>
                    <a:pt x="0" y="0"/>
                  </a:moveTo>
                  <a:lnTo>
                    <a:pt x="0" y="17271"/>
                  </a:lnTo>
                  <a:lnTo>
                    <a:pt x="5079" y="18626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46849" y="5934201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0" y="0"/>
                  </a:moveTo>
                  <a:lnTo>
                    <a:pt x="0" y="18034"/>
                  </a:lnTo>
                  <a:lnTo>
                    <a:pt x="6350" y="1972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51930" y="5934794"/>
              <a:ext cx="6350" cy="20955"/>
            </a:xfrm>
            <a:custGeom>
              <a:avLst/>
              <a:gdLst/>
              <a:ahLst/>
              <a:cxnLst/>
              <a:rect l="l" t="t" r="r" b="b"/>
              <a:pathLst>
                <a:path w="6350" h="20954">
                  <a:moveTo>
                    <a:pt x="0" y="0"/>
                  </a:moveTo>
                  <a:lnTo>
                    <a:pt x="0" y="18795"/>
                  </a:lnTo>
                  <a:lnTo>
                    <a:pt x="6350" y="2048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58280" y="5935535"/>
              <a:ext cx="3810" cy="20955"/>
            </a:xfrm>
            <a:custGeom>
              <a:avLst/>
              <a:gdLst/>
              <a:ahLst/>
              <a:cxnLst/>
              <a:rect l="l" t="t" r="r" b="b"/>
              <a:pathLst>
                <a:path w="3809" h="20954">
                  <a:moveTo>
                    <a:pt x="0" y="0"/>
                  </a:moveTo>
                  <a:lnTo>
                    <a:pt x="0" y="19748"/>
                  </a:lnTo>
                  <a:lnTo>
                    <a:pt x="3810" y="20764"/>
                  </a:lnTo>
                  <a:lnTo>
                    <a:pt x="381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7760" y="6267450"/>
              <a:ext cx="132079" cy="825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5764529"/>
              <a:ext cx="2580640" cy="10845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199" y="5333999"/>
              <a:ext cx="2143759" cy="130429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387442" y="505840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2177" y="0"/>
                  </a:moveTo>
                  <a:lnTo>
                    <a:pt x="0" y="2539"/>
                  </a:lnTo>
                  <a:lnTo>
                    <a:pt x="4265" y="2539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463140" y="5147309"/>
              <a:ext cx="498475" cy="7620"/>
            </a:xfrm>
            <a:custGeom>
              <a:avLst/>
              <a:gdLst/>
              <a:ahLst/>
              <a:cxnLst/>
              <a:rect l="l" t="t" r="r" b="b"/>
              <a:pathLst>
                <a:path w="498475" h="7620">
                  <a:moveTo>
                    <a:pt x="35623" y="7620"/>
                  </a:moveTo>
                  <a:lnTo>
                    <a:pt x="29616" y="3810"/>
                  </a:lnTo>
                  <a:lnTo>
                    <a:pt x="23596" y="0"/>
                  </a:lnTo>
                  <a:lnTo>
                    <a:pt x="0" y="0"/>
                  </a:lnTo>
                  <a:lnTo>
                    <a:pt x="6121" y="3810"/>
                  </a:lnTo>
                  <a:lnTo>
                    <a:pt x="12230" y="7620"/>
                  </a:lnTo>
                  <a:lnTo>
                    <a:pt x="35623" y="7620"/>
                  </a:lnTo>
                  <a:close/>
                </a:path>
                <a:path w="498475" h="7620">
                  <a:moveTo>
                    <a:pt x="497890" y="0"/>
                  </a:moveTo>
                  <a:lnTo>
                    <a:pt x="489000" y="0"/>
                  </a:lnTo>
                  <a:lnTo>
                    <a:pt x="484327" y="3810"/>
                  </a:lnTo>
                  <a:lnTo>
                    <a:pt x="479666" y="7620"/>
                  </a:lnTo>
                  <a:lnTo>
                    <a:pt x="488556" y="7620"/>
                  </a:lnTo>
                  <a:lnTo>
                    <a:pt x="493217" y="3810"/>
                  </a:lnTo>
                  <a:lnTo>
                    <a:pt x="49789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006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962390" y="486790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08" y="7620"/>
                  </a:moveTo>
                  <a:lnTo>
                    <a:pt x="12801" y="3810"/>
                  </a:lnTo>
                  <a:lnTo>
                    <a:pt x="11074" y="2540"/>
                  </a:lnTo>
                  <a:lnTo>
                    <a:pt x="7620" y="0"/>
                  </a:lnTo>
                  <a:lnTo>
                    <a:pt x="5080" y="254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18008" y="762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961120" y="4875529"/>
              <a:ext cx="26670" cy="5080"/>
            </a:xfrm>
            <a:custGeom>
              <a:avLst/>
              <a:gdLst/>
              <a:ahLst/>
              <a:cxnLst/>
              <a:rect l="l" t="t" r="r" b="b"/>
              <a:pathLst>
                <a:path w="26670" h="5079">
                  <a:moveTo>
                    <a:pt x="19280" y="0"/>
                  </a:moveTo>
                  <a:lnTo>
                    <a:pt x="1270" y="0"/>
                  </a:lnTo>
                  <a:lnTo>
                    <a:pt x="0" y="1270"/>
                  </a:lnTo>
                  <a:lnTo>
                    <a:pt x="4969" y="5080"/>
                  </a:lnTo>
                  <a:lnTo>
                    <a:pt x="26208" y="5080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006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66089" y="488060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238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165" y="507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71059" y="488441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464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391" y="507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77685" y="4889499"/>
              <a:ext cx="29209" cy="5080"/>
            </a:xfrm>
            <a:custGeom>
              <a:avLst/>
              <a:gdLst/>
              <a:ahLst/>
              <a:cxnLst/>
              <a:rect l="l" t="t" r="r" b="b"/>
              <a:pathLst>
                <a:path w="29209" h="5079">
                  <a:moveTo>
                    <a:pt x="21765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8692" y="5080"/>
                  </a:lnTo>
                  <a:lnTo>
                    <a:pt x="21765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84311" y="489457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206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746" y="3810"/>
                  </a:lnTo>
                  <a:lnTo>
                    <a:pt x="23798" y="1270"/>
                  </a:lnTo>
                  <a:lnTo>
                    <a:pt x="22066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995907" y="4903469"/>
              <a:ext cx="22225" cy="5080"/>
            </a:xfrm>
            <a:custGeom>
              <a:avLst/>
              <a:gdLst/>
              <a:ahLst/>
              <a:cxnLst/>
              <a:rect l="l" t="t" r="r" b="b"/>
              <a:pathLst>
                <a:path w="22225" h="5079">
                  <a:moveTo>
                    <a:pt x="18045" y="0"/>
                  </a:moveTo>
                  <a:lnTo>
                    <a:pt x="0" y="0"/>
                  </a:lnTo>
                  <a:lnTo>
                    <a:pt x="3313" y="2539"/>
                  </a:lnTo>
                  <a:lnTo>
                    <a:pt x="5853" y="5079"/>
                  </a:lnTo>
                  <a:lnTo>
                    <a:pt x="21939" y="5079"/>
                  </a:lnTo>
                  <a:lnTo>
                    <a:pt x="18045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000490" y="4907279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20" h="5079">
                  <a:moveTo>
                    <a:pt x="1638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20277" y="5080"/>
                  </a:lnTo>
                  <a:lnTo>
                    <a:pt x="1638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005570" y="4912359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4" h="5079">
                  <a:moveTo>
                    <a:pt x="15197" y="0"/>
                  </a:moveTo>
                  <a:lnTo>
                    <a:pt x="0" y="0"/>
                  </a:lnTo>
                  <a:lnTo>
                    <a:pt x="5079" y="5079"/>
                  </a:lnTo>
                  <a:lnTo>
                    <a:pt x="19092" y="5079"/>
                  </a:lnTo>
                  <a:lnTo>
                    <a:pt x="15197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10649" y="4917439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5" h="5079">
                  <a:moveTo>
                    <a:pt x="1401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906" y="508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15730" y="492251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826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5748" y="3809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19540" y="4926329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1938" y="0"/>
                  </a:moveTo>
                  <a:lnTo>
                    <a:pt x="0" y="0"/>
                  </a:lnTo>
                  <a:lnTo>
                    <a:pt x="5080" y="5080"/>
                  </a:lnTo>
                  <a:lnTo>
                    <a:pt x="15832" y="5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24620" y="49314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3217" y="5079"/>
                  </a:lnTo>
                  <a:lnTo>
                    <a:pt x="13292" y="507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27498" y="493521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0117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1303" y="507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28853" y="49402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48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1133" y="508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30208" y="49453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779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964" y="5080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31223" y="49491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51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837" y="508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32578" y="49542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482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667" y="5079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3933" y="49593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1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202" y="3810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4949" y="496315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186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371" y="5079"/>
                  </a:lnTo>
                  <a:lnTo>
                    <a:pt x="9186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6304" y="49682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312" y="5080"/>
                  </a:lnTo>
                  <a:lnTo>
                    <a:pt x="10244" y="508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7320" y="49720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888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244" y="50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8505" y="49771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5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413" y="5080"/>
                  </a:lnTo>
                  <a:lnTo>
                    <a:pt x="9059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9690" y="49822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228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0583" y="507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40875" y="498728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398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752" y="5080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41765" y="49910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525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879" y="508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3839" y="49999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821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175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5024" y="500506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90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1345" y="5079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4826" y="5010149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89">
                  <a:moveTo>
                    <a:pt x="11544" y="0"/>
                  </a:moveTo>
                  <a:lnTo>
                    <a:pt x="1384" y="0"/>
                  </a:lnTo>
                  <a:lnTo>
                    <a:pt x="584" y="5080"/>
                  </a:lnTo>
                  <a:lnTo>
                    <a:pt x="0" y="8890"/>
                  </a:lnTo>
                  <a:lnTo>
                    <a:pt x="9956" y="8890"/>
                  </a:lnTo>
                  <a:lnTo>
                    <a:pt x="10629" y="5080"/>
                  </a:lnTo>
                  <a:lnTo>
                    <a:pt x="10858" y="381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4036" y="50190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52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849" y="5080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3443" y="50228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668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764" y="508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2654" y="50279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555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651" y="5080"/>
                  </a:lnTo>
                  <a:lnTo>
                    <a:pt x="10555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1863" y="50330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442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539" y="5079"/>
                  </a:lnTo>
                  <a:lnTo>
                    <a:pt x="10442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1271" y="50380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31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454" y="381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0480" y="504189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244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341" y="5080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39690" y="504697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1013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228" y="508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39097" y="505205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21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143" y="3809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38307" y="505586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934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031" y="5079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37517" y="506094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82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8918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35315" y="506475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1346" y="0"/>
                  </a:moveTo>
                  <a:lnTo>
                    <a:pt x="2400" y="0"/>
                  </a:lnTo>
                  <a:lnTo>
                    <a:pt x="2005" y="2539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0895" y="2539"/>
                  </a:lnTo>
                  <a:lnTo>
                    <a:pt x="11346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31304" y="506983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27293" y="50749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24285" y="507872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20275" y="50838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17267" y="50876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13256" y="509269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09246" y="509777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05235" y="51028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02227" y="51066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007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660968" y="4898389"/>
              <a:ext cx="120650" cy="6350"/>
            </a:xfrm>
            <a:custGeom>
              <a:avLst/>
              <a:gdLst/>
              <a:ahLst/>
              <a:cxnLst/>
              <a:rect l="l" t="t" r="r" b="b"/>
              <a:pathLst>
                <a:path w="120650" h="6350">
                  <a:moveTo>
                    <a:pt x="120230" y="3810"/>
                  </a:moveTo>
                  <a:lnTo>
                    <a:pt x="110274" y="3810"/>
                  </a:lnTo>
                  <a:lnTo>
                    <a:pt x="110274" y="2540"/>
                  </a:lnTo>
                  <a:lnTo>
                    <a:pt x="105841" y="2540"/>
                  </a:lnTo>
                  <a:lnTo>
                    <a:pt x="96951" y="1270"/>
                  </a:lnTo>
                  <a:lnTo>
                    <a:pt x="79171" y="0"/>
                  </a:lnTo>
                  <a:lnTo>
                    <a:pt x="42341" y="0"/>
                  </a:lnTo>
                  <a:lnTo>
                    <a:pt x="23291" y="1270"/>
                  </a:lnTo>
                  <a:lnTo>
                    <a:pt x="14389" y="2540"/>
                  </a:lnTo>
                  <a:lnTo>
                    <a:pt x="9956" y="2540"/>
                  </a:lnTo>
                  <a:lnTo>
                    <a:pt x="9956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20230" y="6350"/>
                  </a:lnTo>
                  <a:lnTo>
                    <a:pt x="120230" y="38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645309" y="490473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1270"/>
                  </a:moveTo>
                  <a:lnTo>
                    <a:pt x="144145" y="1270"/>
                  </a:lnTo>
                  <a:lnTo>
                    <a:pt x="144145" y="0"/>
                  </a:lnTo>
                  <a:lnTo>
                    <a:pt x="7404" y="0"/>
                  </a:lnTo>
                  <a:lnTo>
                    <a:pt x="7404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52400" y="3810"/>
                  </a:lnTo>
                  <a:lnTo>
                    <a:pt x="152400" y="127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631872" y="490854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80340" y="1270"/>
                  </a:moveTo>
                  <a:lnTo>
                    <a:pt x="174091" y="1270"/>
                  </a:lnTo>
                  <a:lnTo>
                    <a:pt x="174091" y="0"/>
                  </a:lnTo>
                  <a:lnTo>
                    <a:pt x="6451" y="0"/>
                  </a:lnTo>
                  <a:lnTo>
                    <a:pt x="6451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80340" y="3810"/>
                  </a:lnTo>
                  <a:lnTo>
                    <a:pt x="180340" y="127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616696" y="4912359"/>
              <a:ext cx="209550" cy="3810"/>
            </a:xfrm>
            <a:custGeom>
              <a:avLst/>
              <a:gdLst/>
              <a:ahLst/>
              <a:cxnLst/>
              <a:rect l="l" t="t" r="r" b="b"/>
              <a:pathLst>
                <a:path w="209550" h="3810">
                  <a:moveTo>
                    <a:pt x="199009" y="0"/>
                  </a:moveTo>
                  <a:lnTo>
                    <a:pt x="11049" y="0"/>
                  </a:lnTo>
                  <a:lnTo>
                    <a:pt x="2794" y="2539"/>
                  </a:lnTo>
                  <a:lnTo>
                    <a:pt x="0" y="3809"/>
                  </a:lnTo>
                  <a:lnTo>
                    <a:pt x="209296" y="3809"/>
                  </a:lnTo>
                  <a:lnTo>
                    <a:pt x="205994" y="2539"/>
                  </a:lnTo>
                  <a:lnTo>
                    <a:pt x="19900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608313" y="4916169"/>
              <a:ext cx="227965" cy="3810"/>
            </a:xfrm>
            <a:custGeom>
              <a:avLst/>
              <a:gdLst/>
              <a:ahLst/>
              <a:cxnLst/>
              <a:rect l="l" t="t" r="r" b="b"/>
              <a:pathLst>
                <a:path w="227965" h="3810">
                  <a:moveTo>
                    <a:pt x="217677" y="0"/>
                  </a:moveTo>
                  <a:lnTo>
                    <a:pt x="8381" y="0"/>
                  </a:lnTo>
                  <a:lnTo>
                    <a:pt x="0" y="3809"/>
                  </a:lnTo>
                  <a:lnTo>
                    <a:pt x="227583" y="3809"/>
                  </a:lnTo>
                  <a:lnTo>
                    <a:pt x="217677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601710" y="4919979"/>
              <a:ext cx="240665" cy="5080"/>
            </a:xfrm>
            <a:custGeom>
              <a:avLst/>
              <a:gdLst/>
              <a:ahLst/>
              <a:cxnLst/>
              <a:rect l="l" t="t" r="r" b="b"/>
              <a:pathLst>
                <a:path w="240665" h="5079">
                  <a:moveTo>
                    <a:pt x="240538" y="1270"/>
                  </a:moveTo>
                  <a:lnTo>
                    <a:pt x="235839" y="1270"/>
                  </a:lnTo>
                  <a:lnTo>
                    <a:pt x="235839" y="0"/>
                  </a:lnTo>
                  <a:lnTo>
                    <a:pt x="5207" y="0"/>
                  </a:lnTo>
                  <a:lnTo>
                    <a:pt x="520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240538" y="5080"/>
                  </a:lnTo>
                  <a:lnTo>
                    <a:pt x="240538" y="127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592820" y="492378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0443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56539" y="3810"/>
                  </a:lnTo>
                  <a:lnTo>
                    <a:pt x="250443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587105" y="4927599"/>
              <a:ext cx="268605" cy="3810"/>
            </a:xfrm>
            <a:custGeom>
              <a:avLst/>
              <a:gdLst/>
              <a:ahLst/>
              <a:cxnLst/>
              <a:rect l="l" t="t" r="r" b="b"/>
              <a:pathLst>
                <a:path w="268604" h="3810">
                  <a:moveTo>
                    <a:pt x="262254" y="0"/>
                  </a:moveTo>
                  <a:lnTo>
                    <a:pt x="5715" y="0"/>
                  </a:lnTo>
                  <a:lnTo>
                    <a:pt x="0" y="3810"/>
                  </a:lnTo>
                  <a:lnTo>
                    <a:pt x="268604" y="3810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579908" y="4931409"/>
              <a:ext cx="283845" cy="5080"/>
            </a:xfrm>
            <a:custGeom>
              <a:avLst/>
              <a:gdLst/>
              <a:ahLst/>
              <a:cxnLst/>
              <a:rect l="l" t="t" r="r" b="b"/>
              <a:pathLst>
                <a:path w="283845" h="5079">
                  <a:moveTo>
                    <a:pt x="275801" y="0"/>
                  </a:moveTo>
                  <a:lnTo>
                    <a:pt x="7196" y="0"/>
                  </a:lnTo>
                  <a:lnTo>
                    <a:pt x="1481" y="3809"/>
                  </a:lnTo>
                  <a:lnTo>
                    <a:pt x="0" y="5079"/>
                  </a:lnTo>
                  <a:lnTo>
                    <a:pt x="283633" y="5079"/>
                  </a:lnTo>
                  <a:lnTo>
                    <a:pt x="282151" y="3809"/>
                  </a:lnTo>
                  <a:lnTo>
                    <a:pt x="275801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575463" y="4935219"/>
              <a:ext cx="292735" cy="5080"/>
            </a:xfrm>
            <a:custGeom>
              <a:avLst/>
              <a:gdLst/>
              <a:ahLst/>
              <a:cxnLst/>
              <a:rect l="l" t="t" r="r" b="b"/>
              <a:pathLst>
                <a:path w="292734" h="5079">
                  <a:moveTo>
                    <a:pt x="286596" y="0"/>
                  </a:moveTo>
                  <a:lnTo>
                    <a:pt x="5926" y="0"/>
                  </a:lnTo>
                  <a:lnTo>
                    <a:pt x="0" y="5079"/>
                  </a:lnTo>
                  <a:lnTo>
                    <a:pt x="292523" y="507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71048" y="4939029"/>
              <a:ext cx="301625" cy="5080"/>
            </a:xfrm>
            <a:custGeom>
              <a:avLst/>
              <a:gdLst/>
              <a:ahLst/>
              <a:cxnLst/>
              <a:rect l="l" t="t" r="r" b="b"/>
              <a:pathLst>
                <a:path w="301625" h="5079">
                  <a:moveTo>
                    <a:pt x="295456" y="0"/>
                  </a:moveTo>
                  <a:lnTo>
                    <a:pt x="5896" y="0"/>
                  </a:lnTo>
                  <a:lnTo>
                    <a:pt x="1451" y="3810"/>
                  </a:lnTo>
                  <a:lnTo>
                    <a:pt x="0" y="5080"/>
                  </a:lnTo>
                  <a:lnTo>
                    <a:pt x="301352" y="5080"/>
                  </a:lnTo>
                  <a:lnTo>
                    <a:pt x="299901" y="3810"/>
                  </a:lnTo>
                  <a:lnTo>
                    <a:pt x="29545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559482" y="4951729"/>
              <a:ext cx="325120" cy="3810"/>
            </a:xfrm>
            <a:custGeom>
              <a:avLst/>
              <a:gdLst/>
              <a:ahLst/>
              <a:cxnLst/>
              <a:rect l="l" t="t" r="r" b="b"/>
              <a:pathLst>
                <a:path w="325120" h="3810">
                  <a:moveTo>
                    <a:pt x="321627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24961" y="3810"/>
                  </a:lnTo>
                  <a:lnTo>
                    <a:pt x="32162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556624" y="4955539"/>
              <a:ext cx="331470" cy="3810"/>
            </a:xfrm>
            <a:custGeom>
              <a:avLst/>
              <a:gdLst/>
              <a:ahLst/>
              <a:cxnLst/>
              <a:rect l="l" t="t" r="r" b="b"/>
              <a:pathLst>
                <a:path w="331470" h="3810">
                  <a:moveTo>
                    <a:pt x="327818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31152" y="3810"/>
                  </a:lnTo>
                  <a:lnTo>
                    <a:pt x="32781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553993" y="4959349"/>
              <a:ext cx="336550" cy="3810"/>
            </a:xfrm>
            <a:custGeom>
              <a:avLst/>
              <a:gdLst/>
              <a:ahLst/>
              <a:cxnLst/>
              <a:rect l="l" t="t" r="r" b="b"/>
              <a:pathLst>
                <a:path w="336550" h="3810">
                  <a:moveTo>
                    <a:pt x="333783" y="0"/>
                  </a:moveTo>
                  <a:lnTo>
                    <a:pt x="2630" y="0"/>
                  </a:lnTo>
                  <a:lnTo>
                    <a:pt x="725" y="2539"/>
                  </a:lnTo>
                  <a:lnTo>
                    <a:pt x="0" y="3810"/>
                  </a:lnTo>
                  <a:lnTo>
                    <a:pt x="336550" y="3810"/>
                  </a:lnTo>
                  <a:lnTo>
                    <a:pt x="336005" y="2539"/>
                  </a:lnTo>
                  <a:lnTo>
                    <a:pt x="33378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551817" y="4963159"/>
              <a:ext cx="340360" cy="3810"/>
            </a:xfrm>
            <a:custGeom>
              <a:avLst/>
              <a:gdLst/>
              <a:ahLst/>
              <a:cxnLst/>
              <a:rect l="l" t="t" r="r" b="b"/>
              <a:pathLst>
                <a:path w="340359" h="3810">
                  <a:moveTo>
                    <a:pt x="33872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0359" y="3809"/>
                  </a:lnTo>
                  <a:lnTo>
                    <a:pt x="338727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549640" y="4966969"/>
              <a:ext cx="344170" cy="3810"/>
            </a:xfrm>
            <a:custGeom>
              <a:avLst/>
              <a:gdLst/>
              <a:ahLst/>
              <a:cxnLst/>
              <a:rect l="l" t="t" r="r" b="b"/>
              <a:pathLst>
                <a:path w="344170" h="3810">
                  <a:moveTo>
                    <a:pt x="34253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4169" y="3809"/>
                  </a:lnTo>
                  <a:lnTo>
                    <a:pt x="34253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547734" y="4970779"/>
              <a:ext cx="347980" cy="3810"/>
            </a:xfrm>
            <a:custGeom>
              <a:avLst/>
              <a:gdLst/>
              <a:ahLst/>
              <a:cxnLst/>
              <a:rect l="l" t="t" r="r" b="b"/>
              <a:pathLst>
                <a:path w="347979" h="3810">
                  <a:moveTo>
                    <a:pt x="346074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47503" y="3810"/>
                  </a:lnTo>
                  <a:lnTo>
                    <a:pt x="346074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45195" y="49745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0043" y="0"/>
                  </a:moveTo>
                  <a:lnTo>
                    <a:pt x="2540" y="0"/>
                  </a:lnTo>
                  <a:lnTo>
                    <a:pt x="0" y="5080"/>
                  </a:lnTo>
                  <a:lnTo>
                    <a:pt x="351948" y="5080"/>
                  </a:lnTo>
                  <a:lnTo>
                    <a:pt x="350043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43924" y="497839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2742" y="0"/>
                  </a:moveTo>
                  <a:lnTo>
                    <a:pt x="1904" y="0"/>
                  </a:lnTo>
                  <a:lnTo>
                    <a:pt x="634" y="2539"/>
                  </a:lnTo>
                  <a:lnTo>
                    <a:pt x="0" y="5080"/>
                  </a:lnTo>
                  <a:lnTo>
                    <a:pt x="354329" y="5080"/>
                  </a:lnTo>
                  <a:lnTo>
                    <a:pt x="353695" y="2539"/>
                  </a:lnTo>
                  <a:lnTo>
                    <a:pt x="352742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42972" y="4982209"/>
              <a:ext cx="356235" cy="5080"/>
            </a:xfrm>
            <a:custGeom>
              <a:avLst/>
              <a:gdLst/>
              <a:ahLst/>
              <a:cxnLst/>
              <a:rect l="l" t="t" r="r" b="b"/>
              <a:pathLst>
                <a:path w="356234" h="5079">
                  <a:moveTo>
                    <a:pt x="354965" y="0"/>
                  </a:moveTo>
                  <a:lnTo>
                    <a:pt x="1270" y="0"/>
                  </a:lnTo>
                  <a:lnTo>
                    <a:pt x="0" y="5079"/>
                  </a:lnTo>
                  <a:lnTo>
                    <a:pt x="356235" y="5079"/>
                  </a:lnTo>
                  <a:lnTo>
                    <a:pt x="354965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42020" y="498728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7187" y="0"/>
                  </a:moveTo>
                  <a:lnTo>
                    <a:pt x="952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42020" y="4989829"/>
              <a:ext cx="359410" cy="5080"/>
            </a:xfrm>
            <a:custGeom>
              <a:avLst/>
              <a:gdLst/>
              <a:ahLst/>
              <a:cxnLst/>
              <a:rect l="l" t="t" r="r" b="b"/>
              <a:pathLst>
                <a:path w="359409" h="5079">
                  <a:moveTo>
                    <a:pt x="358889" y="1270"/>
                  </a:moveTo>
                  <a:lnTo>
                    <a:pt x="357974" y="1270"/>
                  </a:lnTo>
                  <a:lnTo>
                    <a:pt x="357974" y="0"/>
                  </a:ln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8889" y="5080"/>
                  </a:lnTo>
                  <a:lnTo>
                    <a:pt x="358889" y="127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42020" y="501014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966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42020" y="501395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8139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7187" y="3809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42972" y="5017769"/>
              <a:ext cx="356235" cy="3810"/>
            </a:xfrm>
            <a:custGeom>
              <a:avLst/>
              <a:gdLst/>
              <a:ahLst/>
              <a:cxnLst/>
              <a:rect l="l" t="t" r="r" b="b"/>
              <a:pathLst>
                <a:path w="356234" h="3810">
                  <a:moveTo>
                    <a:pt x="356235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5282" y="3809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44242" y="5021579"/>
              <a:ext cx="353695" cy="3810"/>
            </a:xfrm>
            <a:custGeom>
              <a:avLst/>
              <a:gdLst/>
              <a:ahLst/>
              <a:cxnLst/>
              <a:rect l="l" t="t" r="r" b="b"/>
              <a:pathLst>
                <a:path w="353695" h="3810">
                  <a:moveTo>
                    <a:pt x="35369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" y="2540"/>
                  </a:lnTo>
                  <a:lnTo>
                    <a:pt x="622" y="3810"/>
                  </a:lnTo>
                  <a:lnTo>
                    <a:pt x="353136" y="3810"/>
                  </a:lnTo>
                  <a:lnTo>
                    <a:pt x="353136" y="2540"/>
                  </a:lnTo>
                  <a:lnTo>
                    <a:pt x="353695" y="2540"/>
                  </a:lnTo>
                  <a:lnTo>
                    <a:pt x="353695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45195" y="50253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1948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50043" y="5080"/>
                  </a:lnTo>
                  <a:lnTo>
                    <a:pt x="351948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47099" y="5029199"/>
              <a:ext cx="348615" cy="5080"/>
            </a:xfrm>
            <a:custGeom>
              <a:avLst/>
              <a:gdLst/>
              <a:ahLst/>
              <a:cxnLst/>
              <a:rect l="l" t="t" r="r" b="b"/>
              <a:pathLst>
                <a:path w="348615" h="5079">
                  <a:moveTo>
                    <a:pt x="348615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46709" y="5080"/>
                  </a:lnTo>
                  <a:lnTo>
                    <a:pt x="348615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9005" y="5033009"/>
              <a:ext cx="345440" cy="5080"/>
            </a:xfrm>
            <a:custGeom>
              <a:avLst/>
              <a:gdLst/>
              <a:ahLst/>
              <a:cxnLst/>
              <a:rect l="l" t="t" r="r" b="b"/>
              <a:pathLst>
                <a:path w="345440" h="5079">
                  <a:moveTo>
                    <a:pt x="345281" y="0"/>
                  </a:moveTo>
                  <a:lnTo>
                    <a:pt x="0" y="0"/>
                  </a:lnTo>
                  <a:lnTo>
                    <a:pt x="2540" y="5079"/>
                  </a:lnTo>
                  <a:lnTo>
                    <a:pt x="343376" y="5079"/>
                  </a:lnTo>
                  <a:lnTo>
                    <a:pt x="345281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75463" y="506475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92523" y="0"/>
                  </a:moveTo>
                  <a:lnTo>
                    <a:pt x="0" y="0"/>
                  </a:lnTo>
                  <a:lnTo>
                    <a:pt x="4445" y="3809"/>
                  </a:lnTo>
                  <a:lnTo>
                    <a:pt x="288078" y="3809"/>
                  </a:lnTo>
                  <a:lnTo>
                    <a:pt x="292523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80641" y="5068569"/>
              <a:ext cx="282575" cy="5080"/>
            </a:xfrm>
            <a:custGeom>
              <a:avLst/>
              <a:gdLst/>
              <a:ahLst/>
              <a:cxnLst/>
              <a:rect l="l" t="t" r="r" b="b"/>
              <a:pathLst>
                <a:path w="282575" h="5079">
                  <a:moveTo>
                    <a:pt x="28215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606" y="1270"/>
                  </a:lnTo>
                  <a:lnTo>
                    <a:pt x="3606" y="5080"/>
                  </a:lnTo>
                  <a:lnTo>
                    <a:pt x="278244" y="5080"/>
                  </a:lnTo>
                  <a:lnTo>
                    <a:pt x="278244" y="1270"/>
                  </a:lnTo>
                  <a:lnTo>
                    <a:pt x="282155" y="1270"/>
                  </a:lnTo>
                  <a:lnTo>
                    <a:pt x="282155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85199" y="5072379"/>
              <a:ext cx="273050" cy="5080"/>
            </a:xfrm>
            <a:custGeom>
              <a:avLst/>
              <a:gdLst/>
              <a:ahLst/>
              <a:cxnLst/>
              <a:rect l="l" t="t" r="r" b="b"/>
              <a:pathLst>
                <a:path w="273050" h="5079">
                  <a:moveTo>
                    <a:pt x="272626" y="0"/>
                  </a:moveTo>
                  <a:lnTo>
                    <a:pt x="0" y="0"/>
                  </a:lnTo>
                  <a:lnTo>
                    <a:pt x="7620" y="5080"/>
                  </a:lnTo>
                  <a:lnTo>
                    <a:pt x="264159" y="5080"/>
                  </a:lnTo>
                  <a:lnTo>
                    <a:pt x="27262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90915" y="5076189"/>
              <a:ext cx="260985" cy="5080"/>
            </a:xfrm>
            <a:custGeom>
              <a:avLst/>
              <a:gdLst/>
              <a:ahLst/>
              <a:cxnLst/>
              <a:rect l="l" t="t" r="r" b="b"/>
              <a:pathLst>
                <a:path w="260984" h="5079">
                  <a:moveTo>
                    <a:pt x="260561" y="0"/>
                  </a:moveTo>
                  <a:lnTo>
                    <a:pt x="0" y="0"/>
                  </a:lnTo>
                  <a:lnTo>
                    <a:pt x="1904" y="1270"/>
                  </a:lnTo>
                  <a:lnTo>
                    <a:pt x="9525" y="5080"/>
                  </a:lnTo>
                  <a:lnTo>
                    <a:pt x="252349" y="5080"/>
                  </a:lnTo>
                  <a:lnTo>
                    <a:pt x="258444" y="1270"/>
                  </a:lnTo>
                  <a:lnTo>
                    <a:pt x="260561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97899" y="5079999"/>
              <a:ext cx="247650" cy="5080"/>
            </a:xfrm>
            <a:custGeom>
              <a:avLst/>
              <a:gdLst/>
              <a:ahLst/>
              <a:cxnLst/>
              <a:rect l="l" t="t" r="r" b="b"/>
              <a:pathLst>
                <a:path w="247650" h="5079">
                  <a:moveTo>
                    <a:pt x="247396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10414" y="5080"/>
                  </a:lnTo>
                  <a:lnTo>
                    <a:pt x="237998" y="5080"/>
                  </a:lnTo>
                  <a:lnTo>
                    <a:pt x="241300" y="3810"/>
                  </a:lnTo>
                  <a:lnTo>
                    <a:pt x="24739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605520" y="5083809"/>
              <a:ext cx="233679" cy="5080"/>
            </a:xfrm>
            <a:custGeom>
              <a:avLst/>
              <a:gdLst/>
              <a:ahLst/>
              <a:cxnLst/>
              <a:rect l="l" t="t" r="r" b="b"/>
              <a:pathLst>
                <a:path w="233679" h="5079">
                  <a:moveTo>
                    <a:pt x="233679" y="0"/>
                  </a:moveTo>
                  <a:lnTo>
                    <a:pt x="0" y="0"/>
                  </a:lnTo>
                  <a:lnTo>
                    <a:pt x="11175" y="5079"/>
                  </a:lnTo>
                  <a:lnTo>
                    <a:pt x="220472" y="5079"/>
                  </a:lnTo>
                  <a:lnTo>
                    <a:pt x="233679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613901" y="5087619"/>
              <a:ext cx="215900" cy="5080"/>
            </a:xfrm>
            <a:custGeom>
              <a:avLst/>
              <a:gdLst/>
              <a:ahLst/>
              <a:cxnLst/>
              <a:rect l="l" t="t" r="r" b="b"/>
              <a:pathLst>
                <a:path w="215900" h="5079">
                  <a:moveTo>
                    <a:pt x="215392" y="0"/>
                  </a:moveTo>
                  <a:lnTo>
                    <a:pt x="0" y="0"/>
                  </a:lnTo>
                  <a:lnTo>
                    <a:pt x="5588" y="2539"/>
                  </a:lnTo>
                  <a:lnTo>
                    <a:pt x="13843" y="5079"/>
                  </a:lnTo>
                  <a:lnTo>
                    <a:pt x="201803" y="5079"/>
                  </a:lnTo>
                  <a:lnTo>
                    <a:pt x="208788" y="2539"/>
                  </a:lnTo>
                  <a:lnTo>
                    <a:pt x="215392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627745" y="5092699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2911" y="3810"/>
                  </a:lnTo>
                  <a:lnTo>
                    <a:pt x="175471" y="381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645313" y="5096509"/>
              <a:ext cx="152400" cy="2540"/>
            </a:xfrm>
            <a:custGeom>
              <a:avLst/>
              <a:gdLst/>
              <a:ahLst/>
              <a:cxnLst/>
              <a:rect l="l" t="t" r="r" b="b"/>
              <a:pathLst>
                <a:path w="152400" h="2539">
                  <a:moveTo>
                    <a:pt x="0" y="2540"/>
                  </a:moveTo>
                  <a:lnTo>
                    <a:pt x="152400" y="254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006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77580" y="5013959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702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895" y="3810"/>
                  </a:lnTo>
                  <a:lnTo>
                    <a:pt x="3987" y="7620"/>
                  </a:lnTo>
                  <a:lnTo>
                    <a:pt x="283019" y="7620"/>
                  </a:lnTo>
                  <a:lnTo>
                    <a:pt x="284111" y="3810"/>
                  </a:lnTo>
                  <a:lnTo>
                    <a:pt x="284480" y="254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9" name="object 36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5359" y="4936489"/>
              <a:ext cx="251459" cy="146050"/>
            </a:xfrm>
            <a:prstGeom prst="rect">
              <a:avLst/>
            </a:prstGeom>
          </p:spPr>
        </p:pic>
      </p:grpSp>
      <p:sp>
        <p:nvSpPr>
          <p:cNvPr id="370" name="object 370"/>
          <p:cNvSpPr txBox="1">
            <a:spLocks noGrp="1"/>
          </p:cNvSpPr>
          <p:nvPr>
            <p:ph type="title"/>
          </p:nvPr>
        </p:nvSpPr>
        <p:spPr>
          <a:xfrm>
            <a:off x="3065779" y="33020"/>
            <a:ext cx="30092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Contoh</a:t>
            </a:r>
            <a:r>
              <a:rPr sz="4400" spc="-80" dirty="0"/>
              <a:t> </a:t>
            </a:r>
            <a:r>
              <a:rPr sz="4400" dirty="0"/>
              <a:t>soal</a:t>
            </a:r>
            <a:endParaRPr sz="4400"/>
          </a:p>
        </p:txBody>
      </p:sp>
      <p:sp>
        <p:nvSpPr>
          <p:cNvPr id="371" name="object 371"/>
          <p:cNvSpPr txBox="1"/>
          <p:nvPr/>
        </p:nvSpPr>
        <p:spPr>
          <a:xfrm>
            <a:off x="1069339" y="4826000"/>
            <a:ext cx="61575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adalah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80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dB. Tentuka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jumlah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mesin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digunakan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72" name="object 372"/>
          <p:cNvGrpSpPr/>
          <p:nvPr/>
        </p:nvGrpSpPr>
        <p:grpSpPr>
          <a:xfrm>
            <a:off x="1062127" y="2433727"/>
            <a:ext cx="3438525" cy="161925"/>
            <a:chOff x="1062127" y="2433727"/>
            <a:chExt cx="3438525" cy="161925"/>
          </a:xfrm>
        </p:grpSpPr>
        <p:sp>
          <p:nvSpPr>
            <p:cNvPr id="373" name="object 373"/>
            <p:cNvSpPr/>
            <p:nvPr/>
          </p:nvSpPr>
          <p:spPr>
            <a:xfrm>
              <a:off x="1143000" y="2514599"/>
              <a:ext cx="3200400" cy="0"/>
            </a:xfrm>
            <a:custGeom>
              <a:avLst/>
              <a:gdLst/>
              <a:ahLst/>
              <a:cxnLst/>
              <a:rect l="l" t="t" r="r" b="b"/>
              <a:pathLst>
                <a:path w="3200400">
                  <a:moveTo>
                    <a:pt x="0" y="0"/>
                  </a:moveTo>
                  <a:lnTo>
                    <a:pt x="3200400" y="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" name="object 37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2127" y="2433727"/>
              <a:ext cx="161744" cy="161744"/>
            </a:xfrm>
            <a:prstGeom prst="rect">
              <a:avLst/>
            </a:prstGeom>
          </p:spPr>
        </p:pic>
        <p:pic>
          <p:nvPicPr>
            <p:cNvPr id="375" name="object 37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4727" y="2433727"/>
              <a:ext cx="161744" cy="161744"/>
            </a:xfrm>
            <a:prstGeom prst="rect">
              <a:avLst/>
            </a:prstGeom>
          </p:spPr>
        </p:pic>
        <p:pic>
          <p:nvPicPr>
            <p:cNvPr id="376" name="object 37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8727" y="2433727"/>
              <a:ext cx="161744" cy="161744"/>
            </a:xfrm>
            <a:prstGeom prst="rect">
              <a:avLst/>
            </a:prstGeom>
          </p:spPr>
        </p:pic>
      </p:grpSp>
      <p:sp>
        <p:nvSpPr>
          <p:cNvPr id="377" name="object 377"/>
          <p:cNvSpPr txBox="1"/>
          <p:nvPr/>
        </p:nvSpPr>
        <p:spPr>
          <a:xfrm>
            <a:off x="8640021" y="4826000"/>
            <a:ext cx="2228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9550" algn="l"/>
              </a:tabLst>
            </a:pPr>
            <a:r>
              <a:rPr sz="2000" u="dbl" dirty="0">
                <a:solidFill>
                  <a:srgbClr val="FFFFFF"/>
                </a:solidFill>
                <a:uFill>
                  <a:solidFill>
                    <a:srgbClr val="0069AF"/>
                  </a:solidFill>
                </a:uFill>
                <a:latin typeface="Times New Roman"/>
                <a:cs typeface="Times New Roman"/>
              </a:rPr>
              <a:t> 	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78" name="object 37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635000" marR="427355" indent="-609600" algn="just">
              <a:lnSpc>
                <a:spcPts val="2160"/>
              </a:lnSpc>
              <a:spcBef>
                <a:spcPts val="370"/>
              </a:spcBef>
              <a:buClr>
                <a:srgbClr val="99FF99"/>
              </a:buClr>
              <a:buSzPct val="80000"/>
              <a:buAutoNum type="arabicPeriod"/>
              <a:tabLst>
                <a:tab pos="635000" algn="l"/>
              </a:tabLst>
            </a:pPr>
            <a:r>
              <a:rPr spc="-5" dirty="0"/>
              <a:t>Sebuah </a:t>
            </a:r>
            <a:r>
              <a:rPr dirty="0"/>
              <a:t>sumber gelombang </a:t>
            </a:r>
            <a:r>
              <a:rPr spc="-5" dirty="0"/>
              <a:t>bunyi </a:t>
            </a:r>
            <a:r>
              <a:rPr dirty="0"/>
              <a:t>dengan daya 50 W  memancarkan gelombang ke medium di sekelilingnya yang  homogen. Tentukan </a:t>
            </a:r>
            <a:r>
              <a:rPr spc="-5" dirty="0"/>
              <a:t>intensitas </a:t>
            </a:r>
            <a:r>
              <a:rPr dirty="0"/>
              <a:t>radiasi </a:t>
            </a:r>
            <a:r>
              <a:rPr spc="-5" dirty="0"/>
              <a:t>gelombang </a:t>
            </a:r>
            <a:r>
              <a:rPr dirty="0"/>
              <a:t>tersebut pada  jarak 10m dari sumber</a:t>
            </a:r>
            <a:r>
              <a:rPr spc="-25" dirty="0"/>
              <a:t> </a:t>
            </a:r>
            <a:r>
              <a:rPr dirty="0"/>
              <a:t>!</a:t>
            </a:r>
          </a:p>
          <a:p>
            <a:pPr marL="616585" algn="just">
              <a:lnSpc>
                <a:spcPts val="1880"/>
              </a:lnSpc>
              <a:spcBef>
                <a:spcPts val="1290"/>
              </a:spcBef>
              <a:tabLst>
                <a:tab pos="2365375" algn="l"/>
                <a:tab pos="3889375" algn="l"/>
              </a:tabLst>
            </a:pP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A	C	B</a:t>
            </a:r>
            <a:endParaRPr sz="1800">
              <a:latin typeface="Arial"/>
              <a:cs typeface="Arial"/>
            </a:endParaRPr>
          </a:p>
          <a:p>
            <a:pPr marL="635000" indent="-609600" algn="just">
              <a:lnSpc>
                <a:spcPts val="2000"/>
              </a:lnSpc>
              <a:buClr>
                <a:srgbClr val="99FF99"/>
              </a:buClr>
              <a:buSzPct val="80000"/>
              <a:buAutoNum type="arabicPeriod" startAt="2"/>
              <a:tabLst>
                <a:tab pos="635000" algn="l"/>
              </a:tabLst>
            </a:pPr>
            <a:r>
              <a:rPr spc="-5" dirty="0"/>
              <a:t>Perhatikan</a:t>
            </a:r>
            <a:r>
              <a:rPr spc="370" dirty="0"/>
              <a:t> </a:t>
            </a:r>
            <a:r>
              <a:rPr dirty="0"/>
              <a:t>gambar</a:t>
            </a:r>
            <a:r>
              <a:rPr spc="375" dirty="0"/>
              <a:t> </a:t>
            </a:r>
            <a:r>
              <a:rPr dirty="0"/>
              <a:t>di</a:t>
            </a:r>
            <a:r>
              <a:rPr spc="360" dirty="0"/>
              <a:t> </a:t>
            </a:r>
            <a:r>
              <a:rPr dirty="0"/>
              <a:t>atas</a:t>
            </a:r>
            <a:r>
              <a:rPr spc="370" dirty="0"/>
              <a:t> </a:t>
            </a:r>
            <a:r>
              <a:rPr dirty="0"/>
              <a:t>jika</a:t>
            </a:r>
            <a:r>
              <a:rPr spc="370" dirty="0"/>
              <a:t> </a:t>
            </a:r>
            <a:r>
              <a:rPr spc="-5" dirty="0"/>
              <a:t>jarak</a:t>
            </a:r>
            <a:r>
              <a:rPr spc="385" dirty="0"/>
              <a:t> </a:t>
            </a:r>
            <a:r>
              <a:rPr spc="-5" dirty="0"/>
              <a:t>AB</a:t>
            </a:r>
            <a:r>
              <a:rPr spc="370" dirty="0"/>
              <a:t> </a:t>
            </a:r>
            <a:r>
              <a:rPr spc="-5" dirty="0"/>
              <a:t>12</a:t>
            </a:r>
            <a:r>
              <a:rPr spc="375" dirty="0"/>
              <a:t> </a:t>
            </a:r>
            <a:r>
              <a:rPr dirty="0"/>
              <a:t>m,</a:t>
            </a:r>
            <a:r>
              <a:rPr spc="370" dirty="0"/>
              <a:t> </a:t>
            </a:r>
            <a:r>
              <a:rPr dirty="0"/>
              <a:t>A</a:t>
            </a:r>
            <a:r>
              <a:rPr spc="360" dirty="0"/>
              <a:t> </a:t>
            </a:r>
            <a:r>
              <a:rPr dirty="0"/>
              <a:t>dan</a:t>
            </a:r>
            <a:r>
              <a:rPr spc="370" dirty="0"/>
              <a:t> </a:t>
            </a:r>
            <a:r>
              <a:rPr dirty="0"/>
              <a:t>B</a:t>
            </a:r>
          </a:p>
          <a:p>
            <a:pPr marL="635000" marR="428625" algn="just">
              <a:lnSpc>
                <a:spcPts val="2160"/>
              </a:lnSpc>
              <a:spcBef>
                <a:spcPts val="150"/>
              </a:spcBef>
            </a:pPr>
            <a:r>
              <a:rPr dirty="0"/>
              <a:t>merupakan sumber </a:t>
            </a:r>
            <a:r>
              <a:rPr spc="-5" dirty="0"/>
              <a:t>bunyi </a:t>
            </a:r>
            <a:r>
              <a:rPr dirty="0"/>
              <a:t>yang memancarkan ke segala arah </a:t>
            </a:r>
            <a:r>
              <a:rPr spc="-5" dirty="0"/>
              <a:t>titik  </a:t>
            </a:r>
            <a:r>
              <a:rPr dirty="0"/>
              <a:t>energi </a:t>
            </a:r>
            <a:r>
              <a:rPr spc="-5" dirty="0"/>
              <a:t>bunyi </a:t>
            </a:r>
            <a:r>
              <a:rPr dirty="0"/>
              <a:t>yang dipancarkan A dan B </a:t>
            </a:r>
            <a:r>
              <a:rPr spc="-5" dirty="0"/>
              <a:t>masing-masing 1,2 </a:t>
            </a:r>
            <a:r>
              <a:rPr dirty="0"/>
              <a:t>W  dan </a:t>
            </a:r>
            <a:r>
              <a:rPr spc="-5" dirty="0"/>
              <a:t>0,3 W. agar intensitas bunyi </a:t>
            </a:r>
            <a:r>
              <a:rPr dirty="0"/>
              <a:t>yang </a:t>
            </a:r>
            <a:r>
              <a:rPr spc="-5" dirty="0"/>
              <a:t>diterima </a:t>
            </a:r>
            <a:r>
              <a:rPr dirty="0"/>
              <a:t>C dari A dan B  sama besarnya berapakah jarak C dari</a:t>
            </a:r>
            <a:r>
              <a:rPr spc="-35" dirty="0"/>
              <a:t> </a:t>
            </a:r>
            <a:r>
              <a:rPr spc="-5" dirty="0"/>
              <a:t>A!</a:t>
            </a:r>
          </a:p>
          <a:p>
            <a:pPr marL="635000" marR="424180" indent="-609600" algn="just">
              <a:lnSpc>
                <a:spcPts val="2160"/>
              </a:lnSpc>
              <a:spcBef>
                <a:spcPts val="500"/>
              </a:spcBef>
              <a:buClr>
                <a:srgbClr val="99FF99"/>
              </a:buClr>
              <a:buSzPct val="80000"/>
              <a:buAutoNum type="arabicPeriod" startAt="3"/>
              <a:tabLst>
                <a:tab pos="635000" algn="l"/>
              </a:tabLst>
            </a:pPr>
            <a:r>
              <a:rPr dirty="0"/>
              <a:t>Taraf </a:t>
            </a:r>
            <a:r>
              <a:rPr spc="-5" dirty="0"/>
              <a:t>intensitas </a:t>
            </a:r>
            <a:r>
              <a:rPr dirty="0"/>
              <a:t>bunyi sebuah mesin adalah 60 </a:t>
            </a:r>
            <a:r>
              <a:rPr spc="-5" dirty="0"/>
              <a:t>dB </a:t>
            </a:r>
            <a:r>
              <a:rPr dirty="0"/>
              <a:t>(dengan acuan  </a:t>
            </a:r>
            <a:r>
              <a:rPr spc="-5" dirty="0"/>
              <a:t>intensitas </a:t>
            </a:r>
            <a:r>
              <a:rPr dirty="0"/>
              <a:t>ambang pendengaran = </a:t>
            </a:r>
            <a:r>
              <a:rPr spc="-135" dirty="0"/>
              <a:t>10</a:t>
            </a:r>
            <a:r>
              <a:rPr sz="1725" spc="-202" baseline="28985" dirty="0"/>
              <a:t>-12</a:t>
            </a:r>
            <a:r>
              <a:rPr sz="1150" spc="45" dirty="0"/>
              <a:t> </a:t>
            </a:r>
            <a:r>
              <a:rPr sz="2000" spc="-50" dirty="0"/>
              <a:t>W/m</a:t>
            </a:r>
            <a:r>
              <a:rPr sz="1725" spc="-75" baseline="28985" dirty="0"/>
              <a:t>2</a:t>
            </a:r>
            <a:r>
              <a:rPr sz="2000" spc="-50" dirty="0"/>
              <a:t>). </a:t>
            </a:r>
            <a:r>
              <a:rPr sz="2000" dirty="0"/>
              <a:t>Jika taraf</a:t>
            </a:r>
            <a:r>
              <a:rPr sz="2000" spc="509" dirty="0"/>
              <a:t> </a:t>
            </a:r>
            <a:r>
              <a:rPr sz="2000" spc="-5" dirty="0"/>
              <a:t>intensitas</a:t>
            </a:r>
            <a:endParaRPr sz="2000"/>
          </a:p>
          <a:p>
            <a:pPr marL="635000" algn="just">
              <a:lnSpc>
                <a:spcPts val="2130"/>
              </a:lnSpc>
            </a:pPr>
            <a:r>
              <a:rPr spc="-5" dirty="0"/>
              <a:t>di </a:t>
            </a:r>
            <a:r>
              <a:rPr dirty="0"/>
              <a:t>dalam ruang pabrik yang menggunakan </a:t>
            </a:r>
            <a:r>
              <a:rPr spc="-5" dirty="0"/>
              <a:t>sejumlah </a:t>
            </a:r>
            <a:r>
              <a:rPr dirty="0"/>
              <a:t>mesin</a:t>
            </a:r>
            <a:r>
              <a:rPr spc="15" dirty="0"/>
              <a:t> </a:t>
            </a:r>
            <a:r>
              <a:rPr spc="-5" dirty="0"/>
              <a:t>itu  </a:t>
            </a:r>
            <a:r>
              <a:rPr spc="-80" dirty="0"/>
              <a:t> </a:t>
            </a:r>
            <a:r>
              <a:rPr u="dbl" dirty="0">
                <a:uFill>
                  <a:solidFill>
                    <a:srgbClr val="0067AD"/>
                  </a:solidFill>
                </a:uFill>
                <a:latin typeface="Times New Roman"/>
                <a:cs typeface="Times New Roman"/>
              </a:rPr>
              <a:t>  </a:t>
            </a:r>
            <a:r>
              <a:rPr u="dbl" spc="-45" dirty="0">
                <a:uFill>
                  <a:solidFill>
                    <a:srgbClr val="0067AD"/>
                  </a:solidFill>
                </a:uFill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2070"/>
            <a:chOff x="2540" y="4265929"/>
            <a:chExt cx="9142730" cy="2592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6740" y="5943600"/>
              <a:ext cx="1191260" cy="7327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09690" y="590803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2870"/>
                  </a:moveTo>
                  <a:lnTo>
                    <a:pt x="5080" y="1282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5080" y="19646"/>
                  </a:lnTo>
                  <a:lnTo>
                    <a:pt x="11430" y="20383"/>
                  </a:lnTo>
                  <a:lnTo>
                    <a:pt x="11430" y="287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9849" y="5910579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0" y="0"/>
                  </a:moveTo>
                  <a:lnTo>
                    <a:pt x="0" y="17695"/>
                  </a:lnTo>
                  <a:lnTo>
                    <a:pt x="6350" y="18436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26199" y="5912167"/>
              <a:ext cx="5080" cy="17780"/>
            </a:xfrm>
            <a:custGeom>
              <a:avLst/>
              <a:gdLst/>
              <a:ahLst/>
              <a:cxnLst/>
              <a:rect l="l" t="t" r="r" b="b"/>
              <a:pathLst>
                <a:path w="5079" h="17779">
                  <a:moveTo>
                    <a:pt x="0" y="0"/>
                  </a:moveTo>
                  <a:lnTo>
                    <a:pt x="0" y="16848"/>
                  </a:lnTo>
                  <a:lnTo>
                    <a:pt x="5079" y="17441"/>
                  </a:lnTo>
                  <a:lnTo>
                    <a:pt x="5079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1280" y="5913437"/>
              <a:ext cx="6350" cy="17145"/>
            </a:xfrm>
            <a:custGeom>
              <a:avLst/>
              <a:gdLst/>
              <a:ahLst/>
              <a:cxnLst/>
              <a:rect l="l" t="t" r="r" b="b"/>
              <a:pathLst>
                <a:path w="6350" h="17145">
                  <a:moveTo>
                    <a:pt x="0" y="0"/>
                  </a:moveTo>
                  <a:lnTo>
                    <a:pt x="0" y="16171"/>
                  </a:lnTo>
                  <a:lnTo>
                    <a:pt x="6350" y="1691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6360" y="5914707"/>
              <a:ext cx="6350" cy="16510"/>
            </a:xfrm>
            <a:custGeom>
              <a:avLst/>
              <a:gdLst/>
              <a:ahLst/>
              <a:cxnLst/>
              <a:rect l="l" t="t" r="r" b="b"/>
              <a:pathLst>
                <a:path w="6350" h="16510">
                  <a:moveTo>
                    <a:pt x="0" y="0"/>
                  </a:moveTo>
                  <a:lnTo>
                    <a:pt x="0" y="15493"/>
                  </a:lnTo>
                  <a:lnTo>
                    <a:pt x="6350" y="16234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42710" y="5916294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39">
                  <a:moveTo>
                    <a:pt x="0" y="0"/>
                  </a:moveTo>
                  <a:lnTo>
                    <a:pt x="0" y="14647"/>
                  </a:lnTo>
                  <a:lnTo>
                    <a:pt x="5079" y="1523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7790" y="5917564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970"/>
                  </a:lnTo>
                  <a:lnTo>
                    <a:pt x="6350" y="14710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52869" y="5918834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0" y="0"/>
                  </a:moveTo>
                  <a:lnTo>
                    <a:pt x="0" y="13292"/>
                  </a:lnTo>
                  <a:lnTo>
                    <a:pt x="6350" y="14033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59219" y="5920422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0" y="12446"/>
                  </a:lnTo>
                  <a:lnTo>
                    <a:pt x="5079" y="13038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64299" y="5921692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1768"/>
                  </a:lnTo>
                  <a:lnTo>
                    <a:pt x="6350" y="12509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9380" y="592296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0" y="11091"/>
                  </a:lnTo>
                  <a:lnTo>
                    <a:pt x="6350" y="1183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5730" y="592455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10244"/>
                  </a:lnTo>
                  <a:lnTo>
                    <a:pt x="5080" y="10837"/>
                  </a:lnTo>
                  <a:lnTo>
                    <a:pt x="508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0810" y="5925819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0" y="0"/>
                  </a:moveTo>
                  <a:lnTo>
                    <a:pt x="0" y="9567"/>
                  </a:lnTo>
                  <a:lnTo>
                    <a:pt x="5079" y="1015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5890" y="5927089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0" y="0"/>
                  </a:moveTo>
                  <a:lnTo>
                    <a:pt x="0" y="8890"/>
                  </a:lnTo>
                  <a:lnTo>
                    <a:pt x="6350" y="10583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92240" y="592783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9842"/>
                  </a:lnTo>
                  <a:lnTo>
                    <a:pt x="5080" y="11197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97319" y="5928423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0604"/>
                  </a:lnTo>
                  <a:lnTo>
                    <a:pt x="6350" y="1229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02399" y="592901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1366"/>
                  </a:lnTo>
                  <a:lnTo>
                    <a:pt x="6350" y="1305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08749" y="5929756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79" h="13970">
                  <a:moveTo>
                    <a:pt x="0" y="0"/>
                  </a:moveTo>
                  <a:lnTo>
                    <a:pt x="0" y="12319"/>
                  </a:lnTo>
                  <a:lnTo>
                    <a:pt x="5079" y="13673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13830" y="5930349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081"/>
                  </a:lnTo>
                  <a:lnTo>
                    <a:pt x="6350" y="14774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18909" y="5930942"/>
              <a:ext cx="6350" cy="15875"/>
            </a:xfrm>
            <a:custGeom>
              <a:avLst/>
              <a:gdLst/>
              <a:ahLst/>
              <a:cxnLst/>
              <a:rect l="l" t="t" r="r" b="b"/>
              <a:pathLst>
                <a:path w="6350" h="15875">
                  <a:moveTo>
                    <a:pt x="0" y="0"/>
                  </a:moveTo>
                  <a:lnTo>
                    <a:pt x="0" y="13842"/>
                  </a:lnTo>
                  <a:lnTo>
                    <a:pt x="6350" y="15536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25259" y="5931683"/>
              <a:ext cx="5080" cy="16510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0" y="0"/>
                  </a:moveTo>
                  <a:lnTo>
                    <a:pt x="0" y="14795"/>
                  </a:lnTo>
                  <a:lnTo>
                    <a:pt x="5080" y="16150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30340" y="5932275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0" y="0"/>
                  </a:moveTo>
                  <a:lnTo>
                    <a:pt x="0" y="15557"/>
                  </a:lnTo>
                  <a:lnTo>
                    <a:pt x="6350" y="1725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35420" y="5932868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4">
                  <a:moveTo>
                    <a:pt x="0" y="0"/>
                  </a:moveTo>
                  <a:lnTo>
                    <a:pt x="0" y="16319"/>
                  </a:lnTo>
                  <a:lnTo>
                    <a:pt x="6350" y="18012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41770" y="5933609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79" h="19050">
                  <a:moveTo>
                    <a:pt x="0" y="0"/>
                  </a:moveTo>
                  <a:lnTo>
                    <a:pt x="0" y="17271"/>
                  </a:lnTo>
                  <a:lnTo>
                    <a:pt x="5079" y="18626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46849" y="5934201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0" y="0"/>
                  </a:moveTo>
                  <a:lnTo>
                    <a:pt x="0" y="18034"/>
                  </a:lnTo>
                  <a:lnTo>
                    <a:pt x="6350" y="1972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51930" y="5934794"/>
              <a:ext cx="6350" cy="20955"/>
            </a:xfrm>
            <a:custGeom>
              <a:avLst/>
              <a:gdLst/>
              <a:ahLst/>
              <a:cxnLst/>
              <a:rect l="l" t="t" r="r" b="b"/>
              <a:pathLst>
                <a:path w="6350" h="20954">
                  <a:moveTo>
                    <a:pt x="0" y="0"/>
                  </a:moveTo>
                  <a:lnTo>
                    <a:pt x="0" y="18795"/>
                  </a:lnTo>
                  <a:lnTo>
                    <a:pt x="6350" y="2048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58280" y="5935535"/>
              <a:ext cx="3810" cy="20955"/>
            </a:xfrm>
            <a:custGeom>
              <a:avLst/>
              <a:gdLst/>
              <a:ahLst/>
              <a:cxnLst/>
              <a:rect l="l" t="t" r="r" b="b"/>
              <a:pathLst>
                <a:path w="3809" h="20954">
                  <a:moveTo>
                    <a:pt x="0" y="0"/>
                  </a:moveTo>
                  <a:lnTo>
                    <a:pt x="0" y="19748"/>
                  </a:lnTo>
                  <a:lnTo>
                    <a:pt x="3810" y="20764"/>
                  </a:lnTo>
                  <a:lnTo>
                    <a:pt x="381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7760" y="6267450"/>
              <a:ext cx="132079" cy="825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5764529"/>
              <a:ext cx="2580640" cy="10845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199" y="5333999"/>
              <a:ext cx="2143759" cy="130429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387442" y="505840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2177" y="0"/>
                  </a:moveTo>
                  <a:lnTo>
                    <a:pt x="0" y="2539"/>
                  </a:lnTo>
                  <a:lnTo>
                    <a:pt x="4265" y="2539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463140" y="5147309"/>
              <a:ext cx="498475" cy="7620"/>
            </a:xfrm>
            <a:custGeom>
              <a:avLst/>
              <a:gdLst/>
              <a:ahLst/>
              <a:cxnLst/>
              <a:rect l="l" t="t" r="r" b="b"/>
              <a:pathLst>
                <a:path w="498475" h="7620">
                  <a:moveTo>
                    <a:pt x="35623" y="7620"/>
                  </a:moveTo>
                  <a:lnTo>
                    <a:pt x="29616" y="3810"/>
                  </a:lnTo>
                  <a:lnTo>
                    <a:pt x="23596" y="0"/>
                  </a:lnTo>
                  <a:lnTo>
                    <a:pt x="0" y="0"/>
                  </a:lnTo>
                  <a:lnTo>
                    <a:pt x="6121" y="3810"/>
                  </a:lnTo>
                  <a:lnTo>
                    <a:pt x="12230" y="7620"/>
                  </a:lnTo>
                  <a:lnTo>
                    <a:pt x="35623" y="7620"/>
                  </a:lnTo>
                  <a:close/>
                </a:path>
                <a:path w="498475" h="7620">
                  <a:moveTo>
                    <a:pt x="497890" y="0"/>
                  </a:moveTo>
                  <a:lnTo>
                    <a:pt x="489000" y="0"/>
                  </a:lnTo>
                  <a:lnTo>
                    <a:pt x="484327" y="3810"/>
                  </a:lnTo>
                  <a:lnTo>
                    <a:pt x="479666" y="7620"/>
                  </a:lnTo>
                  <a:lnTo>
                    <a:pt x="488556" y="7620"/>
                  </a:lnTo>
                  <a:lnTo>
                    <a:pt x="493217" y="3810"/>
                  </a:lnTo>
                  <a:lnTo>
                    <a:pt x="49789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006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62390" y="486790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08" y="7620"/>
                  </a:moveTo>
                  <a:lnTo>
                    <a:pt x="12801" y="3810"/>
                  </a:lnTo>
                  <a:lnTo>
                    <a:pt x="11074" y="2540"/>
                  </a:lnTo>
                  <a:lnTo>
                    <a:pt x="7620" y="0"/>
                  </a:lnTo>
                  <a:lnTo>
                    <a:pt x="5080" y="254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18008" y="762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61120" y="4875529"/>
              <a:ext cx="26670" cy="5080"/>
            </a:xfrm>
            <a:custGeom>
              <a:avLst/>
              <a:gdLst/>
              <a:ahLst/>
              <a:cxnLst/>
              <a:rect l="l" t="t" r="r" b="b"/>
              <a:pathLst>
                <a:path w="26670" h="5079">
                  <a:moveTo>
                    <a:pt x="19280" y="0"/>
                  </a:moveTo>
                  <a:lnTo>
                    <a:pt x="1270" y="0"/>
                  </a:lnTo>
                  <a:lnTo>
                    <a:pt x="0" y="1270"/>
                  </a:lnTo>
                  <a:lnTo>
                    <a:pt x="4969" y="5080"/>
                  </a:lnTo>
                  <a:lnTo>
                    <a:pt x="26208" y="5080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006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66089" y="488060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238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165" y="507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71059" y="488441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464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391" y="507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977685" y="4889499"/>
              <a:ext cx="29209" cy="5080"/>
            </a:xfrm>
            <a:custGeom>
              <a:avLst/>
              <a:gdLst/>
              <a:ahLst/>
              <a:cxnLst/>
              <a:rect l="l" t="t" r="r" b="b"/>
              <a:pathLst>
                <a:path w="29209" h="5079">
                  <a:moveTo>
                    <a:pt x="21765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8692" y="5080"/>
                  </a:lnTo>
                  <a:lnTo>
                    <a:pt x="21765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984311" y="489457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206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746" y="3810"/>
                  </a:lnTo>
                  <a:lnTo>
                    <a:pt x="23798" y="1270"/>
                  </a:lnTo>
                  <a:lnTo>
                    <a:pt x="22066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995907" y="4903469"/>
              <a:ext cx="22225" cy="5080"/>
            </a:xfrm>
            <a:custGeom>
              <a:avLst/>
              <a:gdLst/>
              <a:ahLst/>
              <a:cxnLst/>
              <a:rect l="l" t="t" r="r" b="b"/>
              <a:pathLst>
                <a:path w="22225" h="5079">
                  <a:moveTo>
                    <a:pt x="18045" y="0"/>
                  </a:moveTo>
                  <a:lnTo>
                    <a:pt x="0" y="0"/>
                  </a:lnTo>
                  <a:lnTo>
                    <a:pt x="3313" y="2539"/>
                  </a:lnTo>
                  <a:lnTo>
                    <a:pt x="5853" y="5079"/>
                  </a:lnTo>
                  <a:lnTo>
                    <a:pt x="21939" y="5079"/>
                  </a:lnTo>
                  <a:lnTo>
                    <a:pt x="18045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00490" y="4907279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20" h="5079">
                  <a:moveTo>
                    <a:pt x="1638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20277" y="5080"/>
                  </a:lnTo>
                  <a:lnTo>
                    <a:pt x="1638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05570" y="4912359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4" h="5079">
                  <a:moveTo>
                    <a:pt x="15197" y="0"/>
                  </a:moveTo>
                  <a:lnTo>
                    <a:pt x="0" y="0"/>
                  </a:lnTo>
                  <a:lnTo>
                    <a:pt x="5079" y="5079"/>
                  </a:lnTo>
                  <a:lnTo>
                    <a:pt x="19092" y="5079"/>
                  </a:lnTo>
                  <a:lnTo>
                    <a:pt x="15197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10649" y="4917439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5" h="5079">
                  <a:moveTo>
                    <a:pt x="1401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906" y="508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15730" y="492251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826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5748" y="3809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19540" y="4926329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1938" y="0"/>
                  </a:moveTo>
                  <a:lnTo>
                    <a:pt x="0" y="0"/>
                  </a:lnTo>
                  <a:lnTo>
                    <a:pt x="5080" y="5080"/>
                  </a:lnTo>
                  <a:lnTo>
                    <a:pt x="15832" y="5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24620" y="49314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3217" y="5079"/>
                  </a:lnTo>
                  <a:lnTo>
                    <a:pt x="13292" y="507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27498" y="493521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0117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1303" y="507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28853" y="49402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48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1133" y="508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0208" y="49453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779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964" y="5080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1223" y="49491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51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837" y="508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2578" y="49542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482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667" y="5079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3933" y="49593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1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202" y="3810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4949" y="496315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186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371" y="5079"/>
                  </a:lnTo>
                  <a:lnTo>
                    <a:pt x="9186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6304" y="49682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312" y="5080"/>
                  </a:lnTo>
                  <a:lnTo>
                    <a:pt x="10244" y="508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7320" y="49720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888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244" y="50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8505" y="49771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5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413" y="5080"/>
                  </a:lnTo>
                  <a:lnTo>
                    <a:pt x="9059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39690" y="49822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228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0583" y="507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0875" y="498728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398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752" y="5080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1765" y="49910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525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879" y="508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821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175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5024" y="500506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90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1345" y="5079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4826" y="5010149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89">
                  <a:moveTo>
                    <a:pt x="11544" y="0"/>
                  </a:moveTo>
                  <a:lnTo>
                    <a:pt x="1384" y="0"/>
                  </a:lnTo>
                  <a:lnTo>
                    <a:pt x="584" y="5080"/>
                  </a:lnTo>
                  <a:lnTo>
                    <a:pt x="0" y="8890"/>
                  </a:lnTo>
                  <a:lnTo>
                    <a:pt x="9956" y="8890"/>
                  </a:lnTo>
                  <a:lnTo>
                    <a:pt x="10629" y="5080"/>
                  </a:lnTo>
                  <a:lnTo>
                    <a:pt x="10858" y="381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4036" y="50190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52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849" y="5080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3443" y="50228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668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764" y="508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2654" y="50279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555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651" y="5080"/>
                  </a:lnTo>
                  <a:lnTo>
                    <a:pt x="10555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1863" y="50330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442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539" y="5079"/>
                  </a:lnTo>
                  <a:lnTo>
                    <a:pt x="10442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1271" y="50380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31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454" y="381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0480" y="504189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244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341" y="5080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39690" y="504697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1013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228" y="508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39097" y="505205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21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143" y="3809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38307" y="505586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934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031" y="5079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37517" y="506094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82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8918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5315" y="506475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1346" y="0"/>
                  </a:moveTo>
                  <a:lnTo>
                    <a:pt x="2400" y="0"/>
                  </a:lnTo>
                  <a:lnTo>
                    <a:pt x="2005" y="2539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0895" y="2539"/>
                  </a:lnTo>
                  <a:lnTo>
                    <a:pt x="11346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1304" y="506983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27293" y="50749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24285" y="507872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20275" y="50838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17267" y="50876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13256" y="509269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09246" y="509777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05235" y="51028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02227" y="51066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007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660968" y="4898389"/>
              <a:ext cx="120650" cy="6350"/>
            </a:xfrm>
            <a:custGeom>
              <a:avLst/>
              <a:gdLst/>
              <a:ahLst/>
              <a:cxnLst/>
              <a:rect l="l" t="t" r="r" b="b"/>
              <a:pathLst>
                <a:path w="120650" h="6350">
                  <a:moveTo>
                    <a:pt x="120230" y="3810"/>
                  </a:moveTo>
                  <a:lnTo>
                    <a:pt x="110274" y="3810"/>
                  </a:lnTo>
                  <a:lnTo>
                    <a:pt x="110274" y="2540"/>
                  </a:lnTo>
                  <a:lnTo>
                    <a:pt x="105841" y="2540"/>
                  </a:lnTo>
                  <a:lnTo>
                    <a:pt x="96951" y="1270"/>
                  </a:lnTo>
                  <a:lnTo>
                    <a:pt x="79171" y="0"/>
                  </a:lnTo>
                  <a:lnTo>
                    <a:pt x="42341" y="0"/>
                  </a:lnTo>
                  <a:lnTo>
                    <a:pt x="23291" y="1270"/>
                  </a:lnTo>
                  <a:lnTo>
                    <a:pt x="14389" y="2540"/>
                  </a:lnTo>
                  <a:lnTo>
                    <a:pt x="9956" y="2540"/>
                  </a:lnTo>
                  <a:lnTo>
                    <a:pt x="9956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20230" y="6350"/>
                  </a:lnTo>
                  <a:lnTo>
                    <a:pt x="120230" y="38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645309" y="490473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1270"/>
                  </a:moveTo>
                  <a:lnTo>
                    <a:pt x="144145" y="1270"/>
                  </a:lnTo>
                  <a:lnTo>
                    <a:pt x="144145" y="0"/>
                  </a:lnTo>
                  <a:lnTo>
                    <a:pt x="7404" y="0"/>
                  </a:lnTo>
                  <a:lnTo>
                    <a:pt x="7404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52400" y="3810"/>
                  </a:lnTo>
                  <a:lnTo>
                    <a:pt x="152400" y="127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631872" y="490854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80340" y="1270"/>
                  </a:moveTo>
                  <a:lnTo>
                    <a:pt x="174091" y="1270"/>
                  </a:lnTo>
                  <a:lnTo>
                    <a:pt x="174091" y="0"/>
                  </a:lnTo>
                  <a:lnTo>
                    <a:pt x="6451" y="0"/>
                  </a:lnTo>
                  <a:lnTo>
                    <a:pt x="6451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80340" y="3810"/>
                  </a:lnTo>
                  <a:lnTo>
                    <a:pt x="180340" y="127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616696" y="4912359"/>
              <a:ext cx="209550" cy="3810"/>
            </a:xfrm>
            <a:custGeom>
              <a:avLst/>
              <a:gdLst/>
              <a:ahLst/>
              <a:cxnLst/>
              <a:rect l="l" t="t" r="r" b="b"/>
              <a:pathLst>
                <a:path w="209550" h="3810">
                  <a:moveTo>
                    <a:pt x="199009" y="0"/>
                  </a:moveTo>
                  <a:lnTo>
                    <a:pt x="11049" y="0"/>
                  </a:lnTo>
                  <a:lnTo>
                    <a:pt x="2794" y="2539"/>
                  </a:lnTo>
                  <a:lnTo>
                    <a:pt x="0" y="3809"/>
                  </a:lnTo>
                  <a:lnTo>
                    <a:pt x="209296" y="3809"/>
                  </a:lnTo>
                  <a:lnTo>
                    <a:pt x="205994" y="2539"/>
                  </a:lnTo>
                  <a:lnTo>
                    <a:pt x="19900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608313" y="4916169"/>
              <a:ext cx="227965" cy="3810"/>
            </a:xfrm>
            <a:custGeom>
              <a:avLst/>
              <a:gdLst/>
              <a:ahLst/>
              <a:cxnLst/>
              <a:rect l="l" t="t" r="r" b="b"/>
              <a:pathLst>
                <a:path w="227965" h="3810">
                  <a:moveTo>
                    <a:pt x="217677" y="0"/>
                  </a:moveTo>
                  <a:lnTo>
                    <a:pt x="8381" y="0"/>
                  </a:lnTo>
                  <a:lnTo>
                    <a:pt x="0" y="3809"/>
                  </a:lnTo>
                  <a:lnTo>
                    <a:pt x="227583" y="3809"/>
                  </a:lnTo>
                  <a:lnTo>
                    <a:pt x="217677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1710" y="4919979"/>
              <a:ext cx="240665" cy="5080"/>
            </a:xfrm>
            <a:custGeom>
              <a:avLst/>
              <a:gdLst/>
              <a:ahLst/>
              <a:cxnLst/>
              <a:rect l="l" t="t" r="r" b="b"/>
              <a:pathLst>
                <a:path w="240665" h="5079">
                  <a:moveTo>
                    <a:pt x="240538" y="1270"/>
                  </a:moveTo>
                  <a:lnTo>
                    <a:pt x="235839" y="1270"/>
                  </a:lnTo>
                  <a:lnTo>
                    <a:pt x="235839" y="0"/>
                  </a:lnTo>
                  <a:lnTo>
                    <a:pt x="5207" y="0"/>
                  </a:lnTo>
                  <a:lnTo>
                    <a:pt x="520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240538" y="5080"/>
                  </a:lnTo>
                  <a:lnTo>
                    <a:pt x="240538" y="127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592820" y="492378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0443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56539" y="3810"/>
                  </a:lnTo>
                  <a:lnTo>
                    <a:pt x="250443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587105" y="4927599"/>
              <a:ext cx="268605" cy="3810"/>
            </a:xfrm>
            <a:custGeom>
              <a:avLst/>
              <a:gdLst/>
              <a:ahLst/>
              <a:cxnLst/>
              <a:rect l="l" t="t" r="r" b="b"/>
              <a:pathLst>
                <a:path w="268604" h="3810">
                  <a:moveTo>
                    <a:pt x="262254" y="0"/>
                  </a:moveTo>
                  <a:lnTo>
                    <a:pt x="5715" y="0"/>
                  </a:lnTo>
                  <a:lnTo>
                    <a:pt x="0" y="3810"/>
                  </a:lnTo>
                  <a:lnTo>
                    <a:pt x="268604" y="3810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579908" y="4931409"/>
              <a:ext cx="283845" cy="5080"/>
            </a:xfrm>
            <a:custGeom>
              <a:avLst/>
              <a:gdLst/>
              <a:ahLst/>
              <a:cxnLst/>
              <a:rect l="l" t="t" r="r" b="b"/>
              <a:pathLst>
                <a:path w="283845" h="5079">
                  <a:moveTo>
                    <a:pt x="275801" y="0"/>
                  </a:moveTo>
                  <a:lnTo>
                    <a:pt x="7196" y="0"/>
                  </a:lnTo>
                  <a:lnTo>
                    <a:pt x="1481" y="3809"/>
                  </a:lnTo>
                  <a:lnTo>
                    <a:pt x="0" y="5079"/>
                  </a:lnTo>
                  <a:lnTo>
                    <a:pt x="283633" y="5079"/>
                  </a:lnTo>
                  <a:lnTo>
                    <a:pt x="282151" y="3809"/>
                  </a:lnTo>
                  <a:lnTo>
                    <a:pt x="275801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575463" y="4935219"/>
              <a:ext cx="292735" cy="5080"/>
            </a:xfrm>
            <a:custGeom>
              <a:avLst/>
              <a:gdLst/>
              <a:ahLst/>
              <a:cxnLst/>
              <a:rect l="l" t="t" r="r" b="b"/>
              <a:pathLst>
                <a:path w="292734" h="5079">
                  <a:moveTo>
                    <a:pt x="286596" y="0"/>
                  </a:moveTo>
                  <a:lnTo>
                    <a:pt x="5926" y="0"/>
                  </a:lnTo>
                  <a:lnTo>
                    <a:pt x="0" y="5079"/>
                  </a:lnTo>
                  <a:lnTo>
                    <a:pt x="292523" y="507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571048" y="4939029"/>
              <a:ext cx="301625" cy="5080"/>
            </a:xfrm>
            <a:custGeom>
              <a:avLst/>
              <a:gdLst/>
              <a:ahLst/>
              <a:cxnLst/>
              <a:rect l="l" t="t" r="r" b="b"/>
              <a:pathLst>
                <a:path w="301625" h="5079">
                  <a:moveTo>
                    <a:pt x="295456" y="0"/>
                  </a:moveTo>
                  <a:lnTo>
                    <a:pt x="5896" y="0"/>
                  </a:lnTo>
                  <a:lnTo>
                    <a:pt x="1451" y="3810"/>
                  </a:lnTo>
                  <a:lnTo>
                    <a:pt x="0" y="5080"/>
                  </a:lnTo>
                  <a:lnTo>
                    <a:pt x="301352" y="5080"/>
                  </a:lnTo>
                  <a:lnTo>
                    <a:pt x="299901" y="3810"/>
                  </a:lnTo>
                  <a:lnTo>
                    <a:pt x="29545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59482" y="4951729"/>
              <a:ext cx="325120" cy="3810"/>
            </a:xfrm>
            <a:custGeom>
              <a:avLst/>
              <a:gdLst/>
              <a:ahLst/>
              <a:cxnLst/>
              <a:rect l="l" t="t" r="r" b="b"/>
              <a:pathLst>
                <a:path w="325120" h="3810">
                  <a:moveTo>
                    <a:pt x="321627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24961" y="3810"/>
                  </a:lnTo>
                  <a:lnTo>
                    <a:pt x="32162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56624" y="4955539"/>
              <a:ext cx="331470" cy="3810"/>
            </a:xfrm>
            <a:custGeom>
              <a:avLst/>
              <a:gdLst/>
              <a:ahLst/>
              <a:cxnLst/>
              <a:rect l="l" t="t" r="r" b="b"/>
              <a:pathLst>
                <a:path w="331470" h="3810">
                  <a:moveTo>
                    <a:pt x="327818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31152" y="3810"/>
                  </a:lnTo>
                  <a:lnTo>
                    <a:pt x="32781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53993" y="4959349"/>
              <a:ext cx="336550" cy="3810"/>
            </a:xfrm>
            <a:custGeom>
              <a:avLst/>
              <a:gdLst/>
              <a:ahLst/>
              <a:cxnLst/>
              <a:rect l="l" t="t" r="r" b="b"/>
              <a:pathLst>
                <a:path w="336550" h="3810">
                  <a:moveTo>
                    <a:pt x="333783" y="0"/>
                  </a:moveTo>
                  <a:lnTo>
                    <a:pt x="2630" y="0"/>
                  </a:lnTo>
                  <a:lnTo>
                    <a:pt x="725" y="2539"/>
                  </a:lnTo>
                  <a:lnTo>
                    <a:pt x="0" y="3810"/>
                  </a:lnTo>
                  <a:lnTo>
                    <a:pt x="336550" y="3810"/>
                  </a:lnTo>
                  <a:lnTo>
                    <a:pt x="336005" y="2539"/>
                  </a:lnTo>
                  <a:lnTo>
                    <a:pt x="33378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51817" y="4963159"/>
              <a:ext cx="340360" cy="3810"/>
            </a:xfrm>
            <a:custGeom>
              <a:avLst/>
              <a:gdLst/>
              <a:ahLst/>
              <a:cxnLst/>
              <a:rect l="l" t="t" r="r" b="b"/>
              <a:pathLst>
                <a:path w="340359" h="3810">
                  <a:moveTo>
                    <a:pt x="33872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0359" y="3809"/>
                  </a:lnTo>
                  <a:lnTo>
                    <a:pt x="338727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49640" y="4966969"/>
              <a:ext cx="344170" cy="3810"/>
            </a:xfrm>
            <a:custGeom>
              <a:avLst/>
              <a:gdLst/>
              <a:ahLst/>
              <a:cxnLst/>
              <a:rect l="l" t="t" r="r" b="b"/>
              <a:pathLst>
                <a:path w="344170" h="3810">
                  <a:moveTo>
                    <a:pt x="34253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4169" y="3809"/>
                  </a:lnTo>
                  <a:lnTo>
                    <a:pt x="34253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47734" y="4970779"/>
              <a:ext cx="347980" cy="3810"/>
            </a:xfrm>
            <a:custGeom>
              <a:avLst/>
              <a:gdLst/>
              <a:ahLst/>
              <a:cxnLst/>
              <a:rect l="l" t="t" r="r" b="b"/>
              <a:pathLst>
                <a:path w="347979" h="3810">
                  <a:moveTo>
                    <a:pt x="346074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47503" y="3810"/>
                  </a:lnTo>
                  <a:lnTo>
                    <a:pt x="346074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45195" y="49745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0043" y="0"/>
                  </a:moveTo>
                  <a:lnTo>
                    <a:pt x="2540" y="0"/>
                  </a:lnTo>
                  <a:lnTo>
                    <a:pt x="0" y="5080"/>
                  </a:lnTo>
                  <a:lnTo>
                    <a:pt x="351948" y="5080"/>
                  </a:lnTo>
                  <a:lnTo>
                    <a:pt x="350043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43924" y="497839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2742" y="0"/>
                  </a:moveTo>
                  <a:lnTo>
                    <a:pt x="1904" y="0"/>
                  </a:lnTo>
                  <a:lnTo>
                    <a:pt x="634" y="2539"/>
                  </a:lnTo>
                  <a:lnTo>
                    <a:pt x="0" y="5080"/>
                  </a:lnTo>
                  <a:lnTo>
                    <a:pt x="354329" y="5080"/>
                  </a:lnTo>
                  <a:lnTo>
                    <a:pt x="353695" y="2539"/>
                  </a:lnTo>
                  <a:lnTo>
                    <a:pt x="352742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42972" y="4982209"/>
              <a:ext cx="356235" cy="5080"/>
            </a:xfrm>
            <a:custGeom>
              <a:avLst/>
              <a:gdLst/>
              <a:ahLst/>
              <a:cxnLst/>
              <a:rect l="l" t="t" r="r" b="b"/>
              <a:pathLst>
                <a:path w="356234" h="5079">
                  <a:moveTo>
                    <a:pt x="354965" y="0"/>
                  </a:moveTo>
                  <a:lnTo>
                    <a:pt x="1270" y="0"/>
                  </a:lnTo>
                  <a:lnTo>
                    <a:pt x="0" y="5079"/>
                  </a:lnTo>
                  <a:lnTo>
                    <a:pt x="356235" y="5079"/>
                  </a:lnTo>
                  <a:lnTo>
                    <a:pt x="354965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42020" y="498728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7187" y="0"/>
                  </a:moveTo>
                  <a:lnTo>
                    <a:pt x="952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42020" y="4989829"/>
              <a:ext cx="359410" cy="5080"/>
            </a:xfrm>
            <a:custGeom>
              <a:avLst/>
              <a:gdLst/>
              <a:ahLst/>
              <a:cxnLst/>
              <a:rect l="l" t="t" r="r" b="b"/>
              <a:pathLst>
                <a:path w="359409" h="5079">
                  <a:moveTo>
                    <a:pt x="358889" y="1270"/>
                  </a:moveTo>
                  <a:lnTo>
                    <a:pt x="357974" y="1270"/>
                  </a:lnTo>
                  <a:lnTo>
                    <a:pt x="357974" y="0"/>
                  </a:ln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8889" y="5080"/>
                  </a:lnTo>
                  <a:lnTo>
                    <a:pt x="358889" y="127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2020" y="501014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966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2020" y="501395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8139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7187" y="3809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2972" y="5017769"/>
              <a:ext cx="356235" cy="3810"/>
            </a:xfrm>
            <a:custGeom>
              <a:avLst/>
              <a:gdLst/>
              <a:ahLst/>
              <a:cxnLst/>
              <a:rect l="l" t="t" r="r" b="b"/>
              <a:pathLst>
                <a:path w="356234" h="3810">
                  <a:moveTo>
                    <a:pt x="356235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5282" y="3809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242" y="5021579"/>
              <a:ext cx="353695" cy="3810"/>
            </a:xfrm>
            <a:custGeom>
              <a:avLst/>
              <a:gdLst/>
              <a:ahLst/>
              <a:cxnLst/>
              <a:rect l="l" t="t" r="r" b="b"/>
              <a:pathLst>
                <a:path w="353695" h="3810">
                  <a:moveTo>
                    <a:pt x="35369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" y="2540"/>
                  </a:lnTo>
                  <a:lnTo>
                    <a:pt x="622" y="3810"/>
                  </a:lnTo>
                  <a:lnTo>
                    <a:pt x="353136" y="3810"/>
                  </a:lnTo>
                  <a:lnTo>
                    <a:pt x="353136" y="2540"/>
                  </a:lnTo>
                  <a:lnTo>
                    <a:pt x="353695" y="2540"/>
                  </a:lnTo>
                  <a:lnTo>
                    <a:pt x="353695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5195" y="50253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1948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50043" y="5080"/>
                  </a:lnTo>
                  <a:lnTo>
                    <a:pt x="351948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7099" y="5029199"/>
              <a:ext cx="348615" cy="5080"/>
            </a:xfrm>
            <a:custGeom>
              <a:avLst/>
              <a:gdLst/>
              <a:ahLst/>
              <a:cxnLst/>
              <a:rect l="l" t="t" r="r" b="b"/>
              <a:pathLst>
                <a:path w="348615" h="5079">
                  <a:moveTo>
                    <a:pt x="348615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46709" y="5080"/>
                  </a:lnTo>
                  <a:lnTo>
                    <a:pt x="348615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9005" y="5033009"/>
              <a:ext cx="345440" cy="5080"/>
            </a:xfrm>
            <a:custGeom>
              <a:avLst/>
              <a:gdLst/>
              <a:ahLst/>
              <a:cxnLst/>
              <a:rect l="l" t="t" r="r" b="b"/>
              <a:pathLst>
                <a:path w="345440" h="5079">
                  <a:moveTo>
                    <a:pt x="345281" y="0"/>
                  </a:moveTo>
                  <a:lnTo>
                    <a:pt x="0" y="0"/>
                  </a:lnTo>
                  <a:lnTo>
                    <a:pt x="2540" y="5079"/>
                  </a:lnTo>
                  <a:lnTo>
                    <a:pt x="343376" y="5079"/>
                  </a:lnTo>
                  <a:lnTo>
                    <a:pt x="345281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75463" y="506475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92523" y="0"/>
                  </a:moveTo>
                  <a:lnTo>
                    <a:pt x="0" y="0"/>
                  </a:lnTo>
                  <a:lnTo>
                    <a:pt x="4445" y="3809"/>
                  </a:lnTo>
                  <a:lnTo>
                    <a:pt x="288078" y="3809"/>
                  </a:lnTo>
                  <a:lnTo>
                    <a:pt x="292523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80641" y="5068569"/>
              <a:ext cx="282575" cy="5080"/>
            </a:xfrm>
            <a:custGeom>
              <a:avLst/>
              <a:gdLst/>
              <a:ahLst/>
              <a:cxnLst/>
              <a:rect l="l" t="t" r="r" b="b"/>
              <a:pathLst>
                <a:path w="282575" h="5079">
                  <a:moveTo>
                    <a:pt x="28215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606" y="1270"/>
                  </a:lnTo>
                  <a:lnTo>
                    <a:pt x="3606" y="5080"/>
                  </a:lnTo>
                  <a:lnTo>
                    <a:pt x="278244" y="5080"/>
                  </a:lnTo>
                  <a:lnTo>
                    <a:pt x="278244" y="1270"/>
                  </a:lnTo>
                  <a:lnTo>
                    <a:pt x="282155" y="1270"/>
                  </a:lnTo>
                  <a:lnTo>
                    <a:pt x="282155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85199" y="5072379"/>
              <a:ext cx="273050" cy="5080"/>
            </a:xfrm>
            <a:custGeom>
              <a:avLst/>
              <a:gdLst/>
              <a:ahLst/>
              <a:cxnLst/>
              <a:rect l="l" t="t" r="r" b="b"/>
              <a:pathLst>
                <a:path w="273050" h="5079">
                  <a:moveTo>
                    <a:pt x="272626" y="0"/>
                  </a:moveTo>
                  <a:lnTo>
                    <a:pt x="0" y="0"/>
                  </a:lnTo>
                  <a:lnTo>
                    <a:pt x="7620" y="5080"/>
                  </a:lnTo>
                  <a:lnTo>
                    <a:pt x="264159" y="5080"/>
                  </a:lnTo>
                  <a:lnTo>
                    <a:pt x="27262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90915" y="5076189"/>
              <a:ext cx="260985" cy="5080"/>
            </a:xfrm>
            <a:custGeom>
              <a:avLst/>
              <a:gdLst/>
              <a:ahLst/>
              <a:cxnLst/>
              <a:rect l="l" t="t" r="r" b="b"/>
              <a:pathLst>
                <a:path w="260984" h="5079">
                  <a:moveTo>
                    <a:pt x="260561" y="0"/>
                  </a:moveTo>
                  <a:lnTo>
                    <a:pt x="0" y="0"/>
                  </a:lnTo>
                  <a:lnTo>
                    <a:pt x="1904" y="1270"/>
                  </a:lnTo>
                  <a:lnTo>
                    <a:pt x="9525" y="5080"/>
                  </a:lnTo>
                  <a:lnTo>
                    <a:pt x="252349" y="5080"/>
                  </a:lnTo>
                  <a:lnTo>
                    <a:pt x="258444" y="1270"/>
                  </a:lnTo>
                  <a:lnTo>
                    <a:pt x="260561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97899" y="5079999"/>
              <a:ext cx="247650" cy="5080"/>
            </a:xfrm>
            <a:custGeom>
              <a:avLst/>
              <a:gdLst/>
              <a:ahLst/>
              <a:cxnLst/>
              <a:rect l="l" t="t" r="r" b="b"/>
              <a:pathLst>
                <a:path w="247650" h="5079">
                  <a:moveTo>
                    <a:pt x="247396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10414" y="5080"/>
                  </a:lnTo>
                  <a:lnTo>
                    <a:pt x="237998" y="5080"/>
                  </a:lnTo>
                  <a:lnTo>
                    <a:pt x="241300" y="3810"/>
                  </a:lnTo>
                  <a:lnTo>
                    <a:pt x="24739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605520" y="5083809"/>
              <a:ext cx="233679" cy="5080"/>
            </a:xfrm>
            <a:custGeom>
              <a:avLst/>
              <a:gdLst/>
              <a:ahLst/>
              <a:cxnLst/>
              <a:rect l="l" t="t" r="r" b="b"/>
              <a:pathLst>
                <a:path w="233679" h="5079">
                  <a:moveTo>
                    <a:pt x="233679" y="0"/>
                  </a:moveTo>
                  <a:lnTo>
                    <a:pt x="0" y="0"/>
                  </a:lnTo>
                  <a:lnTo>
                    <a:pt x="11175" y="5079"/>
                  </a:lnTo>
                  <a:lnTo>
                    <a:pt x="220472" y="5079"/>
                  </a:lnTo>
                  <a:lnTo>
                    <a:pt x="233679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13901" y="5087619"/>
              <a:ext cx="215900" cy="5080"/>
            </a:xfrm>
            <a:custGeom>
              <a:avLst/>
              <a:gdLst/>
              <a:ahLst/>
              <a:cxnLst/>
              <a:rect l="l" t="t" r="r" b="b"/>
              <a:pathLst>
                <a:path w="215900" h="5079">
                  <a:moveTo>
                    <a:pt x="215392" y="0"/>
                  </a:moveTo>
                  <a:lnTo>
                    <a:pt x="0" y="0"/>
                  </a:lnTo>
                  <a:lnTo>
                    <a:pt x="5588" y="2539"/>
                  </a:lnTo>
                  <a:lnTo>
                    <a:pt x="13843" y="5079"/>
                  </a:lnTo>
                  <a:lnTo>
                    <a:pt x="201803" y="5079"/>
                  </a:lnTo>
                  <a:lnTo>
                    <a:pt x="208788" y="2539"/>
                  </a:lnTo>
                  <a:lnTo>
                    <a:pt x="215392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27745" y="5092699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2911" y="3810"/>
                  </a:lnTo>
                  <a:lnTo>
                    <a:pt x="175471" y="381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00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006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77580" y="5013959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702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895" y="3810"/>
                  </a:lnTo>
                  <a:lnTo>
                    <a:pt x="3987" y="7620"/>
                  </a:lnTo>
                  <a:lnTo>
                    <a:pt x="283019" y="7620"/>
                  </a:lnTo>
                  <a:lnTo>
                    <a:pt x="284111" y="3810"/>
                  </a:lnTo>
                  <a:lnTo>
                    <a:pt x="284480" y="254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" name="object 3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5359" y="4936489"/>
              <a:ext cx="251459" cy="146050"/>
            </a:xfrm>
            <a:prstGeom prst="rect">
              <a:avLst/>
            </a:prstGeom>
          </p:spPr>
        </p:pic>
      </p:grpSp>
      <p:sp>
        <p:nvSpPr>
          <p:cNvPr id="378" name="object 378"/>
          <p:cNvSpPr txBox="1"/>
          <p:nvPr/>
        </p:nvSpPr>
        <p:spPr>
          <a:xfrm>
            <a:off x="535940" y="261620"/>
            <a:ext cx="8063865" cy="3811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 marR="5080" indent="-609600" algn="just">
              <a:lnSpc>
                <a:spcPct val="100099"/>
              </a:lnSpc>
              <a:spcBef>
                <a:spcPts val="95"/>
              </a:spcBef>
              <a:buClr>
                <a:srgbClr val="99FF99"/>
              </a:buClr>
              <a:buSzPct val="80000"/>
              <a:buAutoNum type="arabicPeriod" startAt="4"/>
              <a:tabLst>
                <a:tab pos="6223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Sebuah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mobil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ambulance bergerak dengan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kelajuan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30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m/s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sambil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membunyikan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sirine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menghasilkan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frekwensi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900 Hz.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Tentukan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perbedaan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frekwensi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yang terdengar oleh seseorang  yang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diam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pinggir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jalan ketika mobil ambulance mendekati dan  menjauhinya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jika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cepat rambat bunyi di udara 340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m/s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9FF99"/>
              </a:buClr>
              <a:buFont typeface="Arial"/>
              <a:buAutoNum type="arabicPeriod" startAt="4"/>
            </a:pPr>
            <a:endParaRPr sz="2900">
              <a:latin typeface="Arial"/>
              <a:cs typeface="Arial"/>
            </a:endParaRPr>
          </a:p>
          <a:p>
            <a:pPr marL="622300" marR="5080" indent="-609600" algn="just">
              <a:lnSpc>
                <a:spcPct val="100099"/>
              </a:lnSpc>
              <a:buClr>
                <a:srgbClr val="99FF99"/>
              </a:buClr>
              <a:buSzPct val="80000"/>
              <a:buAutoNum type="arabicPeriod" startAt="4"/>
              <a:tabLst>
                <a:tab pos="622300" algn="l"/>
              </a:tabLst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Mobil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mendekati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pengamat P (diam) dengan kecepatan 30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m/s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sambil membunyikan sirine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berfrekwensi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504 Hz. Saat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itu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juga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mobil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 mendekati P dari arah yang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berlawanan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dengan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pada  kecepatan 20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m/s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sambil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membunyikan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sirine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berfrekwensi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518  Hz. Jika cepat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ambat bunyi di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udara saat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ini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300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m/s.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Berapaka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frekwensi layangan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yang didengar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2070"/>
            <a:chOff x="2540" y="4265929"/>
            <a:chExt cx="9142730" cy="2592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6740" y="5943600"/>
              <a:ext cx="1191260" cy="7327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09690" y="590803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2870"/>
                  </a:moveTo>
                  <a:lnTo>
                    <a:pt x="5080" y="1282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5080" y="19646"/>
                  </a:lnTo>
                  <a:lnTo>
                    <a:pt x="11430" y="20383"/>
                  </a:lnTo>
                  <a:lnTo>
                    <a:pt x="11430" y="287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9849" y="5910579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0" y="0"/>
                  </a:moveTo>
                  <a:lnTo>
                    <a:pt x="0" y="17695"/>
                  </a:lnTo>
                  <a:lnTo>
                    <a:pt x="6350" y="18436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26199" y="5912167"/>
              <a:ext cx="5080" cy="17780"/>
            </a:xfrm>
            <a:custGeom>
              <a:avLst/>
              <a:gdLst/>
              <a:ahLst/>
              <a:cxnLst/>
              <a:rect l="l" t="t" r="r" b="b"/>
              <a:pathLst>
                <a:path w="5079" h="17779">
                  <a:moveTo>
                    <a:pt x="0" y="0"/>
                  </a:moveTo>
                  <a:lnTo>
                    <a:pt x="0" y="16848"/>
                  </a:lnTo>
                  <a:lnTo>
                    <a:pt x="5079" y="17441"/>
                  </a:lnTo>
                  <a:lnTo>
                    <a:pt x="5079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1280" y="5913437"/>
              <a:ext cx="6350" cy="17145"/>
            </a:xfrm>
            <a:custGeom>
              <a:avLst/>
              <a:gdLst/>
              <a:ahLst/>
              <a:cxnLst/>
              <a:rect l="l" t="t" r="r" b="b"/>
              <a:pathLst>
                <a:path w="6350" h="17145">
                  <a:moveTo>
                    <a:pt x="0" y="0"/>
                  </a:moveTo>
                  <a:lnTo>
                    <a:pt x="0" y="16171"/>
                  </a:lnTo>
                  <a:lnTo>
                    <a:pt x="6350" y="1691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6360" y="5914707"/>
              <a:ext cx="6350" cy="16510"/>
            </a:xfrm>
            <a:custGeom>
              <a:avLst/>
              <a:gdLst/>
              <a:ahLst/>
              <a:cxnLst/>
              <a:rect l="l" t="t" r="r" b="b"/>
              <a:pathLst>
                <a:path w="6350" h="16510">
                  <a:moveTo>
                    <a:pt x="0" y="0"/>
                  </a:moveTo>
                  <a:lnTo>
                    <a:pt x="0" y="15493"/>
                  </a:lnTo>
                  <a:lnTo>
                    <a:pt x="6350" y="16234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42710" y="5916294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39">
                  <a:moveTo>
                    <a:pt x="0" y="0"/>
                  </a:moveTo>
                  <a:lnTo>
                    <a:pt x="0" y="14647"/>
                  </a:lnTo>
                  <a:lnTo>
                    <a:pt x="5079" y="1523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7790" y="5917564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970"/>
                  </a:lnTo>
                  <a:lnTo>
                    <a:pt x="6350" y="14710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52869" y="5918834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0" y="0"/>
                  </a:moveTo>
                  <a:lnTo>
                    <a:pt x="0" y="13292"/>
                  </a:lnTo>
                  <a:lnTo>
                    <a:pt x="6350" y="14033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59219" y="5920422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0" y="12446"/>
                  </a:lnTo>
                  <a:lnTo>
                    <a:pt x="5079" y="13038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64299" y="5921692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1768"/>
                  </a:lnTo>
                  <a:lnTo>
                    <a:pt x="6350" y="12509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9380" y="592296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0" y="11091"/>
                  </a:lnTo>
                  <a:lnTo>
                    <a:pt x="6350" y="1183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5730" y="592455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10244"/>
                  </a:lnTo>
                  <a:lnTo>
                    <a:pt x="5080" y="10837"/>
                  </a:lnTo>
                  <a:lnTo>
                    <a:pt x="508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0810" y="5925819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0" y="0"/>
                  </a:moveTo>
                  <a:lnTo>
                    <a:pt x="0" y="9567"/>
                  </a:lnTo>
                  <a:lnTo>
                    <a:pt x="5079" y="1015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5890" y="5927089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0" y="0"/>
                  </a:moveTo>
                  <a:lnTo>
                    <a:pt x="0" y="8890"/>
                  </a:lnTo>
                  <a:lnTo>
                    <a:pt x="6350" y="10583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92240" y="592783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9842"/>
                  </a:lnTo>
                  <a:lnTo>
                    <a:pt x="5080" y="11197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97319" y="5928423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0604"/>
                  </a:lnTo>
                  <a:lnTo>
                    <a:pt x="6350" y="1229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02399" y="592901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1366"/>
                  </a:lnTo>
                  <a:lnTo>
                    <a:pt x="6350" y="1305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08749" y="5929756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79" h="13970">
                  <a:moveTo>
                    <a:pt x="0" y="0"/>
                  </a:moveTo>
                  <a:lnTo>
                    <a:pt x="0" y="12319"/>
                  </a:lnTo>
                  <a:lnTo>
                    <a:pt x="5079" y="13673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13830" y="5930349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081"/>
                  </a:lnTo>
                  <a:lnTo>
                    <a:pt x="6350" y="14774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18909" y="5930942"/>
              <a:ext cx="6350" cy="15875"/>
            </a:xfrm>
            <a:custGeom>
              <a:avLst/>
              <a:gdLst/>
              <a:ahLst/>
              <a:cxnLst/>
              <a:rect l="l" t="t" r="r" b="b"/>
              <a:pathLst>
                <a:path w="6350" h="15875">
                  <a:moveTo>
                    <a:pt x="0" y="0"/>
                  </a:moveTo>
                  <a:lnTo>
                    <a:pt x="0" y="13842"/>
                  </a:lnTo>
                  <a:lnTo>
                    <a:pt x="6350" y="15536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25259" y="5931683"/>
              <a:ext cx="5080" cy="16510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0" y="0"/>
                  </a:moveTo>
                  <a:lnTo>
                    <a:pt x="0" y="14795"/>
                  </a:lnTo>
                  <a:lnTo>
                    <a:pt x="5080" y="16150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30340" y="5932275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0" y="0"/>
                  </a:moveTo>
                  <a:lnTo>
                    <a:pt x="0" y="15557"/>
                  </a:lnTo>
                  <a:lnTo>
                    <a:pt x="6350" y="1725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35420" y="5932868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4">
                  <a:moveTo>
                    <a:pt x="0" y="0"/>
                  </a:moveTo>
                  <a:lnTo>
                    <a:pt x="0" y="16319"/>
                  </a:lnTo>
                  <a:lnTo>
                    <a:pt x="6350" y="18012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41770" y="5933609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79" h="19050">
                  <a:moveTo>
                    <a:pt x="0" y="0"/>
                  </a:moveTo>
                  <a:lnTo>
                    <a:pt x="0" y="17271"/>
                  </a:lnTo>
                  <a:lnTo>
                    <a:pt x="5079" y="18626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46849" y="5934201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0" y="0"/>
                  </a:moveTo>
                  <a:lnTo>
                    <a:pt x="0" y="18034"/>
                  </a:lnTo>
                  <a:lnTo>
                    <a:pt x="6350" y="1972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51930" y="5934794"/>
              <a:ext cx="6350" cy="20955"/>
            </a:xfrm>
            <a:custGeom>
              <a:avLst/>
              <a:gdLst/>
              <a:ahLst/>
              <a:cxnLst/>
              <a:rect l="l" t="t" r="r" b="b"/>
              <a:pathLst>
                <a:path w="6350" h="20954">
                  <a:moveTo>
                    <a:pt x="0" y="0"/>
                  </a:moveTo>
                  <a:lnTo>
                    <a:pt x="0" y="18795"/>
                  </a:lnTo>
                  <a:lnTo>
                    <a:pt x="6350" y="2048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58280" y="5935535"/>
              <a:ext cx="3810" cy="20955"/>
            </a:xfrm>
            <a:custGeom>
              <a:avLst/>
              <a:gdLst/>
              <a:ahLst/>
              <a:cxnLst/>
              <a:rect l="l" t="t" r="r" b="b"/>
              <a:pathLst>
                <a:path w="3809" h="20954">
                  <a:moveTo>
                    <a:pt x="0" y="0"/>
                  </a:moveTo>
                  <a:lnTo>
                    <a:pt x="0" y="19748"/>
                  </a:lnTo>
                  <a:lnTo>
                    <a:pt x="3810" y="20764"/>
                  </a:lnTo>
                  <a:lnTo>
                    <a:pt x="381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7760" y="6267450"/>
              <a:ext cx="132079" cy="825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5764529"/>
              <a:ext cx="2580640" cy="10845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199" y="5333999"/>
              <a:ext cx="2143759" cy="130429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387442" y="505840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2177" y="0"/>
                  </a:moveTo>
                  <a:lnTo>
                    <a:pt x="0" y="2539"/>
                  </a:lnTo>
                  <a:lnTo>
                    <a:pt x="4265" y="2539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463140" y="5147309"/>
              <a:ext cx="498475" cy="7620"/>
            </a:xfrm>
            <a:custGeom>
              <a:avLst/>
              <a:gdLst/>
              <a:ahLst/>
              <a:cxnLst/>
              <a:rect l="l" t="t" r="r" b="b"/>
              <a:pathLst>
                <a:path w="498475" h="7620">
                  <a:moveTo>
                    <a:pt x="35623" y="7620"/>
                  </a:moveTo>
                  <a:lnTo>
                    <a:pt x="29616" y="3810"/>
                  </a:lnTo>
                  <a:lnTo>
                    <a:pt x="23596" y="0"/>
                  </a:lnTo>
                  <a:lnTo>
                    <a:pt x="0" y="0"/>
                  </a:lnTo>
                  <a:lnTo>
                    <a:pt x="6121" y="3810"/>
                  </a:lnTo>
                  <a:lnTo>
                    <a:pt x="12230" y="7620"/>
                  </a:lnTo>
                  <a:lnTo>
                    <a:pt x="35623" y="7620"/>
                  </a:lnTo>
                  <a:close/>
                </a:path>
                <a:path w="498475" h="7620">
                  <a:moveTo>
                    <a:pt x="497890" y="0"/>
                  </a:moveTo>
                  <a:lnTo>
                    <a:pt x="489000" y="0"/>
                  </a:lnTo>
                  <a:lnTo>
                    <a:pt x="484327" y="3810"/>
                  </a:lnTo>
                  <a:lnTo>
                    <a:pt x="479666" y="7620"/>
                  </a:lnTo>
                  <a:lnTo>
                    <a:pt x="488556" y="7620"/>
                  </a:lnTo>
                  <a:lnTo>
                    <a:pt x="493217" y="3810"/>
                  </a:lnTo>
                  <a:lnTo>
                    <a:pt x="49789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006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62390" y="486790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08" y="7620"/>
                  </a:moveTo>
                  <a:lnTo>
                    <a:pt x="12801" y="3810"/>
                  </a:lnTo>
                  <a:lnTo>
                    <a:pt x="11074" y="2540"/>
                  </a:lnTo>
                  <a:lnTo>
                    <a:pt x="7620" y="0"/>
                  </a:lnTo>
                  <a:lnTo>
                    <a:pt x="5080" y="254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18008" y="762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61120" y="4875529"/>
              <a:ext cx="26670" cy="5080"/>
            </a:xfrm>
            <a:custGeom>
              <a:avLst/>
              <a:gdLst/>
              <a:ahLst/>
              <a:cxnLst/>
              <a:rect l="l" t="t" r="r" b="b"/>
              <a:pathLst>
                <a:path w="26670" h="5079">
                  <a:moveTo>
                    <a:pt x="19280" y="0"/>
                  </a:moveTo>
                  <a:lnTo>
                    <a:pt x="1270" y="0"/>
                  </a:lnTo>
                  <a:lnTo>
                    <a:pt x="0" y="1270"/>
                  </a:lnTo>
                  <a:lnTo>
                    <a:pt x="4969" y="5080"/>
                  </a:lnTo>
                  <a:lnTo>
                    <a:pt x="26208" y="5080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006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66089" y="488060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238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165" y="507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71059" y="488441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464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391" y="507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977685" y="4889499"/>
              <a:ext cx="29209" cy="5080"/>
            </a:xfrm>
            <a:custGeom>
              <a:avLst/>
              <a:gdLst/>
              <a:ahLst/>
              <a:cxnLst/>
              <a:rect l="l" t="t" r="r" b="b"/>
              <a:pathLst>
                <a:path w="29209" h="5079">
                  <a:moveTo>
                    <a:pt x="21765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8692" y="5080"/>
                  </a:lnTo>
                  <a:lnTo>
                    <a:pt x="21765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984311" y="489457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206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746" y="3810"/>
                  </a:lnTo>
                  <a:lnTo>
                    <a:pt x="23798" y="1270"/>
                  </a:lnTo>
                  <a:lnTo>
                    <a:pt x="22066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995907" y="4903469"/>
              <a:ext cx="22225" cy="5080"/>
            </a:xfrm>
            <a:custGeom>
              <a:avLst/>
              <a:gdLst/>
              <a:ahLst/>
              <a:cxnLst/>
              <a:rect l="l" t="t" r="r" b="b"/>
              <a:pathLst>
                <a:path w="22225" h="5079">
                  <a:moveTo>
                    <a:pt x="18045" y="0"/>
                  </a:moveTo>
                  <a:lnTo>
                    <a:pt x="0" y="0"/>
                  </a:lnTo>
                  <a:lnTo>
                    <a:pt x="3313" y="2539"/>
                  </a:lnTo>
                  <a:lnTo>
                    <a:pt x="5853" y="5079"/>
                  </a:lnTo>
                  <a:lnTo>
                    <a:pt x="21939" y="5079"/>
                  </a:lnTo>
                  <a:lnTo>
                    <a:pt x="18045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00490" y="4907279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20" h="5079">
                  <a:moveTo>
                    <a:pt x="1638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20277" y="5080"/>
                  </a:lnTo>
                  <a:lnTo>
                    <a:pt x="1638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05570" y="4912359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4" h="5079">
                  <a:moveTo>
                    <a:pt x="15197" y="0"/>
                  </a:moveTo>
                  <a:lnTo>
                    <a:pt x="0" y="0"/>
                  </a:lnTo>
                  <a:lnTo>
                    <a:pt x="5079" y="5079"/>
                  </a:lnTo>
                  <a:lnTo>
                    <a:pt x="19092" y="5079"/>
                  </a:lnTo>
                  <a:lnTo>
                    <a:pt x="15197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10649" y="4917439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5" h="5079">
                  <a:moveTo>
                    <a:pt x="1401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906" y="508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15730" y="492251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826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5748" y="3809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19540" y="4926329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1938" y="0"/>
                  </a:moveTo>
                  <a:lnTo>
                    <a:pt x="0" y="0"/>
                  </a:lnTo>
                  <a:lnTo>
                    <a:pt x="5080" y="5080"/>
                  </a:lnTo>
                  <a:lnTo>
                    <a:pt x="15832" y="5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24620" y="49314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3217" y="5079"/>
                  </a:lnTo>
                  <a:lnTo>
                    <a:pt x="13292" y="507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27498" y="493521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0117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1303" y="507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28853" y="49402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48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1133" y="508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0208" y="49453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779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964" y="5080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1223" y="49491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51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837" y="508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2578" y="49542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482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667" y="5079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3933" y="49593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1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202" y="3810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4949" y="496315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186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371" y="5079"/>
                  </a:lnTo>
                  <a:lnTo>
                    <a:pt x="9186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6304" y="49682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312" y="5080"/>
                  </a:lnTo>
                  <a:lnTo>
                    <a:pt x="10244" y="508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7320" y="49720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888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244" y="50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8505" y="49771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5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413" y="5080"/>
                  </a:lnTo>
                  <a:lnTo>
                    <a:pt x="9059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39690" y="49822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228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0583" y="507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0875" y="498728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398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752" y="5080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1765" y="49910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525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879" y="508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821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175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5024" y="500506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90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1345" y="5079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4826" y="5010149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89">
                  <a:moveTo>
                    <a:pt x="11544" y="0"/>
                  </a:moveTo>
                  <a:lnTo>
                    <a:pt x="1384" y="0"/>
                  </a:lnTo>
                  <a:lnTo>
                    <a:pt x="584" y="5080"/>
                  </a:lnTo>
                  <a:lnTo>
                    <a:pt x="0" y="8890"/>
                  </a:lnTo>
                  <a:lnTo>
                    <a:pt x="9956" y="8890"/>
                  </a:lnTo>
                  <a:lnTo>
                    <a:pt x="10629" y="5080"/>
                  </a:lnTo>
                  <a:lnTo>
                    <a:pt x="10858" y="381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4036" y="50190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52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849" y="5080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3443" y="50228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668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764" y="508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2654" y="50279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555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651" y="5080"/>
                  </a:lnTo>
                  <a:lnTo>
                    <a:pt x="10555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1863" y="50330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442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539" y="5079"/>
                  </a:lnTo>
                  <a:lnTo>
                    <a:pt x="10442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1271" y="50380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31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454" y="381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0480" y="504189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244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341" y="5080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39690" y="504697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1013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228" y="508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39097" y="505205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21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143" y="3809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38307" y="505586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934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031" y="5079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37517" y="506094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82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8918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5315" y="506475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1346" y="0"/>
                  </a:moveTo>
                  <a:lnTo>
                    <a:pt x="2400" y="0"/>
                  </a:lnTo>
                  <a:lnTo>
                    <a:pt x="2005" y="2539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0895" y="2539"/>
                  </a:lnTo>
                  <a:lnTo>
                    <a:pt x="11346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1304" y="506983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27293" y="50749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24285" y="507872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20275" y="50838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17267" y="50876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13256" y="509269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09246" y="509777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05235" y="51028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02227" y="51066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007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660968" y="4898389"/>
              <a:ext cx="120650" cy="6350"/>
            </a:xfrm>
            <a:custGeom>
              <a:avLst/>
              <a:gdLst/>
              <a:ahLst/>
              <a:cxnLst/>
              <a:rect l="l" t="t" r="r" b="b"/>
              <a:pathLst>
                <a:path w="120650" h="6350">
                  <a:moveTo>
                    <a:pt x="120230" y="3810"/>
                  </a:moveTo>
                  <a:lnTo>
                    <a:pt x="110274" y="3810"/>
                  </a:lnTo>
                  <a:lnTo>
                    <a:pt x="110274" y="2540"/>
                  </a:lnTo>
                  <a:lnTo>
                    <a:pt x="105841" y="2540"/>
                  </a:lnTo>
                  <a:lnTo>
                    <a:pt x="96951" y="1270"/>
                  </a:lnTo>
                  <a:lnTo>
                    <a:pt x="79171" y="0"/>
                  </a:lnTo>
                  <a:lnTo>
                    <a:pt x="42341" y="0"/>
                  </a:lnTo>
                  <a:lnTo>
                    <a:pt x="23291" y="1270"/>
                  </a:lnTo>
                  <a:lnTo>
                    <a:pt x="14389" y="2540"/>
                  </a:lnTo>
                  <a:lnTo>
                    <a:pt x="9956" y="2540"/>
                  </a:lnTo>
                  <a:lnTo>
                    <a:pt x="9956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20230" y="6350"/>
                  </a:lnTo>
                  <a:lnTo>
                    <a:pt x="120230" y="38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645309" y="490473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1270"/>
                  </a:moveTo>
                  <a:lnTo>
                    <a:pt x="144145" y="1270"/>
                  </a:lnTo>
                  <a:lnTo>
                    <a:pt x="144145" y="0"/>
                  </a:lnTo>
                  <a:lnTo>
                    <a:pt x="7404" y="0"/>
                  </a:lnTo>
                  <a:lnTo>
                    <a:pt x="7404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52400" y="3810"/>
                  </a:lnTo>
                  <a:lnTo>
                    <a:pt x="152400" y="127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631872" y="490854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80340" y="1270"/>
                  </a:moveTo>
                  <a:lnTo>
                    <a:pt x="174091" y="1270"/>
                  </a:lnTo>
                  <a:lnTo>
                    <a:pt x="174091" y="0"/>
                  </a:lnTo>
                  <a:lnTo>
                    <a:pt x="6451" y="0"/>
                  </a:lnTo>
                  <a:lnTo>
                    <a:pt x="6451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80340" y="3810"/>
                  </a:lnTo>
                  <a:lnTo>
                    <a:pt x="180340" y="127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616696" y="4912359"/>
              <a:ext cx="209550" cy="3810"/>
            </a:xfrm>
            <a:custGeom>
              <a:avLst/>
              <a:gdLst/>
              <a:ahLst/>
              <a:cxnLst/>
              <a:rect l="l" t="t" r="r" b="b"/>
              <a:pathLst>
                <a:path w="209550" h="3810">
                  <a:moveTo>
                    <a:pt x="199009" y="0"/>
                  </a:moveTo>
                  <a:lnTo>
                    <a:pt x="11049" y="0"/>
                  </a:lnTo>
                  <a:lnTo>
                    <a:pt x="2794" y="2539"/>
                  </a:lnTo>
                  <a:lnTo>
                    <a:pt x="0" y="3809"/>
                  </a:lnTo>
                  <a:lnTo>
                    <a:pt x="209296" y="3809"/>
                  </a:lnTo>
                  <a:lnTo>
                    <a:pt x="205994" y="2539"/>
                  </a:lnTo>
                  <a:lnTo>
                    <a:pt x="19900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608313" y="4916169"/>
              <a:ext cx="227965" cy="3810"/>
            </a:xfrm>
            <a:custGeom>
              <a:avLst/>
              <a:gdLst/>
              <a:ahLst/>
              <a:cxnLst/>
              <a:rect l="l" t="t" r="r" b="b"/>
              <a:pathLst>
                <a:path w="227965" h="3810">
                  <a:moveTo>
                    <a:pt x="217677" y="0"/>
                  </a:moveTo>
                  <a:lnTo>
                    <a:pt x="8381" y="0"/>
                  </a:lnTo>
                  <a:lnTo>
                    <a:pt x="0" y="3809"/>
                  </a:lnTo>
                  <a:lnTo>
                    <a:pt x="227583" y="3809"/>
                  </a:lnTo>
                  <a:lnTo>
                    <a:pt x="217677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1710" y="4919979"/>
              <a:ext cx="240665" cy="5080"/>
            </a:xfrm>
            <a:custGeom>
              <a:avLst/>
              <a:gdLst/>
              <a:ahLst/>
              <a:cxnLst/>
              <a:rect l="l" t="t" r="r" b="b"/>
              <a:pathLst>
                <a:path w="240665" h="5079">
                  <a:moveTo>
                    <a:pt x="240538" y="1270"/>
                  </a:moveTo>
                  <a:lnTo>
                    <a:pt x="235839" y="1270"/>
                  </a:lnTo>
                  <a:lnTo>
                    <a:pt x="235839" y="0"/>
                  </a:lnTo>
                  <a:lnTo>
                    <a:pt x="5207" y="0"/>
                  </a:lnTo>
                  <a:lnTo>
                    <a:pt x="520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240538" y="5080"/>
                  </a:lnTo>
                  <a:lnTo>
                    <a:pt x="240538" y="127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592820" y="492378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0443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56539" y="3810"/>
                  </a:lnTo>
                  <a:lnTo>
                    <a:pt x="250443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587105" y="4927599"/>
              <a:ext cx="268605" cy="3810"/>
            </a:xfrm>
            <a:custGeom>
              <a:avLst/>
              <a:gdLst/>
              <a:ahLst/>
              <a:cxnLst/>
              <a:rect l="l" t="t" r="r" b="b"/>
              <a:pathLst>
                <a:path w="268604" h="3810">
                  <a:moveTo>
                    <a:pt x="262254" y="0"/>
                  </a:moveTo>
                  <a:lnTo>
                    <a:pt x="5715" y="0"/>
                  </a:lnTo>
                  <a:lnTo>
                    <a:pt x="0" y="3810"/>
                  </a:lnTo>
                  <a:lnTo>
                    <a:pt x="268604" y="3810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579908" y="4931409"/>
              <a:ext cx="283845" cy="5080"/>
            </a:xfrm>
            <a:custGeom>
              <a:avLst/>
              <a:gdLst/>
              <a:ahLst/>
              <a:cxnLst/>
              <a:rect l="l" t="t" r="r" b="b"/>
              <a:pathLst>
                <a:path w="283845" h="5079">
                  <a:moveTo>
                    <a:pt x="275801" y="0"/>
                  </a:moveTo>
                  <a:lnTo>
                    <a:pt x="7196" y="0"/>
                  </a:lnTo>
                  <a:lnTo>
                    <a:pt x="1481" y="3809"/>
                  </a:lnTo>
                  <a:lnTo>
                    <a:pt x="0" y="5079"/>
                  </a:lnTo>
                  <a:lnTo>
                    <a:pt x="283633" y="5079"/>
                  </a:lnTo>
                  <a:lnTo>
                    <a:pt x="282151" y="3809"/>
                  </a:lnTo>
                  <a:lnTo>
                    <a:pt x="275801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575463" y="4935219"/>
              <a:ext cx="292735" cy="5080"/>
            </a:xfrm>
            <a:custGeom>
              <a:avLst/>
              <a:gdLst/>
              <a:ahLst/>
              <a:cxnLst/>
              <a:rect l="l" t="t" r="r" b="b"/>
              <a:pathLst>
                <a:path w="292734" h="5079">
                  <a:moveTo>
                    <a:pt x="286596" y="0"/>
                  </a:moveTo>
                  <a:lnTo>
                    <a:pt x="5926" y="0"/>
                  </a:lnTo>
                  <a:lnTo>
                    <a:pt x="0" y="5079"/>
                  </a:lnTo>
                  <a:lnTo>
                    <a:pt x="292523" y="507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571048" y="4939029"/>
              <a:ext cx="301625" cy="5080"/>
            </a:xfrm>
            <a:custGeom>
              <a:avLst/>
              <a:gdLst/>
              <a:ahLst/>
              <a:cxnLst/>
              <a:rect l="l" t="t" r="r" b="b"/>
              <a:pathLst>
                <a:path w="301625" h="5079">
                  <a:moveTo>
                    <a:pt x="295456" y="0"/>
                  </a:moveTo>
                  <a:lnTo>
                    <a:pt x="5896" y="0"/>
                  </a:lnTo>
                  <a:lnTo>
                    <a:pt x="1451" y="3810"/>
                  </a:lnTo>
                  <a:lnTo>
                    <a:pt x="0" y="5080"/>
                  </a:lnTo>
                  <a:lnTo>
                    <a:pt x="301352" y="5080"/>
                  </a:lnTo>
                  <a:lnTo>
                    <a:pt x="299901" y="3810"/>
                  </a:lnTo>
                  <a:lnTo>
                    <a:pt x="29545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59482" y="4951729"/>
              <a:ext cx="325120" cy="3810"/>
            </a:xfrm>
            <a:custGeom>
              <a:avLst/>
              <a:gdLst/>
              <a:ahLst/>
              <a:cxnLst/>
              <a:rect l="l" t="t" r="r" b="b"/>
              <a:pathLst>
                <a:path w="325120" h="3810">
                  <a:moveTo>
                    <a:pt x="321627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24961" y="3810"/>
                  </a:lnTo>
                  <a:lnTo>
                    <a:pt x="32162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56624" y="4955539"/>
              <a:ext cx="331470" cy="3810"/>
            </a:xfrm>
            <a:custGeom>
              <a:avLst/>
              <a:gdLst/>
              <a:ahLst/>
              <a:cxnLst/>
              <a:rect l="l" t="t" r="r" b="b"/>
              <a:pathLst>
                <a:path w="331470" h="3810">
                  <a:moveTo>
                    <a:pt x="327818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31152" y="3810"/>
                  </a:lnTo>
                  <a:lnTo>
                    <a:pt x="32781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53993" y="4959349"/>
              <a:ext cx="336550" cy="3810"/>
            </a:xfrm>
            <a:custGeom>
              <a:avLst/>
              <a:gdLst/>
              <a:ahLst/>
              <a:cxnLst/>
              <a:rect l="l" t="t" r="r" b="b"/>
              <a:pathLst>
                <a:path w="336550" h="3810">
                  <a:moveTo>
                    <a:pt x="333783" y="0"/>
                  </a:moveTo>
                  <a:lnTo>
                    <a:pt x="2630" y="0"/>
                  </a:lnTo>
                  <a:lnTo>
                    <a:pt x="725" y="2539"/>
                  </a:lnTo>
                  <a:lnTo>
                    <a:pt x="0" y="3810"/>
                  </a:lnTo>
                  <a:lnTo>
                    <a:pt x="336550" y="3810"/>
                  </a:lnTo>
                  <a:lnTo>
                    <a:pt x="336005" y="2539"/>
                  </a:lnTo>
                  <a:lnTo>
                    <a:pt x="33378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51817" y="4963159"/>
              <a:ext cx="340360" cy="3810"/>
            </a:xfrm>
            <a:custGeom>
              <a:avLst/>
              <a:gdLst/>
              <a:ahLst/>
              <a:cxnLst/>
              <a:rect l="l" t="t" r="r" b="b"/>
              <a:pathLst>
                <a:path w="340359" h="3810">
                  <a:moveTo>
                    <a:pt x="33872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0359" y="3809"/>
                  </a:lnTo>
                  <a:lnTo>
                    <a:pt x="338727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49640" y="4966969"/>
              <a:ext cx="344170" cy="3810"/>
            </a:xfrm>
            <a:custGeom>
              <a:avLst/>
              <a:gdLst/>
              <a:ahLst/>
              <a:cxnLst/>
              <a:rect l="l" t="t" r="r" b="b"/>
              <a:pathLst>
                <a:path w="344170" h="3810">
                  <a:moveTo>
                    <a:pt x="34253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4169" y="3809"/>
                  </a:lnTo>
                  <a:lnTo>
                    <a:pt x="34253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47734" y="4970779"/>
              <a:ext cx="347980" cy="3810"/>
            </a:xfrm>
            <a:custGeom>
              <a:avLst/>
              <a:gdLst/>
              <a:ahLst/>
              <a:cxnLst/>
              <a:rect l="l" t="t" r="r" b="b"/>
              <a:pathLst>
                <a:path w="347979" h="3810">
                  <a:moveTo>
                    <a:pt x="346074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47503" y="3810"/>
                  </a:lnTo>
                  <a:lnTo>
                    <a:pt x="346074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45195" y="49745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0043" y="0"/>
                  </a:moveTo>
                  <a:lnTo>
                    <a:pt x="2540" y="0"/>
                  </a:lnTo>
                  <a:lnTo>
                    <a:pt x="0" y="5080"/>
                  </a:lnTo>
                  <a:lnTo>
                    <a:pt x="351948" y="5080"/>
                  </a:lnTo>
                  <a:lnTo>
                    <a:pt x="350043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43924" y="497839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2742" y="0"/>
                  </a:moveTo>
                  <a:lnTo>
                    <a:pt x="1904" y="0"/>
                  </a:lnTo>
                  <a:lnTo>
                    <a:pt x="634" y="2539"/>
                  </a:lnTo>
                  <a:lnTo>
                    <a:pt x="0" y="5080"/>
                  </a:lnTo>
                  <a:lnTo>
                    <a:pt x="354329" y="5080"/>
                  </a:lnTo>
                  <a:lnTo>
                    <a:pt x="353695" y="2539"/>
                  </a:lnTo>
                  <a:lnTo>
                    <a:pt x="352742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42972" y="4982209"/>
              <a:ext cx="356235" cy="5080"/>
            </a:xfrm>
            <a:custGeom>
              <a:avLst/>
              <a:gdLst/>
              <a:ahLst/>
              <a:cxnLst/>
              <a:rect l="l" t="t" r="r" b="b"/>
              <a:pathLst>
                <a:path w="356234" h="5079">
                  <a:moveTo>
                    <a:pt x="354965" y="0"/>
                  </a:moveTo>
                  <a:lnTo>
                    <a:pt x="1270" y="0"/>
                  </a:lnTo>
                  <a:lnTo>
                    <a:pt x="0" y="5079"/>
                  </a:lnTo>
                  <a:lnTo>
                    <a:pt x="356235" y="5079"/>
                  </a:lnTo>
                  <a:lnTo>
                    <a:pt x="354965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42020" y="498728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7187" y="0"/>
                  </a:moveTo>
                  <a:lnTo>
                    <a:pt x="952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42020" y="4989829"/>
              <a:ext cx="359410" cy="5080"/>
            </a:xfrm>
            <a:custGeom>
              <a:avLst/>
              <a:gdLst/>
              <a:ahLst/>
              <a:cxnLst/>
              <a:rect l="l" t="t" r="r" b="b"/>
              <a:pathLst>
                <a:path w="359409" h="5079">
                  <a:moveTo>
                    <a:pt x="358889" y="1270"/>
                  </a:moveTo>
                  <a:lnTo>
                    <a:pt x="357974" y="1270"/>
                  </a:lnTo>
                  <a:lnTo>
                    <a:pt x="357974" y="0"/>
                  </a:ln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8889" y="5080"/>
                  </a:lnTo>
                  <a:lnTo>
                    <a:pt x="358889" y="127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2020" y="501014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966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2020" y="501395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8139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7187" y="3809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2972" y="5017769"/>
              <a:ext cx="356235" cy="3810"/>
            </a:xfrm>
            <a:custGeom>
              <a:avLst/>
              <a:gdLst/>
              <a:ahLst/>
              <a:cxnLst/>
              <a:rect l="l" t="t" r="r" b="b"/>
              <a:pathLst>
                <a:path w="356234" h="3810">
                  <a:moveTo>
                    <a:pt x="356235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5282" y="3809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242" y="5021579"/>
              <a:ext cx="353695" cy="3810"/>
            </a:xfrm>
            <a:custGeom>
              <a:avLst/>
              <a:gdLst/>
              <a:ahLst/>
              <a:cxnLst/>
              <a:rect l="l" t="t" r="r" b="b"/>
              <a:pathLst>
                <a:path w="353695" h="3810">
                  <a:moveTo>
                    <a:pt x="35369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" y="2540"/>
                  </a:lnTo>
                  <a:lnTo>
                    <a:pt x="622" y="3810"/>
                  </a:lnTo>
                  <a:lnTo>
                    <a:pt x="353136" y="3810"/>
                  </a:lnTo>
                  <a:lnTo>
                    <a:pt x="353136" y="2540"/>
                  </a:lnTo>
                  <a:lnTo>
                    <a:pt x="353695" y="2540"/>
                  </a:lnTo>
                  <a:lnTo>
                    <a:pt x="353695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5195" y="50253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1948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50043" y="5080"/>
                  </a:lnTo>
                  <a:lnTo>
                    <a:pt x="351948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7099" y="5029199"/>
              <a:ext cx="348615" cy="5080"/>
            </a:xfrm>
            <a:custGeom>
              <a:avLst/>
              <a:gdLst/>
              <a:ahLst/>
              <a:cxnLst/>
              <a:rect l="l" t="t" r="r" b="b"/>
              <a:pathLst>
                <a:path w="348615" h="5079">
                  <a:moveTo>
                    <a:pt x="348615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46709" y="5080"/>
                  </a:lnTo>
                  <a:lnTo>
                    <a:pt x="348615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9005" y="5033009"/>
              <a:ext cx="345440" cy="5080"/>
            </a:xfrm>
            <a:custGeom>
              <a:avLst/>
              <a:gdLst/>
              <a:ahLst/>
              <a:cxnLst/>
              <a:rect l="l" t="t" r="r" b="b"/>
              <a:pathLst>
                <a:path w="345440" h="5079">
                  <a:moveTo>
                    <a:pt x="345281" y="0"/>
                  </a:moveTo>
                  <a:lnTo>
                    <a:pt x="0" y="0"/>
                  </a:lnTo>
                  <a:lnTo>
                    <a:pt x="2540" y="5079"/>
                  </a:lnTo>
                  <a:lnTo>
                    <a:pt x="343376" y="5079"/>
                  </a:lnTo>
                  <a:lnTo>
                    <a:pt x="345281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75463" y="506475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92523" y="0"/>
                  </a:moveTo>
                  <a:lnTo>
                    <a:pt x="0" y="0"/>
                  </a:lnTo>
                  <a:lnTo>
                    <a:pt x="4445" y="3809"/>
                  </a:lnTo>
                  <a:lnTo>
                    <a:pt x="288078" y="3809"/>
                  </a:lnTo>
                  <a:lnTo>
                    <a:pt x="292523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80641" y="5068569"/>
              <a:ext cx="282575" cy="5080"/>
            </a:xfrm>
            <a:custGeom>
              <a:avLst/>
              <a:gdLst/>
              <a:ahLst/>
              <a:cxnLst/>
              <a:rect l="l" t="t" r="r" b="b"/>
              <a:pathLst>
                <a:path w="282575" h="5079">
                  <a:moveTo>
                    <a:pt x="28215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606" y="1270"/>
                  </a:lnTo>
                  <a:lnTo>
                    <a:pt x="3606" y="5080"/>
                  </a:lnTo>
                  <a:lnTo>
                    <a:pt x="278244" y="5080"/>
                  </a:lnTo>
                  <a:lnTo>
                    <a:pt x="278244" y="1270"/>
                  </a:lnTo>
                  <a:lnTo>
                    <a:pt x="282155" y="1270"/>
                  </a:lnTo>
                  <a:lnTo>
                    <a:pt x="282155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85199" y="5072379"/>
              <a:ext cx="273050" cy="5080"/>
            </a:xfrm>
            <a:custGeom>
              <a:avLst/>
              <a:gdLst/>
              <a:ahLst/>
              <a:cxnLst/>
              <a:rect l="l" t="t" r="r" b="b"/>
              <a:pathLst>
                <a:path w="273050" h="5079">
                  <a:moveTo>
                    <a:pt x="272626" y="0"/>
                  </a:moveTo>
                  <a:lnTo>
                    <a:pt x="0" y="0"/>
                  </a:lnTo>
                  <a:lnTo>
                    <a:pt x="7620" y="5080"/>
                  </a:lnTo>
                  <a:lnTo>
                    <a:pt x="264159" y="5080"/>
                  </a:lnTo>
                  <a:lnTo>
                    <a:pt x="27262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90915" y="5076189"/>
              <a:ext cx="260985" cy="5080"/>
            </a:xfrm>
            <a:custGeom>
              <a:avLst/>
              <a:gdLst/>
              <a:ahLst/>
              <a:cxnLst/>
              <a:rect l="l" t="t" r="r" b="b"/>
              <a:pathLst>
                <a:path w="260984" h="5079">
                  <a:moveTo>
                    <a:pt x="260561" y="0"/>
                  </a:moveTo>
                  <a:lnTo>
                    <a:pt x="0" y="0"/>
                  </a:lnTo>
                  <a:lnTo>
                    <a:pt x="1904" y="1270"/>
                  </a:lnTo>
                  <a:lnTo>
                    <a:pt x="9525" y="5080"/>
                  </a:lnTo>
                  <a:lnTo>
                    <a:pt x="252349" y="5080"/>
                  </a:lnTo>
                  <a:lnTo>
                    <a:pt x="258444" y="1270"/>
                  </a:lnTo>
                  <a:lnTo>
                    <a:pt x="260561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97899" y="5079999"/>
              <a:ext cx="247650" cy="5080"/>
            </a:xfrm>
            <a:custGeom>
              <a:avLst/>
              <a:gdLst/>
              <a:ahLst/>
              <a:cxnLst/>
              <a:rect l="l" t="t" r="r" b="b"/>
              <a:pathLst>
                <a:path w="247650" h="5079">
                  <a:moveTo>
                    <a:pt x="247396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10414" y="5080"/>
                  </a:lnTo>
                  <a:lnTo>
                    <a:pt x="237998" y="5080"/>
                  </a:lnTo>
                  <a:lnTo>
                    <a:pt x="241300" y="3810"/>
                  </a:lnTo>
                  <a:lnTo>
                    <a:pt x="24739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605520" y="5083809"/>
              <a:ext cx="233679" cy="5080"/>
            </a:xfrm>
            <a:custGeom>
              <a:avLst/>
              <a:gdLst/>
              <a:ahLst/>
              <a:cxnLst/>
              <a:rect l="l" t="t" r="r" b="b"/>
              <a:pathLst>
                <a:path w="233679" h="5079">
                  <a:moveTo>
                    <a:pt x="233679" y="0"/>
                  </a:moveTo>
                  <a:lnTo>
                    <a:pt x="0" y="0"/>
                  </a:lnTo>
                  <a:lnTo>
                    <a:pt x="11175" y="5079"/>
                  </a:lnTo>
                  <a:lnTo>
                    <a:pt x="220472" y="5079"/>
                  </a:lnTo>
                  <a:lnTo>
                    <a:pt x="233679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13901" y="5087619"/>
              <a:ext cx="215900" cy="5080"/>
            </a:xfrm>
            <a:custGeom>
              <a:avLst/>
              <a:gdLst/>
              <a:ahLst/>
              <a:cxnLst/>
              <a:rect l="l" t="t" r="r" b="b"/>
              <a:pathLst>
                <a:path w="215900" h="5079">
                  <a:moveTo>
                    <a:pt x="215392" y="0"/>
                  </a:moveTo>
                  <a:lnTo>
                    <a:pt x="0" y="0"/>
                  </a:lnTo>
                  <a:lnTo>
                    <a:pt x="5588" y="2539"/>
                  </a:lnTo>
                  <a:lnTo>
                    <a:pt x="13843" y="5079"/>
                  </a:lnTo>
                  <a:lnTo>
                    <a:pt x="201803" y="5079"/>
                  </a:lnTo>
                  <a:lnTo>
                    <a:pt x="208788" y="2539"/>
                  </a:lnTo>
                  <a:lnTo>
                    <a:pt x="215392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27745" y="5092699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2911" y="3810"/>
                  </a:lnTo>
                  <a:lnTo>
                    <a:pt x="175471" y="381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00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006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77580" y="5013959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702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895" y="3810"/>
                  </a:lnTo>
                  <a:lnTo>
                    <a:pt x="3987" y="7620"/>
                  </a:lnTo>
                  <a:lnTo>
                    <a:pt x="283019" y="7620"/>
                  </a:lnTo>
                  <a:lnTo>
                    <a:pt x="284111" y="3810"/>
                  </a:lnTo>
                  <a:lnTo>
                    <a:pt x="284480" y="254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" name="object 3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5359" y="4936489"/>
              <a:ext cx="251459" cy="146050"/>
            </a:xfrm>
            <a:prstGeom prst="rect">
              <a:avLst/>
            </a:prstGeom>
          </p:spPr>
        </p:pic>
      </p:grpSp>
      <p:sp>
        <p:nvSpPr>
          <p:cNvPr id="378" name="object 3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9070" marR="5080" indent="-14363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BUNYI </a:t>
            </a:r>
            <a:r>
              <a:rPr spc="-10" dirty="0"/>
              <a:t>DAPAT DIDENGAR OLEH  </a:t>
            </a:r>
            <a:r>
              <a:rPr spc="-5" dirty="0"/>
              <a:t>MANUSIA APABILA</a:t>
            </a:r>
            <a:r>
              <a:rPr spc="-15" dirty="0"/>
              <a:t> </a:t>
            </a:r>
            <a:r>
              <a:rPr dirty="0"/>
              <a:t>:</a:t>
            </a:r>
          </a:p>
        </p:txBody>
      </p:sp>
      <p:sp>
        <p:nvSpPr>
          <p:cNvPr id="379" name="object 379"/>
          <p:cNvSpPr txBox="1"/>
          <p:nvPr/>
        </p:nvSpPr>
        <p:spPr>
          <a:xfrm>
            <a:off x="497840" y="1633220"/>
            <a:ext cx="8103234" cy="384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194945" indent="-342900">
              <a:lnSpc>
                <a:spcPct val="100000"/>
              </a:lnSpc>
              <a:spcBef>
                <a:spcPts val="100"/>
              </a:spcBef>
              <a:buClr>
                <a:srgbClr val="99FF99"/>
              </a:buClr>
              <a:buSzPct val="79687"/>
              <a:buFont typeface="Segoe MDL2 Assets"/>
              <a:buChar char="➢"/>
              <a:tabLst>
                <a:tab pos="3937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Frekwensi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bunyi yang dikeluarkan 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berada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pada daerah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audiosonik</a:t>
            </a:r>
            <a:endParaRPr sz="32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800"/>
              </a:spcBef>
              <a:tabLst>
                <a:tab pos="18167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(20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Hz	s/d 20.000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Hz)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700">
              <a:latin typeface="Arial"/>
              <a:cs typeface="Arial"/>
            </a:endParaRPr>
          </a:p>
          <a:p>
            <a:pPr marL="393700" marR="43180" indent="-342900">
              <a:lnSpc>
                <a:spcPct val="100000"/>
              </a:lnSpc>
              <a:buClr>
                <a:srgbClr val="99FF99"/>
              </a:buClr>
              <a:buSzPct val="79687"/>
              <a:buFont typeface="Segoe MDL2 Assets"/>
              <a:buChar char="➢"/>
              <a:tabLst>
                <a:tab pos="3937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Intensitas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bunyi yang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sampai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pendengar </a:t>
            </a:r>
            <a:r>
              <a:rPr sz="3200" spc="-1090" dirty="0">
                <a:solidFill>
                  <a:srgbClr val="FFFFFF"/>
                </a:solidFill>
                <a:latin typeface="Arial"/>
                <a:cs typeface="Arial"/>
              </a:rPr>
              <a:t>&gt; </a:t>
            </a:r>
            <a:r>
              <a:rPr sz="3200" spc="-8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ambang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pendengaran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manusia</a:t>
            </a:r>
            <a:endParaRPr sz="32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 dalam keadaan normal 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75" spc="-277" baseline="-24024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3200" spc="-29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2775" spc="-434" baseline="28528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775" spc="-434" baseline="27027" dirty="0">
                <a:latin typeface="Arial"/>
                <a:cs typeface="Arial"/>
              </a:rPr>
              <a:t>-</a:t>
            </a:r>
            <a:r>
              <a:rPr sz="2775" spc="-434" baseline="28528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2775" spc="-315" baseline="285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W/m</a:t>
            </a:r>
            <a:r>
              <a:rPr sz="2775" spc="-127" baseline="2852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265930"/>
          </a:xfrm>
          <a:custGeom>
            <a:avLst/>
            <a:gdLst/>
            <a:ahLst/>
            <a:cxnLst/>
            <a:rect l="l" t="t" r="r" b="b"/>
            <a:pathLst>
              <a:path w="9144000" h="4265930">
                <a:moveTo>
                  <a:pt x="0" y="4265930"/>
                </a:moveTo>
                <a:lnTo>
                  <a:pt x="9144000" y="4265930"/>
                </a:lnTo>
                <a:lnTo>
                  <a:pt x="9144000" y="0"/>
                </a:lnTo>
                <a:lnTo>
                  <a:pt x="0" y="0"/>
                </a:lnTo>
                <a:lnTo>
                  <a:pt x="0" y="4265930"/>
                </a:lnTo>
                <a:close/>
              </a:path>
            </a:pathLst>
          </a:custGeom>
          <a:solidFill>
            <a:srgbClr val="006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34759"/>
            <a:ext cx="9144000" cy="523240"/>
          </a:xfrm>
          <a:custGeom>
            <a:avLst/>
            <a:gdLst/>
            <a:ahLst/>
            <a:cxnLst/>
            <a:rect l="l" t="t" r="r" b="b"/>
            <a:pathLst>
              <a:path w="9144000" h="523240">
                <a:moveTo>
                  <a:pt x="0" y="523239"/>
                </a:moveTo>
                <a:lnTo>
                  <a:pt x="9144000" y="523239"/>
                </a:lnTo>
                <a:lnTo>
                  <a:pt x="9144000" y="0"/>
                </a:lnTo>
                <a:lnTo>
                  <a:pt x="0" y="0"/>
                </a:lnTo>
                <a:lnTo>
                  <a:pt x="0" y="523239"/>
                </a:lnTo>
                <a:close/>
              </a:path>
            </a:pathLst>
          </a:custGeom>
          <a:solidFill>
            <a:srgbClr val="006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6859" y="6430009"/>
            <a:ext cx="287020" cy="21971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540" y="4265929"/>
            <a:ext cx="9142730" cy="2592070"/>
            <a:chOff x="2540" y="4265929"/>
            <a:chExt cx="9142730" cy="2592070"/>
          </a:xfrm>
        </p:grpSpPr>
        <p:sp>
          <p:nvSpPr>
            <p:cNvPr id="6" name="object 6"/>
            <p:cNvSpPr/>
            <p:nvPr/>
          </p:nvSpPr>
          <p:spPr>
            <a:xfrm>
              <a:off x="2540" y="4265929"/>
              <a:ext cx="9142730" cy="100330"/>
            </a:xfrm>
            <a:custGeom>
              <a:avLst/>
              <a:gdLst/>
              <a:ahLst/>
              <a:cxnLst/>
              <a:rect l="l" t="t" r="r" b="b"/>
              <a:pathLst>
                <a:path w="9142730" h="100329">
                  <a:moveTo>
                    <a:pt x="914273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0" y="52070"/>
                  </a:lnTo>
                  <a:lnTo>
                    <a:pt x="0" y="100330"/>
                  </a:lnTo>
                  <a:lnTo>
                    <a:pt x="9142730" y="100330"/>
                  </a:lnTo>
                  <a:lnTo>
                    <a:pt x="9142730" y="52070"/>
                  </a:lnTo>
                  <a:lnTo>
                    <a:pt x="9142730" y="482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40" y="436117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40" y="440943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40" y="445769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40" y="450595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40" y="455421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40" y="460247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40" y="465073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40" y="469772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40" y="474598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40" y="479424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40" y="484250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40" y="489076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40" y="493775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40" y="498601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40" y="503427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40" y="508253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40" y="512952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40" y="517778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40" y="522604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40" y="527430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40" y="532256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40" y="536955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40" y="541781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40" y="546607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40" y="551433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40" y="556259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40" y="561085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40" y="565784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40" y="570610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40" y="575436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40" y="580262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540" y="585088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40" y="589915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40" y="594613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40" y="599440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540" y="604265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40" y="609091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40" y="613917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40" y="618616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40" y="623442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40" y="628268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40" y="633095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40" y="637920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40" y="642620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40" y="647445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40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540" y="652271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540" y="657097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540" y="661923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40" y="666622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40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40" y="671448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40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540" y="676275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40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540" y="6811009"/>
              <a:ext cx="9141460" cy="46990"/>
            </a:xfrm>
            <a:custGeom>
              <a:avLst/>
              <a:gdLst/>
              <a:ahLst/>
              <a:cxnLst/>
              <a:rect l="l" t="t" r="r" b="b"/>
              <a:pathLst>
                <a:path w="9141460" h="46990">
                  <a:moveTo>
                    <a:pt x="0" y="0"/>
                  </a:moveTo>
                  <a:lnTo>
                    <a:pt x="9141460" y="0"/>
                  </a:lnTo>
                  <a:lnTo>
                    <a:pt x="9141460" y="46990"/>
                  </a:lnTo>
                  <a:lnTo>
                    <a:pt x="0" y="46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52160" y="6049009"/>
              <a:ext cx="844550" cy="519430"/>
            </a:xfrm>
            <a:custGeom>
              <a:avLst/>
              <a:gdLst/>
              <a:ahLst/>
              <a:cxnLst/>
              <a:rect l="l" t="t" r="r" b="b"/>
              <a:pathLst>
                <a:path w="844550" h="519429">
                  <a:moveTo>
                    <a:pt x="555534" y="506730"/>
                  </a:moveTo>
                  <a:lnTo>
                    <a:pt x="288834" y="506730"/>
                  </a:lnTo>
                  <a:lnTo>
                    <a:pt x="294639" y="507999"/>
                  </a:lnTo>
                  <a:lnTo>
                    <a:pt x="335279" y="514349"/>
                  </a:lnTo>
                  <a:lnTo>
                    <a:pt x="421639" y="519429"/>
                  </a:lnTo>
                  <a:lnTo>
                    <a:pt x="508000" y="514349"/>
                  </a:lnTo>
                  <a:lnTo>
                    <a:pt x="549910" y="507999"/>
                  </a:lnTo>
                  <a:lnTo>
                    <a:pt x="555534" y="506730"/>
                  </a:lnTo>
                  <a:close/>
                </a:path>
                <a:path w="844550" h="519429">
                  <a:moveTo>
                    <a:pt x="12700" y="193674"/>
                  </a:moveTo>
                  <a:lnTo>
                    <a:pt x="7619" y="205739"/>
                  </a:lnTo>
                  <a:lnTo>
                    <a:pt x="2539" y="232409"/>
                  </a:lnTo>
                  <a:lnTo>
                    <a:pt x="0" y="259079"/>
                  </a:lnTo>
                  <a:lnTo>
                    <a:pt x="2539" y="287019"/>
                  </a:lnTo>
                  <a:lnTo>
                    <a:pt x="7619" y="312419"/>
                  </a:lnTo>
                  <a:lnTo>
                    <a:pt x="12700" y="325120"/>
                  </a:lnTo>
                  <a:lnTo>
                    <a:pt x="12700" y="193674"/>
                  </a:lnTo>
                  <a:close/>
                </a:path>
                <a:path w="844550" h="519429">
                  <a:moveTo>
                    <a:pt x="831849" y="196691"/>
                  </a:moveTo>
                  <a:lnTo>
                    <a:pt x="831849" y="321945"/>
                  </a:lnTo>
                  <a:lnTo>
                    <a:pt x="835660" y="312419"/>
                  </a:lnTo>
                  <a:lnTo>
                    <a:pt x="842010" y="287019"/>
                  </a:lnTo>
                  <a:lnTo>
                    <a:pt x="844549" y="259079"/>
                  </a:lnTo>
                  <a:lnTo>
                    <a:pt x="842010" y="232409"/>
                  </a:lnTo>
                  <a:lnTo>
                    <a:pt x="835660" y="205739"/>
                  </a:lnTo>
                  <a:lnTo>
                    <a:pt x="831849" y="196691"/>
                  </a:lnTo>
                  <a:close/>
                </a:path>
                <a:path w="844550" h="519429">
                  <a:moveTo>
                    <a:pt x="421639" y="0"/>
                  </a:moveTo>
                  <a:lnTo>
                    <a:pt x="377189" y="1269"/>
                  </a:lnTo>
                  <a:lnTo>
                    <a:pt x="335279" y="5079"/>
                  </a:lnTo>
                  <a:lnTo>
                    <a:pt x="294639" y="11429"/>
                  </a:lnTo>
                  <a:lnTo>
                    <a:pt x="549910" y="11429"/>
                  </a:lnTo>
                  <a:lnTo>
                    <a:pt x="508000" y="5079"/>
                  </a:lnTo>
                  <a:lnTo>
                    <a:pt x="466089" y="1269"/>
                  </a:lnTo>
                  <a:lnTo>
                    <a:pt x="421639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864860" y="6060439"/>
              <a:ext cx="819150" cy="495300"/>
            </a:xfrm>
            <a:custGeom>
              <a:avLst/>
              <a:gdLst/>
              <a:ahLst/>
              <a:cxnLst/>
              <a:rect l="l" t="t" r="r" b="b"/>
              <a:pathLst>
                <a:path w="819150" h="495300">
                  <a:moveTo>
                    <a:pt x="594995" y="482600"/>
                  </a:moveTo>
                  <a:lnTo>
                    <a:pt x="223519" y="482600"/>
                  </a:lnTo>
                  <a:lnTo>
                    <a:pt x="241300" y="487680"/>
                  </a:lnTo>
                  <a:lnTo>
                    <a:pt x="276134" y="495300"/>
                  </a:lnTo>
                  <a:lnTo>
                    <a:pt x="542834" y="495300"/>
                  </a:lnTo>
                  <a:lnTo>
                    <a:pt x="576579" y="487680"/>
                  </a:lnTo>
                  <a:lnTo>
                    <a:pt x="594995" y="482600"/>
                  </a:lnTo>
                  <a:close/>
                </a:path>
                <a:path w="819150" h="495300">
                  <a:moveTo>
                    <a:pt x="11429" y="159211"/>
                  </a:moveTo>
                  <a:lnTo>
                    <a:pt x="5079" y="170180"/>
                  </a:lnTo>
                  <a:lnTo>
                    <a:pt x="0" y="182244"/>
                  </a:lnTo>
                  <a:lnTo>
                    <a:pt x="0" y="313690"/>
                  </a:lnTo>
                  <a:lnTo>
                    <a:pt x="5079" y="326390"/>
                  </a:lnTo>
                  <a:lnTo>
                    <a:pt x="11429" y="337358"/>
                  </a:lnTo>
                  <a:lnTo>
                    <a:pt x="11429" y="159211"/>
                  </a:lnTo>
                  <a:close/>
                </a:path>
                <a:path w="819150" h="495300">
                  <a:moveTo>
                    <a:pt x="807719" y="161405"/>
                  </a:moveTo>
                  <a:lnTo>
                    <a:pt x="807719" y="335164"/>
                  </a:lnTo>
                  <a:lnTo>
                    <a:pt x="812799" y="326390"/>
                  </a:lnTo>
                  <a:lnTo>
                    <a:pt x="819149" y="310515"/>
                  </a:lnTo>
                  <a:lnTo>
                    <a:pt x="819149" y="185261"/>
                  </a:lnTo>
                  <a:lnTo>
                    <a:pt x="812799" y="170180"/>
                  </a:lnTo>
                  <a:lnTo>
                    <a:pt x="807719" y="161405"/>
                  </a:lnTo>
                  <a:close/>
                </a:path>
                <a:path w="819150" h="495300">
                  <a:moveTo>
                    <a:pt x="537210" y="0"/>
                  </a:moveTo>
                  <a:lnTo>
                    <a:pt x="281939" y="0"/>
                  </a:lnTo>
                  <a:lnTo>
                    <a:pt x="241300" y="8890"/>
                  </a:lnTo>
                  <a:lnTo>
                    <a:pt x="232410" y="11430"/>
                  </a:lnTo>
                  <a:lnTo>
                    <a:pt x="585787" y="11430"/>
                  </a:lnTo>
                  <a:lnTo>
                    <a:pt x="576579" y="8890"/>
                  </a:lnTo>
                  <a:lnTo>
                    <a:pt x="537210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76290" y="6071869"/>
              <a:ext cx="796290" cy="471170"/>
            </a:xfrm>
            <a:custGeom>
              <a:avLst/>
              <a:gdLst/>
              <a:ahLst/>
              <a:cxnLst/>
              <a:rect l="l" t="t" r="r" b="b"/>
              <a:pathLst>
                <a:path w="796290" h="471170">
                  <a:moveTo>
                    <a:pt x="622553" y="458469"/>
                  </a:moveTo>
                  <a:lnTo>
                    <a:pt x="172974" y="458469"/>
                  </a:lnTo>
                  <a:lnTo>
                    <a:pt x="194310" y="466089"/>
                  </a:lnTo>
                  <a:lnTo>
                    <a:pt x="212089" y="471169"/>
                  </a:lnTo>
                  <a:lnTo>
                    <a:pt x="583565" y="471169"/>
                  </a:lnTo>
                  <a:lnTo>
                    <a:pt x="601980" y="466089"/>
                  </a:lnTo>
                  <a:lnTo>
                    <a:pt x="622553" y="458469"/>
                  </a:lnTo>
                  <a:close/>
                </a:path>
                <a:path w="796290" h="471170">
                  <a:moveTo>
                    <a:pt x="12700" y="128088"/>
                  </a:moveTo>
                  <a:lnTo>
                    <a:pt x="7620" y="134619"/>
                  </a:lnTo>
                  <a:lnTo>
                    <a:pt x="0" y="147781"/>
                  </a:lnTo>
                  <a:lnTo>
                    <a:pt x="0" y="325928"/>
                  </a:lnTo>
                  <a:lnTo>
                    <a:pt x="7620" y="339089"/>
                  </a:lnTo>
                  <a:lnTo>
                    <a:pt x="12700" y="345621"/>
                  </a:lnTo>
                  <a:lnTo>
                    <a:pt x="12700" y="128088"/>
                  </a:lnTo>
                  <a:close/>
                </a:path>
                <a:path w="796290" h="471170">
                  <a:moveTo>
                    <a:pt x="783589" y="129721"/>
                  </a:moveTo>
                  <a:lnTo>
                    <a:pt x="783589" y="343988"/>
                  </a:lnTo>
                  <a:lnTo>
                    <a:pt x="787400" y="339089"/>
                  </a:lnTo>
                  <a:lnTo>
                    <a:pt x="796289" y="323734"/>
                  </a:lnTo>
                  <a:lnTo>
                    <a:pt x="796289" y="149975"/>
                  </a:lnTo>
                  <a:lnTo>
                    <a:pt x="787400" y="134619"/>
                  </a:lnTo>
                  <a:lnTo>
                    <a:pt x="783589" y="129721"/>
                  </a:lnTo>
                  <a:close/>
                </a:path>
                <a:path w="796290" h="471170">
                  <a:moveTo>
                    <a:pt x="574357" y="0"/>
                  </a:moveTo>
                  <a:lnTo>
                    <a:pt x="220980" y="0"/>
                  </a:lnTo>
                  <a:lnTo>
                    <a:pt x="194310" y="7619"/>
                  </a:lnTo>
                  <a:lnTo>
                    <a:pt x="180086" y="12699"/>
                  </a:lnTo>
                  <a:lnTo>
                    <a:pt x="615696" y="12699"/>
                  </a:lnTo>
                  <a:lnTo>
                    <a:pt x="601980" y="7619"/>
                  </a:lnTo>
                  <a:lnTo>
                    <a:pt x="574357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888990" y="6084569"/>
              <a:ext cx="770890" cy="445770"/>
            </a:xfrm>
            <a:custGeom>
              <a:avLst/>
              <a:gdLst/>
              <a:ahLst/>
              <a:cxnLst/>
              <a:rect l="l" t="t" r="r" b="b"/>
              <a:pathLst>
                <a:path w="770890" h="445770">
                  <a:moveTo>
                    <a:pt x="639444" y="433069"/>
                  </a:moveTo>
                  <a:lnTo>
                    <a:pt x="130175" y="433069"/>
                  </a:lnTo>
                  <a:lnTo>
                    <a:pt x="146050" y="440689"/>
                  </a:lnTo>
                  <a:lnTo>
                    <a:pt x="160274" y="445769"/>
                  </a:lnTo>
                  <a:lnTo>
                    <a:pt x="609853" y="445769"/>
                  </a:lnTo>
                  <a:lnTo>
                    <a:pt x="623569" y="440689"/>
                  </a:lnTo>
                  <a:lnTo>
                    <a:pt x="639444" y="433069"/>
                  </a:lnTo>
                  <a:close/>
                </a:path>
                <a:path w="770890" h="445770">
                  <a:moveTo>
                    <a:pt x="12700" y="99059"/>
                  </a:moveTo>
                  <a:lnTo>
                    <a:pt x="0" y="115388"/>
                  </a:lnTo>
                  <a:lnTo>
                    <a:pt x="0" y="332921"/>
                  </a:lnTo>
                  <a:lnTo>
                    <a:pt x="12700" y="349249"/>
                  </a:lnTo>
                  <a:lnTo>
                    <a:pt x="12700" y="99059"/>
                  </a:lnTo>
                  <a:close/>
                </a:path>
                <a:path w="770890" h="445770">
                  <a:moveTo>
                    <a:pt x="758189" y="100692"/>
                  </a:moveTo>
                  <a:lnTo>
                    <a:pt x="758189" y="347617"/>
                  </a:lnTo>
                  <a:lnTo>
                    <a:pt x="770889" y="331288"/>
                  </a:lnTo>
                  <a:lnTo>
                    <a:pt x="770889" y="117021"/>
                  </a:lnTo>
                  <a:lnTo>
                    <a:pt x="758189" y="100692"/>
                  </a:lnTo>
                  <a:close/>
                </a:path>
                <a:path w="770890" h="445770">
                  <a:moveTo>
                    <a:pt x="602996" y="0"/>
                  </a:moveTo>
                  <a:lnTo>
                    <a:pt x="167386" y="0"/>
                  </a:lnTo>
                  <a:lnTo>
                    <a:pt x="146050" y="7619"/>
                  </a:lnTo>
                  <a:lnTo>
                    <a:pt x="135466" y="12699"/>
                  </a:lnTo>
                  <a:lnTo>
                    <a:pt x="634153" y="12699"/>
                  </a:lnTo>
                  <a:lnTo>
                    <a:pt x="623569" y="7619"/>
                  </a:lnTo>
                  <a:lnTo>
                    <a:pt x="602996" y="0"/>
                  </a:lnTo>
                  <a:close/>
                </a:path>
              </a:pathLst>
            </a:custGeom>
            <a:solidFill>
              <a:srgbClr val="0086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01690" y="6097269"/>
              <a:ext cx="745490" cy="420370"/>
            </a:xfrm>
            <a:custGeom>
              <a:avLst/>
              <a:gdLst/>
              <a:ahLst/>
              <a:cxnLst/>
              <a:rect l="l" t="t" r="r" b="b"/>
              <a:pathLst>
                <a:path w="745490" h="420370">
                  <a:moveTo>
                    <a:pt x="651998" y="407669"/>
                  </a:moveTo>
                  <a:lnTo>
                    <a:pt x="92221" y="407669"/>
                  </a:lnTo>
                  <a:lnTo>
                    <a:pt x="101600" y="412749"/>
                  </a:lnTo>
                  <a:lnTo>
                    <a:pt x="117475" y="420369"/>
                  </a:lnTo>
                  <a:lnTo>
                    <a:pt x="626744" y="420369"/>
                  </a:lnTo>
                  <a:lnTo>
                    <a:pt x="642619" y="412749"/>
                  </a:lnTo>
                  <a:lnTo>
                    <a:pt x="651998" y="407669"/>
                  </a:lnTo>
                  <a:close/>
                </a:path>
                <a:path w="745490" h="420370">
                  <a:moveTo>
                    <a:pt x="12700" y="72866"/>
                  </a:moveTo>
                  <a:lnTo>
                    <a:pt x="0" y="86359"/>
                  </a:lnTo>
                  <a:lnTo>
                    <a:pt x="0" y="336549"/>
                  </a:lnTo>
                  <a:lnTo>
                    <a:pt x="12700" y="350043"/>
                  </a:lnTo>
                  <a:lnTo>
                    <a:pt x="12700" y="72866"/>
                  </a:lnTo>
                  <a:close/>
                </a:path>
                <a:path w="745490" h="420370">
                  <a:moveTo>
                    <a:pt x="732789" y="74215"/>
                  </a:moveTo>
                  <a:lnTo>
                    <a:pt x="732789" y="348694"/>
                  </a:lnTo>
                  <a:lnTo>
                    <a:pt x="744219" y="336549"/>
                  </a:lnTo>
                  <a:lnTo>
                    <a:pt x="745489" y="334917"/>
                  </a:lnTo>
                  <a:lnTo>
                    <a:pt x="745489" y="87992"/>
                  </a:lnTo>
                  <a:lnTo>
                    <a:pt x="744219" y="86359"/>
                  </a:lnTo>
                  <a:lnTo>
                    <a:pt x="732789" y="74215"/>
                  </a:lnTo>
                  <a:close/>
                </a:path>
                <a:path w="745490" h="420370">
                  <a:moveTo>
                    <a:pt x="621453" y="0"/>
                  </a:moveTo>
                  <a:lnTo>
                    <a:pt x="122766" y="0"/>
                  </a:lnTo>
                  <a:lnTo>
                    <a:pt x="101600" y="10159"/>
                  </a:lnTo>
                  <a:lnTo>
                    <a:pt x="96910" y="12699"/>
                  </a:lnTo>
                  <a:lnTo>
                    <a:pt x="647309" y="12699"/>
                  </a:lnTo>
                  <a:lnTo>
                    <a:pt x="642619" y="10159"/>
                  </a:lnTo>
                  <a:lnTo>
                    <a:pt x="621453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14390" y="6109969"/>
              <a:ext cx="720090" cy="394970"/>
            </a:xfrm>
            <a:custGeom>
              <a:avLst/>
              <a:gdLst/>
              <a:ahLst/>
              <a:cxnLst/>
              <a:rect l="l" t="t" r="r" b="b"/>
              <a:pathLst>
                <a:path w="720090" h="394970">
                  <a:moveTo>
                    <a:pt x="660400" y="383539"/>
                  </a:moveTo>
                  <a:lnTo>
                    <a:pt x="58420" y="383539"/>
                  </a:lnTo>
                  <a:lnTo>
                    <a:pt x="79521" y="394969"/>
                  </a:lnTo>
                  <a:lnTo>
                    <a:pt x="639298" y="394969"/>
                  </a:lnTo>
                  <a:lnTo>
                    <a:pt x="660400" y="383539"/>
                  </a:lnTo>
                  <a:close/>
                </a:path>
                <a:path w="720090" h="394970">
                  <a:moveTo>
                    <a:pt x="11430" y="48861"/>
                  </a:moveTo>
                  <a:lnTo>
                    <a:pt x="7620" y="52069"/>
                  </a:lnTo>
                  <a:lnTo>
                    <a:pt x="0" y="60166"/>
                  </a:lnTo>
                  <a:lnTo>
                    <a:pt x="0" y="337343"/>
                  </a:lnTo>
                  <a:lnTo>
                    <a:pt x="7620" y="345439"/>
                  </a:lnTo>
                  <a:lnTo>
                    <a:pt x="11430" y="348648"/>
                  </a:lnTo>
                  <a:lnTo>
                    <a:pt x="11430" y="48861"/>
                  </a:lnTo>
                  <a:close/>
                </a:path>
                <a:path w="720090" h="394970">
                  <a:moveTo>
                    <a:pt x="708660" y="49931"/>
                  </a:moveTo>
                  <a:lnTo>
                    <a:pt x="708660" y="347578"/>
                  </a:lnTo>
                  <a:lnTo>
                    <a:pt x="711200" y="345439"/>
                  </a:lnTo>
                  <a:lnTo>
                    <a:pt x="720089" y="335994"/>
                  </a:lnTo>
                  <a:lnTo>
                    <a:pt x="720089" y="61515"/>
                  </a:lnTo>
                  <a:lnTo>
                    <a:pt x="711200" y="52069"/>
                  </a:lnTo>
                  <a:lnTo>
                    <a:pt x="708660" y="49931"/>
                  </a:lnTo>
                  <a:close/>
                </a:path>
                <a:path w="720090" h="394970">
                  <a:moveTo>
                    <a:pt x="634609" y="0"/>
                  </a:moveTo>
                  <a:lnTo>
                    <a:pt x="84210" y="0"/>
                  </a:lnTo>
                  <a:lnTo>
                    <a:pt x="60764" y="12699"/>
                  </a:lnTo>
                  <a:lnTo>
                    <a:pt x="658055" y="12699"/>
                  </a:lnTo>
                  <a:lnTo>
                    <a:pt x="634609" y="0"/>
                  </a:lnTo>
                  <a:close/>
                </a:path>
              </a:pathLst>
            </a:custGeom>
            <a:solidFill>
              <a:srgbClr val="0085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25819" y="6122669"/>
              <a:ext cx="697230" cy="370840"/>
            </a:xfrm>
            <a:custGeom>
              <a:avLst/>
              <a:gdLst/>
              <a:ahLst/>
              <a:cxnLst/>
              <a:rect l="l" t="t" r="r" b="b"/>
              <a:pathLst>
                <a:path w="697229" h="370839">
                  <a:moveTo>
                    <a:pt x="668019" y="358139"/>
                  </a:moveTo>
                  <a:lnTo>
                    <a:pt x="27939" y="358139"/>
                  </a:lnTo>
                  <a:lnTo>
                    <a:pt x="46989" y="370839"/>
                  </a:lnTo>
                  <a:lnTo>
                    <a:pt x="648970" y="370839"/>
                  </a:lnTo>
                  <a:lnTo>
                    <a:pt x="668019" y="358139"/>
                  </a:lnTo>
                  <a:close/>
                </a:path>
                <a:path w="697229" h="370839">
                  <a:moveTo>
                    <a:pt x="12700" y="25466"/>
                  </a:moveTo>
                  <a:lnTo>
                    <a:pt x="0" y="36161"/>
                  </a:lnTo>
                  <a:lnTo>
                    <a:pt x="0" y="335948"/>
                  </a:lnTo>
                  <a:lnTo>
                    <a:pt x="12700" y="346643"/>
                  </a:lnTo>
                  <a:lnTo>
                    <a:pt x="12700" y="25466"/>
                  </a:lnTo>
                  <a:close/>
                </a:path>
                <a:path w="697229" h="370839">
                  <a:moveTo>
                    <a:pt x="684529" y="26536"/>
                  </a:moveTo>
                  <a:lnTo>
                    <a:pt x="684529" y="345573"/>
                  </a:lnTo>
                  <a:lnTo>
                    <a:pt x="697229" y="334878"/>
                  </a:lnTo>
                  <a:lnTo>
                    <a:pt x="697229" y="37231"/>
                  </a:lnTo>
                  <a:lnTo>
                    <a:pt x="684529" y="26536"/>
                  </a:lnTo>
                  <a:close/>
                </a:path>
                <a:path w="697229" h="370839">
                  <a:moveTo>
                    <a:pt x="646625" y="0"/>
                  </a:moveTo>
                  <a:lnTo>
                    <a:pt x="49334" y="0"/>
                  </a:lnTo>
                  <a:lnTo>
                    <a:pt x="46989" y="1269"/>
                  </a:lnTo>
                  <a:lnTo>
                    <a:pt x="31750" y="11429"/>
                  </a:lnTo>
                  <a:lnTo>
                    <a:pt x="664209" y="11429"/>
                  </a:lnTo>
                  <a:lnTo>
                    <a:pt x="648970" y="1269"/>
                  </a:lnTo>
                  <a:lnTo>
                    <a:pt x="646625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938519" y="6134100"/>
              <a:ext cx="671830" cy="346710"/>
            </a:xfrm>
            <a:custGeom>
              <a:avLst/>
              <a:gdLst/>
              <a:ahLst/>
              <a:cxnLst/>
              <a:rect l="l" t="t" r="r" b="b"/>
              <a:pathLst>
                <a:path w="671829" h="346710">
                  <a:moveTo>
                    <a:pt x="651509" y="0"/>
                  </a:moveTo>
                  <a:lnTo>
                    <a:pt x="19050" y="0"/>
                  </a:lnTo>
                  <a:lnTo>
                    <a:pt x="7619" y="7620"/>
                  </a:lnTo>
                  <a:lnTo>
                    <a:pt x="0" y="14036"/>
                  </a:lnTo>
                  <a:lnTo>
                    <a:pt x="0" y="335213"/>
                  </a:lnTo>
                  <a:lnTo>
                    <a:pt x="7619" y="341630"/>
                  </a:lnTo>
                  <a:lnTo>
                    <a:pt x="15239" y="346710"/>
                  </a:lnTo>
                  <a:lnTo>
                    <a:pt x="655319" y="346710"/>
                  </a:lnTo>
                  <a:lnTo>
                    <a:pt x="662939" y="341630"/>
                  </a:lnTo>
                  <a:lnTo>
                    <a:pt x="671829" y="334143"/>
                  </a:lnTo>
                  <a:lnTo>
                    <a:pt x="671829" y="334010"/>
                  </a:lnTo>
                  <a:lnTo>
                    <a:pt x="12700" y="334010"/>
                  </a:lnTo>
                  <a:lnTo>
                    <a:pt x="12700" y="12700"/>
                  </a:lnTo>
                  <a:lnTo>
                    <a:pt x="668972" y="12700"/>
                  </a:lnTo>
                  <a:lnTo>
                    <a:pt x="662939" y="7620"/>
                  </a:lnTo>
                  <a:lnTo>
                    <a:pt x="651509" y="0"/>
                  </a:lnTo>
                  <a:close/>
                </a:path>
                <a:path w="671829" h="346710">
                  <a:moveTo>
                    <a:pt x="668972" y="12700"/>
                  </a:moveTo>
                  <a:lnTo>
                    <a:pt x="659129" y="12700"/>
                  </a:lnTo>
                  <a:lnTo>
                    <a:pt x="659129" y="334010"/>
                  </a:lnTo>
                  <a:lnTo>
                    <a:pt x="671829" y="334010"/>
                  </a:lnTo>
                  <a:lnTo>
                    <a:pt x="671829" y="15106"/>
                  </a:lnTo>
                  <a:lnTo>
                    <a:pt x="668972" y="1270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951220" y="6146799"/>
              <a:ext cx="646430" cy="321310"/>
            </a:xfrm>
            <a:custGeom>
              <a:avLst/>
              <a:gdLst/>
              <a:ahLst/>
              <a:cxnLst/>
              <a:rect l="l" t="t" r="r" b="b"/>
              <a:pathLst>
                <a:path w="646429" h="321310">
                  <a:moveTo>
                    <a:pt x="646430" y="0"/>
                  </a:moveTo>
                  <a:lnTo>
                    <a:pt x="633730" y="0"/>
                  </a:lnTo>
                  <a:lnTo>
                    <a:pt x="633730" y="12700"/>
                  </a:lnTo>
                  <a:lnTo>
                    <a:pt x="633730" y="309880"/>
                  </a:lnTo>
                  <a:lnTo>
                    <a:pt x="12700" y="309880"/>
                  </a:lnTo>
                  <a:lnTo>
                    <a:pt x="12700" y="12700"/>
                  </a:lnTo>
                  <a:lnTo>
                    <a:pt x="633730" y="12700"/>
                  </a:lnTo>
                  <a:lnTo>
                    <a:pt x="63373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309880"/>
                  </a:lnTo>
                  <a:lnTo>
                    <a:pt x="0" y="321310"/>
                  </a:lnTo>
                  <a:lnTo>
                    <a:pt x="646430" y="321310"/>
                  </a:lnTo>
                  <a:lnTo>
                    <a:pt x="646430" y="309880"/>
                  </a:lnTo>
                  <a:lnTo>
                    <a:pt x="646430" y="12700"/>
                  </a:lnTo>
                  <a:lnTo>
                    <a:pt x="646430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63920" y="6159499"/>
              <a:ext cx="621030" cy="297180"/>
            </a:xfrm>
            <a:custGeom>
              <a:avLst/>
              <a:gdLst/>
              <a:ahLst/>
              <a:cxnLst/>
              <a:rect l="l" t="t" r="r" b="b"/>
              <a:pathLst>
                <a:path w="621029" h="297179">
                  <a:moveTo>
                    <a:pt x="621030" y="0"/>
                  </a:moveTo>
                  <a:lnTo>
                    <a:pt x="608330" y="0"/>
                  </a:lnTo>
                  <a:lnTo>
                    <a:pt x="608330" y="12700"/>
                  </a:lnTo>
                  <a:lnTo>
                    <a:pt x="608330" y="284480"/>
                  </a:lnTo>
                  <a:lnTo>
                    <a:pt x="12700" y="284480"/>
                  </a:lnTo>
                  <a:lnTo>
                    <a:pt x="12700" y="12700"/>
                  </a:lnTo>
                  <a:lnTo>
                    <a:pt x="608330" y="12700"/>
                  </a:lnTo>
                  <a:lnTo>
                    <a:pt x="60833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84480"/>
                  </a:lnTo>
                  <a:lnTo>
                    <a:pt x="0" y="297180"/>
                  </a:lnTo>
                  <a:lnTo>
                    <a:pt x="621030" y="297180"/>
                  </a:lnTo>
                  <a:lnTo>
                    <a:pt x="621030" y="284480"/>
                  </a:lnTo>
                  <a:lnTo>
                    <a:pt x="621030" y="12700"/>
                  </a:lnTo>
                  <a:lnTo>
                    <a:pt x="62103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76620" y="6172199"/>
              <a:ext cx="595630" cy="271780"/>
            </a:xfrm>
            <a:custGeom>
              <a:avLst/>
              <a:gdLst/>
              <a:ahLst/>
              <a:cxnLst/>
              <a:rect l="l" t="t" r="r" b="b"/>
              <a:pathLst>
                <a:path w="595629" h="271779">
                  <a:moveTo>
                    <a:pt x="595630" y="0"/>
                  </a:moveTo>
                  <a:lnTo>
                    <a:pt x="584200" y="0"/>
                  </a:lnTo>
                  <a:lnTo>
                    <a:pt x="584200" y="11430"/>
                  </a:lnTo>
                  <a:lnTo>
                    <a:pt x="584200" y="259080"/>
                  </a:lnTo>
                  <a:lnTo>
                    <a:pt x="11430" y="259080"/>
                  </a:lnTo>
                  <a:lnTo>
                    <a:pt x="11430" y="11430"/>
                  </a:lnTo>
                  <a:lnTo>
                    <a:pt x="584200" y="11430"/>
                  </a:lnTo>
                  <a:lnTo>
                    <a:pt x="58420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259080"/>
                  </a:lnTo>
                  <a:lnTo>
                    <a:pt x="0" y="271780"/>
                  </a:lnTo>
                  <a:lnTo>
                    <a:pt x="595630" y="271780"/>
                  </a:lnTo>
                  <a:lnTo>
                    <a:pt x="595630" y="259080"/>
                  </a:lnTo>
                  <a:lnTo>
                    <a:pt x="595630" y="11430"/>
                  </a:lnTo>
                  <a:lnTo>
                    <a:pt x="595630" y="0"/>
                  </a:lnTo>
                  <a:close/>
                </a:path>
              </a:pathLst>
            </a:custGeom>
            <a:solidFill>
              <a:srgbClr val="008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988050" y="6183629"/>
              <a:ext cx="572770" cy="247650"/>
            </a:xfrm>
            <a:custGeom>
              <a:avLst/>
              <a:gdLst/>
              <a:ahLst/>
              <a:cxnLst/>
              <a:rect l="l" t="t" r="r" b="b"/>
              <a:pathLst>
                <a:path w="572770" h="247650">
                  <a:moveTo>
                    <a:pt x="572770" y="0"/>
                  </a:moveTo>
                  <a:lnTo>
                    <a:pt x="560070" y="0"/>
                  </a:lnTo>
                  <a:lnTo>
                    <a:pt x="560070" y="12700"/>
                  </a:lnTo>
                  <a:lnTo>
                    <a:pt x="560070" y="234950"/>
                  </a:lnTo>
                  <a:lnTo>
                    <a:pt x="12700" y="234950"/>
                  </a:lnTo>
                  <a:lnTo>
                    <a:pt x="12700" y="12700"/>
                  </a:lnTo>
                  <a:lnTo>
                    <a:pt x="560070" y="12700"/>
                  </a:lnTo>
                  <a:lnTo>
                    <a:pt x="56007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34950"/>
                  </a:lnTo>
                  <a:lnTo>
                    <a:pt x="0" y="247650"/>
                  </a:lnTo>
                  <a:lnTo>
                    <a:pt x="572770" y="247650"/>
                  </a:lnTo>
                  <a:lnTo>
                    <a:pt x="572770" y="234950"/>
                  </a:lnTo>
                  <a:lnTo>
                    <a:pt x="572770" y="12700"/>
                  </a:lnTo>
                  <a:lnTo>
                    <a:pt x="57277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00750" y="6196329"/>
              <a:ext cx="547370" cy="222250"/>
            </a:xfrm>
            <a:custGeom>
              <a:avLst/>
              <a:gdLst/>
              <a:ahLst/>
              <a:cxnLst/>
              <a:rect l="l" t="t" r="r" b="b"/>
              <a:pathLst>
                <a:path w="547370" h="222250">
                  <a:moveTo>
                    <a:pt x="547370" y="0"/>
                  </a:moveTo>
                  <a:lnTo>
                    <a:pt x="534670" y="0"/>
                  </a:lnTo>
                  <a:lnTo>
                    <a:pt x="534670" y="12700"/>
                  </a:lnTo>
                  <a:lnTo>
                    <a:pt x="534670" y="210820"/>
                  </a:lnTo>
                  <a:lnTo>
                    <a:pt x="12700" y="210820"/>
                  </a:lnTo>
                  <a:lnTo>
                    <a:pt x="12700" y="12700"/>
                  </a:lnTo>
                  <a:lnTo>
                    <a:pt x="534670" y="12700"/>
                  </a:lnTo>
                  <a:lnTo>
                    <a:pt x="53467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10820"/>
                  </a:lnTo>
                  <a:lnTo>
                    <a:pt x="0" y="222250"/>
                  </a:lnTo>
                  <a:lnTo>
                    <a:pt x="547370" y="222250"/>
                  </a:lnTo>
                  <a:lnTo>
                    <a:pt x="547370" y="210820"/>
                  </a:lnTo>
                  <a:lnTo>
                    <a:pt x="547370" y="12700"/>
                  </a:lnTo>
                  <a:lnTo>
                    <a:pt x="547370" y="0"/>
                  </a:lnTo>
                  <a:close/>
                </a:path>
              </a:pathLst>
            </a:custGeom>
            <a:solidFill>
              <a:srgbClr val="0081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013450" y="6209029"/>
              <a:ext cx="521970" cy="198120"/>
            </a:xfrm>
            <a:custGeom>
              <a:avLst/>
              <a:gdLst/>
              <a:ahLst/>
              <a:cxnLst/>
              <a:rect l="l" t="t" r="r" b="b"/>
              <a:pathLst>
                <a:path w="521970" h="198120">
                  <a:moveTo>
                    <a:pt x="521970" y="0"/>
                  </a:moveTo>
                  <a:lnTo>
                    <a:pt x="510540" y="0"/>
                  </a:lnTo>
                  <a:lnTo>
                    <a:pt x="510540" y="12700"/>
                  </a:lnTo>
                  <a:lnTo>
                    <a:pt x="510540" y="185420"/>
                  </a:lnTo>
                  <a:lnTo>
                    <a:pt x="11430" y="185420"/>
                  </a:lnTo>
                  <a:lnTo>
                    <a:pt x="11430" y="12700"/>
                  </a:lnTo>
                  <a:lnTo>
                    <a:pt x="510540" y="12700"/>
                  </a:lnTo>
                  <a:lnTo>
                    <a:pt x="51054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85420"/>
                  </a:lnTo>
                  <a:lnTo>
                    <a:pt x="0" y="198120"/>
                  </a:lnTo>
                  <a:lnTo>
                    <a:pt x="521970" y="198120"/>
                  </a:lnTo>
                  <a:lnTo>
                    <a:pt x="521970" y="185420"/>
                  </a:lnTo>
                  <a:lnTo>
                    <a:pt x="521970" y="12700"/>
                  </a:lnTo>
                  <a:lnTo>
                    <a:pt x="521970" y="0"/>
                  </a:lnTo>
                  <a:close/>
                </a:path>
              </a:pathLst>
            </a:custGeom>
            <a:solidFill>
              <a:srgbClr val="008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024880" y="6221729"/>
              <a:ext cx="499109" cy="172720"/>
            </a:xfrm>
            <a:custGeom>
              <a:avLst/>
              <a:gdLst/>
              <a:ahLst/>
              <a:cxnLst/>
              <a:rect l="l" t="t" r="r" b="b"/>
              <a:pathLst>
                <a:path w="499109" h="172720">
                  <a:moveTo>
                    <a:pt x="499110" y="0"/>
                  </a:moveTo>
                  <a:lnTo>
                    <a:pt x="486410" y="0"/>
                  </a:lnTo>
                  <a:lnTo>
                    <a:pt x="486410" y="11430"/>
                  </a:lnTo>
                  <a:lnTo>
                    <a:pt x="486410" y="160020"/>
                  </a:lnTo>
                  <a:lnTo>
                    <a:pt x="12700" y="160020"/>
                  </a:lnTo>
                  <a:lnTo>
                    <a:pt x="12700" y="11430"/>
                  </a:lnTo>
                  <a:lnTo>
                    <a:pt x="486410" y="11430"/>
                  </a:lnTo>
                  <a:lnTo>
                    <a:pt x="48641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160020"/>
                  </a:lnTo>
                  <a:lnTo>
                    <a:pt x="0" y="172720"/>
                  </a:lnTo>
                  <a:lnTo>
                    <a:pt x="499110" y="172720"/>
                  </a:lnTo>
                  <a:lnTo>
                    <a:pt x="499110" y="160020"/>
                  </a:lnTo>
                  <a:lnTo>
                    <a:pt x="499110" y="1143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037580" y="6233159"/>
              <a:ext cx="473709" cy="148590"/>
            </a:xfrm>
            <a:custGeom>
              <a:avLst/>
              <a:gdLst/>
              <a:ahLst/>
              <a:cxnLst/>
              <a:rect l="l" t="t" r="r" b="b"/>
              <a:pathLst>
                <a:path w="473709" h="148589">
                  <a:moveTo>
                    <a:pt x="473710" y="0"/>
                  </a:moveTo>
                  <a:lnTo>
                    <a:pt x="461010" y="0"/>
                  </a:lnTo>
                  <a:lnTo>
                    <a:pt x="461010" y="12700"/>
                  </a:lnTo>
                  <a:lnTo>
                    <a:pt x="461010" y="135890"/>
                  </a:lnTo>
                  <a:lnTo>
                    <a:pt x="12700" y="135890"/>
                  </a:lnTo>
                  <a:lnTo>
                    <a:pt x="12700" y="12700"/>
                  </a:lnTo>
                  <a:lnTo>
                    <a:pt x="461010" y="12700"/>
                  </a:lnTo>
                  <a:lnTo>
                    <a:pt x="46101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35890"/>
                  </a:lnTo>
                  <a:lnTo>
                    <a:pt x="0" y="148590"/>
                  </a:lnTo>
                  <a:lnTo>
                    <a:pt x="473710" y="148590"/>
                  </a:lnTo>
                  <a:lnTo>
                    <a:pt x="473710" y="135890"/>
                  </a:lnTo>
                  <a:lnTo>
                    <a:pt x="473710" y="12700"/>
                  </a:lnTo>
                  <a:lnTo>
                    <a:pt x="473710" y="0"/>
                  </a:lnTo>
                  <a:close/>
                </a:path>
              </a:pathLst>
            </a:custGeom>
            <a:solidFill>
              <a:srgbClr val="007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50280" y="6245859"/>
              <a:ext cx="448309" cy="111760"/>
            </a:xfrm>
            <a:custGeom>
              <a:avLst/>
              <a:gdLst/>
              <a:ahLst/>
              <a:cxnLst/>
              <a:rect l="l" t="t" r="r" b="b"/>
              <a:pathLst>
                <a:path w="448310" h="111760">
                  <a:moveTo>
                    <a:pt x="4483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111760"/>
                  </a:lnTo>
                  <a:lnTo>
                    <a:pt x="12700" y="111760"/>
                  </a:lnTo>
                  <a:lnTo>
                    <a:pt x="12700" y="12700"/>
                  </a:lnTo>
                  <a:lnTo>
                    <a:pt x="435610" y="12700"/>
                  </a:lnTo>
                  <a:lnTo>
                    <a:pt x="435610" y="111760"/>
                  </a:lnTo>
                  <a:lnTo>
                    <a:pt x="448310" y="111760"/>
                  </a:lnTo>
                  <a:lnTo>
                    <a:pt x="448310" y="12700"/>
                  </a:lnTo>
                  <a:lnTo>
                    <a:pt x="4483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062980" y="6258559"/>
              <a:ext cx="422909" cy="99060"/>
            </a:xfrm>
            <a:custGeom>
              <a:avLst/>
              <a:gdLst/>
              <a:ahLst/>
              <a:cxnLst/>
              <a:rect l="l" t="t" r="r" b="b"/>
              <a:pathLst>
                <a:path w="422910" h="99060">
                  <a:moveTo>
                    <a:pt x="422910" y="0"/>
                  </a:moveTo>
                  <a:lnTo>
                    <a:pt x="411480" y="0"/>
                  </a:lnTo>
                  <a:lnTo>
                    <a:pt x="411480" y="12700"/>
                  </a:lnTo>
                  <a:lnTo>
                    <a:pt x="411480" y="86360"/>
                  </a:lnTo>
                  <a:lnTo>
                    <a:pt x="11430" y="86360"/>
                  </a:lnTo>
                  <a:lnTo>
                    <a:pt x="11430" y="12700"/>
                  </a:lnTo>
                  <a:lnTo>
                    <a:pt x="411480" y="12700"/>
                  </a:lnTo>
                  <a:lnTo>
                    <a:pt x="41148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86360"/>
                  </a:lnTo>
                  <a:lnTo>
                    <a:pt x="0" y="99060"/>
                  </a:lnTo>
                  <a:lnTo>
                    <a:pt x="422910" y="99060"/>
                  </a:lnTo>
                  <a:lnTo>
                    <a:pt x="422910" y="86360"/>
                  </a:lnTo>
                  <a:lnTo>
                    <a:pt x="422910" y="12700"/>
                  </a:lnTo>
                  <a:lnTo>
                    <a:pt x="422910" y="0"/>
                  </a:lnTo>
                  <a:close/>
                </a:path>
              </a:pathLst>
            </a:custGeom>
            <a:solidFill>
              <a:srgbClr val="007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074410" y="6271259"/>
              <a:ext cx="400050" cy="73660"/>
            </a:xfrm>
            <a:custGeom>
              <a:avLst/>
              <a:gdLst/>
              <a:ahLst/>
              <a:cxnLst/>
              <a:rect l="l" t="t" r="r" b="b"/>
              <a:pathLst>
                <a:path w="400050" h="73660">
                  <a:moveTo>
                    <a:pt x="400050" y="0"/>
                  </a:moveTo>
                  <a:lnTo>
                    <a:pt x="387350" y="0"/>
                  </a:lnTo>
                  <a:lnTo>
                    <a:pt x="387350" y="11430"/>
                  </a:lnTo>
                  <a:lnTo>
                    <a:pt x="387350" y="60960"/>
                  </a:lnTo>
                  <a:lnTo>
                    <a:pt x="12700" y="60960"/>
                  </a:lnTo>
                  <a:lnTo>
                    <a:pt x="12700" y="11430"/>
                  </a:lnTo>
                  <a:lnTo>
                    <a:pt x="387350" y="11430"/>
                  </a:lnTo>
                  <a:lnTo>
                    <a:pt x="38735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60960"/>
                  </a:lnTo>
                  <a:lnTo>
                    <a:pt x="0" y="73660"/>
                  </a:lnTo>
                  <a:lnTo>
                    <a:pt x="400050" y="73660"/>
                  </a:lnTo>
                  <a:lnTo>
                    <a:pt x="400050" y="60960"/>
                  </a:lnTo>
                  <a:lnTo>
                    <a:pt x="400050" y="1143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087110" y="6282689"/>
              <a:ext cx="374650" cy="49530"/>
            </a:xfrm>
            <a:custGeom>
              <a:avLst/>
              <a:gdLst/>
              <a:ahLst/>
              <a:cxnLst/>
              <a:rect l="l" t="t" r="r" b="b"/>
              <a:pathLst>
                <a:path w="374650" h="49529">
                  <a:moveTo>
                    <a:pt x="374650" y="0"/>
                  </a:moveTo>
                  <a:lnTo>
                    <a:pt x="361950" y="0"/>
                  </a:lnTo>
                  <a:lnTo>
                    <a:pt x="361950" y="12700"/>
                  </a:lnTo>
                  <a:lnTo>
                    <a:pt x="361950" y="36830"/>
                  </a:lnTo>
                  <a:lnTo>
                    <a:pt x="12700" y="36830"/>
                  </a:lnTo>
                  <a:lnTo>
                    <a:pt x="12700" y="12700"/>
                  </a:lnTo>
                  <a:lnTo>
                    <a:pt x="361950" y="12700"/>
                  </a:lnTo>
                  <a:lnTo>
                    <a:pt x="3619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36830"/>
                  </a:lnTo>
                  <a:lnTo>
                    <a:pt x="0" y="49530"/>
                  </a:lnTo>
                  <a:lnTo>
                    <a:pt x="374650" y="49530"/>
                  </a:lnTo>
                  <a:lnTo>
                    <a:pt x="374650" y="36830"/>
                  </a:lnTo>
                  <a:lnTo>
                    <a:pt x="374650" y="12700"/>
                  </a:lnTo>
                  <a:lnTo>
                    <a:pt x="374650" y="0"/>
                  </a:lnTo>
                  <a:close/>
                </a:path>
              </a:pathLst>
            </a:custGeom>
            <a:solidFill>
              <a:srgbClr val="007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099810" y="6295389"/>
              <a:ext cx="349250" cy="24130"/>
            </a:xfrm>
            <a:custGeom>
              <a:avLst/>
              <a:gdLst/>
              <a:ahLst/>
              <a:cxnLst/>
              <a:rect l="l" t="t" r="r" b="b"/>
              <a:pathLst>
                <a:path w="349250" h="24129">
                  <a:moveTo>
                    <a:pt x="3492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349250" y="2413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060008" y="6095999"/>
              <a:ext cx="429895" cy="41910"/>
            </a:xfrm>
            <a:custGeom>
              <a:avLst/>
              <a:gdLst/>
              <a:ahLst/>
              <a:cxnLst/>
              <a:rect l="l" t="t" r="r" b="b"/>
              <a:pathLst>
                <a:path w="429895" h="41910">
                  <a:moveTo>
                    <a:pt x="429399" y="41910"/>
                  </a:moveTo>
                  <a:lnTo>
                    <a:pt x="416991" y="36830"/>
                  </a:lnTo>
                  <a:lnTo>
                    <a:pt x="387781" y="25400"/>
                  </a:lnTo>
                  <a:lnTo>
                    <a:pt x="374167" y="21590"/>
                  </a:lnTo>
                  <a:lnTo>
                    <a:pt x="365099" y="19050"/>
                  </a:lnTo>
                  <a:lnTo>
                    <a:pt x="356031" y="16510"/>
                  </a:lnTo>
                  <a:lnTo>
                    <a:pt x="323011" y="8890"/>
                  </a:lnTo>
                  <a:lnTo>
                    <a:pt x="289991" y="5080"/>
                  </a:lnTo>
                  <a:lnTo>
                    <a:pt x="251891" y="0"/>
                  </a:lnTo>
                  <a:lnTo>
                    <a:pt x="176961" y="0"/>
                  </a:lnTo>
                  <a:lnTo>
                    <a:pt x="140131" y="5080"/>
                  </a:lnTo>
                  <a:lnTo>
                    <a:pt x="105841" y="8890"/>
                  </a:lnTo>
                  <a:lnTo>
                    <a:pt x="74091" y="16510"/>
                  </a:lnTo>
                  <a:lnTo>
                    <a:pt x="64655" y="19050"/>
                  </a:lnTo>
                  <a:lnTo>
                    <a:pt x="55219" y="21590"/>
                  </a:lnTo>
                  <a:lnTo>
                    <a:pt x="41071" y="25400"/>
                  </a:lnTo>
                  <a:lnTo>
                    <a:pt x="11861" y="36830"/>
                  </a:lnTo>
                  <a:lnTo>
                    <a:pt x="0" y="41910"/>
                  </a:lnTo>
                  <a:lnTo>
                    <a:pt x="429399" y="419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965190" y="6178550"/>
              <a:ext cx="618490" cy="22860"/>
            </a:xfrm>
            <a:custGeom>
              <a:avLst/>
              <a:gdLst/>
              <a:ahLst/>
              <a:cxnLst/>
              <a:rect l="l" t="t" r="r" b="b"/>
              <a:pathLst>
                <a:path w="618490" h="22860">
                  <a:moveTo>
                    <a:pt x="592699" y="0"/>
                  </a:moveTo>
                  <a:lnTo>
                    <a:pt x="25790" y="0"/>
                  </a:lnTo>
                  <a:lnTo>
                    <a:pt x="10160" y="12700"/>
                  </a:lnTo>
                  <a:lnTo>
                    <a:pt x="0" y="22859"/>
                  </a:lnTo>
                  <a:lnTo>
                    <a:pt x="618489" y="22859"/>
                  </a:lnTo>
                  <a:lnTo>
                    <a:pt x="608330" y="12700"/>
                  </a:lnTo>
                  <a:lnTo>
                    <a:pt x="59269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948256" y="6198869"/>
              <a:ext cx="652780" cy="22860"/>
            </a:xfrm>
            <a:custGeom>
              <a:avLst/>
              <a:gdLst/>
              <a:ahLst/>
              <a:cxnLst/>
              <a:rect l="l" t="t" r="r" b="b"/>
              <a:pathLst>
                <a:path w="652779" h="22860">
                  <a:moveTo>
                    <a:pt x="632883" y="0"/>
                  </a:moveTo>
                  <a:lnTo>
                    <a:pt x="19473" y="0"/>
                  </a:lnTo>
                  <a:lnTo>
                    <a:pt x="9313" y="10159"/>
                  </a:lnTo>
                  <a:lnTo>
                    <a:pt x="0" y="22859"/>
                  </a:lnTo>
                  <a:lnTo>
                    <a:pt x="652356" y="22859"/>
                  </a:lnTo>
                  <a:lnTo>
                    <a:pt x="643043" y="10159"/>
                  </a:lnTo>
                  <a:lnTo>
                    <a:pt x="632883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934074" y="6220459"/>
              <a:ext cx="680720" cy="22860"/>
            </a:xfrm>
            <a:custGeom>
              <a:avLst/>
              <a:gdLst/>
              <a:ahLst/>
              <a:cxnLst/>
              <a:rect l="l" t="t" r="r" b="b"/>
              <a:pathLst>
                <a:path w="680720" h="22860">
                  <a:moveTo>
                    <a:pt x="665606" y="0"/>
                  </a:moveTo>
                  <a:lnTo>
                    <a:pt x="15112" y="0"/>
                  </a:lnTo>
                  <a:lnTo>
                    <a:pt x="9525" y="7619"/>
                  </a:lnTo>
                  <a:lnTo>
                    <a:pt x="0" y="22859"/>
                  </a:lnTo>
                  <a:lnTo>
                    <a:pt x="680720" y="22859"/>
                  </a:lnTo>
                  <a:lnTo>
                    <a:pt x="671195" y="7619"/>
                  </a:lnTo>
                  <a:lnTo>
                    <a:pt x="66560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925185" y="6240779"/>
              <a:ext cx="698500" cy="22860"/>
            </a:xfrm>
            <a:custGeom>
              <a:avLst/>
              <a:gdLst/>
              <a:ahLst/>
              <a:cxnLst/>
              <a:rect l="l" t="t" r="r" b="b"/>
              <a:pathLst>
                <a:path w="698500" h="22860">
                  <a:moveTo>
                    <a:pt x="688022" y="0"/>
                  </a:moveTo>
                  <a:lnTo>
                    <a:pt x="10477" y="0"/>
                  </a:lnTo>
                  <a:lnTo>
                    <a:pt x="5715" y="7620"/>
                  </a:lnTo>
                  <a:lnTo>
                    <a:pt x="0" y="22860"/>
                  </a:lnTo>
                  <a:lnTo>
                    <a:pt x="698500" y="22860"/>
                  </a:lnTo>
                  <a:lnTo>
                    <a:pt x="692785" y="7620"/>
                  </a:lnTo>
                  <a:lnTo>
                    <a:pt x="688022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19893" y="6262369"/>
              <a:ext cx="709295" cy="21590"/>
            </a:xfrm>
            <a:custGeom>
              <a:avLst/>
              <a:gdLst/>
              <a:ahLst/>
              <a:cxnLst/>
              <a:rect l="l" t="t" r="r" b="b"/>
              <a:pathLst>
                <a:path w="709295" h="21589">
                  <a:moveTo>
                    <a:pt x="703315" y="0"/>
                  </a:moveTo>
                  <a:lnTo>
                    <a:pt x="5767" y="0"/>
                  </a:lnTo>
                  <a:lnTo>
                    <a:pt x="3386" y="6349"/>
                  </a:lnTo>
                  <a:lnTo>
                    <a:pt x="0" y="21589"/>
                  </a:lnTo>
                  <a:lnTo>
                    <a:pt x="709083" y="21589"/>
                  </a:lnTo>
                  <a:lnTo>
                    <a:pt x="705696" y="6349"/>
                  </a:lnTo>
                  <a:lnTo>
                    <a:pt x="70331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916647" y="6282689"/>
              <a:ext cx="715645" cy="22860"/>
            </a:xfrm>
            <a:custGeom>
              <a:avLst/>
              <a:gdLst/>
              <a:ahLst/>
              <a:cxnLst/>
              <a:rect l="l" t="t" r="r" b="b"/>
              <a:pathLst>
                <a:path w="715645" h="22860">
                  <a:moveTo>
                    <a:pt x="712046" y="0"/>
                  </a:moveTo>
                  <a:lnTo>
                    <a:pt x="3527" y="0"/>
                  </a:lnTo>
                  <a:lnTo>
                    <a:pt x="1552" y="8890"/>
                  </a:lnTo>
                  <a:lnTo>
                    <a:pt x="0" y="22860"/>
                  </a:lnTo>
                  <a:lnTo>
                    <a:pt x="715574" y="22860"/>
                  </a:lnTo>
                  <a:lnTo>
                    <a:pt x="714022" y="8890"/>
                  </a:lnTo>
                  <a:lnTo>
                    <a:pt x="712046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916282" y="6303009"/>
              <a:ext cx="716915" cy="22860"/>
            </a:xfrm>
            <a:custGeom>
              <a:avLst/>
              <a:gdLst/>
              <a:ahLst/>
              <a:cxnLst/>
              <a:rect l="l" t="t" r="r" b="b"/>
              <a:pathLst>
                <a:path w="716915" h="22860">
                  <a:moveTo>
                    <a:pt x="716292" y="0"/>
                  </a:moveTo>
                  <a:lnTo>
                    <a:pt x="12" y="0"/>
                  </a:lnTo>
                  <a:lnTo>
                    <a:pt x="12" y="11430"/>
                  </a:lnTo>
                  <a:lnTo>
                    <a:pt x="0" y="22860"/>
                  </a:lnTo>
                  <a:lnTo>
                    <a:pt x="716292" y="22860"/>
                  </a:lnTo>
                  <a:lnTo>
                    <a:pt x="716292" y="11430"/>
                  </a:lnTo>
                  <a:lnTo>
                    <a:pt x="716292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916789" y="6324600"/>
              <a:ext cx="715645" cy="22860"/>
            </a:xfrm>
            <a:custGeom>
              <a:avLst/>
              <a:gdLst/>
              <a:ahLst/>
              <a:cxnLst/>
              <a:rect l="l" t="t" r="r" b="b"/>
              <a:pathLst>
                <a:path w="715645" h="22860">
                  <a:moveTo>
                    <a:pt x="715292" y="0"/>
                  </a:moveTo>
                  <a:lnTo>
                    <a:pt x="0" y="0"/>
                  </a:lnTo>
                  <a:lnTo>
                    <a:pt x="1411" y="12700"/>
                  </a:lnTo>
                  <a:lnTo>
                    <a:pt x="3801" y="22859"/>
                  </a:lnTo>
                  <a:lnTo>
                    <a:pt x="711490" y="22859"/>
                  </a:lnTo>
                  <a:lnTo>
                    <a:pt x="713881" y="12700"/>
                  </a:lnTo>
                  <a:lnTo>
                    <a:pt x="715292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919992" y="6344919"/>
              <a:ext cx="709295" cy="22860"/>
            </a:xfrm>
            <a:custGeom>
              <a:avLst/>
              <a:gdLst/>
              <a:ahLst/>
              <a:cxnLst/>
              <a:rect l="l" t="t" r="r" b="b"/>
              <a:pathLst>
                <a:path w="709295" h="22860">
                  <a:moveTo>
                    <a:pt x="708884" y="0"/>
                  </a:moveTo>
                  <a:lnTo>
                    <a:pt x="0" y="0"/>
                  </a:lnTo>
                  <a:lnTo>
                    <a:pt x="3287" y="13969"/>
                  </a:lnTo>
                  <a:lnTo>
                    <a:pt x="6424" y="22859"/>
                  </a:lnTo>
                  <a:lnTo>
                    <a:pt x="702459" y="22859"/>
                  </a:lnTo>
                  <a:lnTo>
                    <a:pt x="705597" y="13969"/>
                  </a:lnTo>
                  <a:lnTo>
                    <a:pt x="708884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925969" y="6366509"/>
              <a:ext cx="697230" cy="22860"/>
            </a:xfrm>
            <a:custGeom>
              <a:avLst/>
              <a:gdLst/>
              <a:ahLst/>
              <a:cxnLst/>
              <a:rect l="l" t="t" r="r" b="b"/>
              <a:pathLst>
                <a:path w="697229" h="22860">
                  <a:moveTo>
                    <a:pt x="696931" y="0"/>
                  </a:moveTo>
                  <a:lnTo>
                    <a:pt x="0" y="0"/>
                  </a:lnTo>
                  <a:lnTo>
                    <a:pt x="4930" y="13969"/>
                  </a:lnTo>
                  <a:lnTo>
                    <a:pt x="10486" y="22859"/>
                  </a:lnTo>
                  <a:lnTo>
                    <a:pt x="686444" y="22859"/>
                  </a:lnTo>
                  <a:lnTo>
                    <a:pt x="692000" y="13969"/>
                  </a:lnTo>
                  <a:lnTo>
                    <a:pt x="696931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934868" y="6386829"/>
              <a:ext cx="679450" cy="22860"/>
            </a:xfrm>
            <a:custGeom>
              <a:avLst/>
              <a:gdLst/>
              <a:ahLst/>
              <a:cxnLst/>
              <a:rect l="l" t="t" r="r" b="b"/>
              <a:pathLst>
                <a:path w="679450" h="22860">
                  <a:moveTo>
                    <a:pt x="679132" y="0"/>
                  </a:moveTo>
                  <a:lnTo>
                    <a:pt x="0" y="0"/>
                  </a:lnTo>
                  <a:lnTo>
                    <a:pt x="8731" y="13970"/>
                  </a:lnTo>
                  <a:lnTo>
                    <a:pt x="15250" y="22860"/>
                  </a:lnTo>
                  <a:lnTo>
                    <a:pt x="663881" y="22860"/>
                  </a:lnTo>
                  <a:lnTo>
                    <a:pt x="670401" y="13970"/>
                  </a:lnTo>
                  <a:lnTo>
                    <a:pt x="679132" y="0"/>
                  </a:lnTo>
                  <a:close/>
                </a:path>
              </a:pathLst>
            </a:custGeom>
            <a:solidFill>
              <a:srgbClr val="008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949187" y="6408419"/>
              <a:ext cx="650875" cy="22860"/>
            </a:xfrm>
            <a:custGeom>
              <a:avLst/>
              <a:gdLst/>
              <a:ahLst/>
              <a:cxnLst/>
              <a:rect l="l" t="t" r="r" b="b"/>
              <a:pathLst>
                <a:path w="650875" h="22860">
                  <a:moveTo>
                    <a:pt x="650493" y="0"/>
                  </a:moveTo>
                  <a:lnTo>
                    <a:pt x="0" y="0"/>
                  </a:lnTo>
                  <a:lnTo>
                    <a:pt x="8382" y="11429"/>
                  </a:lnTo>
                  <a:lnTo>
                    <a:pt x="19812" y="22859"/>
                  </a:lnTo>
                  <a:lnTo>
                    <a:pt x="630682" y="22859"/>
                  </a:lnTo>
                  <a:lnTo>
                    <a:pt x="642112" y="11429"/>
                  </a:lnTo>
                  <a:lnTo>
                    <a:pt x="650493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966460" y="6428739"/>
              <a:ext cx="615950" cy="22860"/>
            </a:xfrm>
            <a:custGeom>
              <a:avLst/>
              <a:gdLst/>
              <a:ahLst/>
              <a:cxnLst/>
              <a:rect l="l" t="t" r="r" b="b"/>
              <a:pathLst>
                <a:path w="615950" h="22860">
                  <a:moveTo>
                    <a:pt x="615949" y="0"/>
                  </a:moveTo>
                  <a:lnTo>
                    <a:pt x="0" y="0"/>
                  </a:lnTo>
                  <a:lnTo>
                    <a:pt x="8889" y="8890"/>
                  </a:lnTo>
                  <a:lnTo>
                    <a:pt x="26083" y="22860"/>
                  </a:lnTo>
                  <a:lnTo>
                    <a:pt x="589866" y="22860"/>
                  </a:lnTo>
                  <a:lnTo>
                    <a:pt x="607060" y="8890"/>
                  </a:lnTo>
                  <a:lnTo>
                    <a:pt x="615949" y="0"/>
                  </a:lnTo>
                  <a:close/>
                </a:path>
              </a:pathLst>
            </a:custGeom>
            <a:solidFill>
              <a:srgbClr val="007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990980" y="6450329"/>
              <a:ext cx="567055" cy="21590"/>
            </a:xfrm>
            <a:custGeom>
              <a:avLst/>
              <a:gdLst/>
              <a:ahLst/>
              <a:cxnLst/>
              <a:rect l="l" t="t" r="r" b="b"/>
              <a:pathLst>
                <a:path w="567054" h="21589">
                  <a:moveTo>
                    <a:pt x="566908" y="0"/>
                  </a:moveTo>
                  <a:lnTo>
                    <a:pt x="0" y="0"/>
                  </a:lnTo>
                  <a:lnTo>
                    <a:pt x="4689" y="3810"/>
                  </a:lnTo>
                  <a:lnTo>
                    <a:pt x="28819" y="20320"/>
                  </a:lnTo>
                  <a:lnTo>
                    <a:pt x="31359" y="21590"/>
                  </a:lnTo>
                  <a:lnTo>
                    <a:pt x="536819" y="21590"/>
                  </a:lnTo>
                  <a:lnTo>
                    <a:pt x="539359" y="20320"/>
                  </a:lnTo>
                  <a:lnTo>
                    <a:pt x="562219" y="3810"/>
                  </a:lnTo>
                  <a:lnTo>
                    <a:pt x="56690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019799" y="6470650"/>
              <a:ext cx="510540" cy="22860"/>
            </a:xfrm>
            <a:custGeom>
              <a:avLst/>
              <a:gdLst/>
              <a:ahLst/>
              <a:cxnLst/>
              <a:rect l="l" t="t" r="r" b="b"/>
              <a:pathLst>
                <a:path w="510540" h="22860">
                  <a:moveTo>
                    <a:pt x="510540" y="0"/>
                  </a:moveTo>
                  <a:lnTo>
                    <a:pt x="0" y="0"/>
                  </a:lnTo>
                  <a:lnTo>
                    <a:pt x="25400" y="12700"/>
                  </a:lnTo>
                  <a:lnTo>
                    <a:pt x="46736" y="22860"/>
                  </a:lnTo>
                  <a:lnTo>
                    <a:pt x="462788" y="22860"/>
                  </a:lnTo>
                  <a:lnTo>
                    <a:pt x="485140" y="12700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007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075388" y="6146799"/>
              <a:ext cx="404495" cy="52069"/>
            </a:xfrm>
            <a:custGeom>
              <a:avLst/>
              <a:gdLst/>
              <a:ahLst/>
              <a:cxnLst/>
              <a:rect l="l" t="t" r="r" b="b"/>
              <a:pathLst>
                <a:path w="404495" h="52070">
                  <a:moveTo>
                    <a:pt x="404431" y="52070"/>
                  </a:moveTo>
                  <a:lnTo>
                    <a:pt x="396532" y="46990"/>
                  </a:lnTo>
                  <a:lnTo>
                    <a:pt x="377482" y="36830"/>
                  </a:lnTo>
                  <a:lnTo>
                    <a:pt x="357162" y="27940"/>
                  </a:lnTo>
                  <a:lnTo>
                    <a:pt x="353885" y="26670"/>
                  </a:lnTo>
                  <a:lnTo>
                    <a:pt x="347357" y="24130"/>
                  </a:lnTo>
                  <a:lnTo>
                    <a:pt x="334302" y="19050"/>
                  </a:lnTo>
                  <a:lnTo>
                    <a:pt x="310172" y="12700"/>
                  </a:lnTo>
                  <a:lnTo>
                    <a:pt x="284772" y="7620"/>
                  </a:lnTo>
                  <a:lnTo>
                    <a:pt x="231432" y="0"/>
                  </a:lnTo>
                  <a:lnTo>
                    <a:pt x="174282" y="0"/>
                  </a:lnTo>
                  <a:lnTo>
                    <a:pt x="119672" y="7620"/>
                  </a:lnTo>
                  <a:lnTo>
                    <a:pt x="71412" y="19050"/>
                  </a:lnTo>
                  <a:lnTo>
                    <a:pt x="51816" y="26670"/>
                  </a:lnTo>
                  <a:lnTo>
                    <a:pt x="48552" y="27940"/>
                  </a:lnTo>
                  <a:lnTo>
                    <a:pt x="26962" y="36830"/>
                  </a:lnTo>
                  <a:lnTo>
                    <a:pt x="7912" y="46990"/>
                  </a:lnTo>
                  <a:lnTo>
                    <a:pt x="0" y="52070"/>
                  </a:lnTo>
                  <a:lnTo>
                    <a:pt x="404431" y="5207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023927" y="6221729"/>
              <a:ext cx="509270" cy="27940"/>
            </a:xfrm>
            <a:custGeom>
              <a:avLst/>
              <a:gdLst/>
              <a:ahLst/>
              <a:cxnLst/>
              <a:rect l="l" t="t" r="r" b="b"/>
              <a:pathLst>
                <a:path w="509270" h="27939">
                  <a:moveTo>
                    <a:pt x="484822" y="0"/>
                  </a:moveTo>
                  <a:lnTo>
                    <a:pt x="22542" y="0"/>
                  </a:lnTo>
                  <a:lnTo>
                    <a:pt x="12382" y="10160"/>
                  </a:lnTo>
                  <a:lnTo>
                    <a:pt x="2222" y="24130"/>
                  </a:lnTo>
                  <a:lnTo>
                    <a:pt x="0" y="27940"/>
                  </a:lnTo>
                  <a:lnTo>
                    <a:pt x="508952" y="27940"/>
                  </a:lnTo>
                  <a:lnTo>
                    <a:pt x="506412" y="24130"/>
                  </a:lnTo>
                  <a:lnTo>
                    <a:pt x="494982" y="10160"/>
                  </a:lnTo>
                  <a:lnTo>
                    <a:pt x="484822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011886" y="6247129"/>
              <a:ext cx="533400" cy="27940"/>
            </a:xfrm>
            <a:custGeom>
              <a:avLst/>
              <a:gdLst/>
              <a:ahLst/>
              <a:cxnLst/>
              <a:rect l="l" t="t" r="r" b="b"/>
              <a:pathLst>
                <a:path w="533400" h="27939">
                  <a:moveTo>
                    <a:pt x="519299" y="0"/>
                  </a:moveTo>
                  <a:lnTo>
                    <a:pt x="13522" y="0"/>
                  </a:lnTo>
                  <a:lnTo>
                    <a:pt x="5373" y="13970"/>
                  </a:lnTo>
                  <a:lnTo>
                    <a:pt x="0" y="27940"/>
                  </a:lnTo>
                  <a:lnTo>
                    <a:pt x="532911" y="27940"/>
                  </a:lnTo>
                  <a:lnTo>
                    <a:pt x="528613" y="13970"/>
                  </a:lnTo>
                  <a:lnTo>
                    <a:pt x="519299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006123" y="6272529"/>
              <a:ext cx="544195" cy="27940"/>
            </a:xfrm>
            <a:custGeom>
              <a:avLst/>
              <a:gdLst/>
              <a:ahLst/>
              <a:cxnLst/>
              <a:rect l="l" t="t" r="r" b="b"/>
              <a:pathLst>
                <a:path w="544195" h="27939">
                  <a:moveTo>
                    <a:pt x="537893" y="0"/>
                  </a:moveTo>
                  <a:lnTo>
                    <a:pt x="6740" y="0"/>
                  </a:lnTo>
                  <a:lnTo>
                    <a:pt x="4786" y="5080"/>
                  </a:lnTo>
                  <a:lnTo>
                    <a:pt x="976" y="21590"/>
                  </a:lnTo>
                  <a:lnTo>
                    <a:pt x="0" y="27940"/>
                  </a:lnTo>
                  <a:lnTo>
                    <a:pt x="543755" y="27940"/>
                  </a:lnTo>
                  <a:lnTo>
                    <a:pt x="543266" y="21590"/>
                  </a:lnTo>
                  <a:lnTo>
                    <a:pt x="539456" y="5080"/>
                  </a:lnTo>
                  <a:lnTo>
                    <a:pt x="537893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005525" y="6297929"/>
              <a:ext cx="544830" cy="27940"/>
            </a:xfrm>
            <a:custGeom>
              <a:avLst/>
              <a:gdLst/>
              <a:ahLst/>
              <a:cxnLst/>
              <a:rect l="l" t="t" r="r" b="b"/>
              <a:pathLst>
                <a:path w="544829" h="27939">
                  <a:moveTo>
                    <a:pt x="54463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4" y="27940"/>
                  </a:lnTo>
                  <a:lnTo>
                    <a:pt x="544588" y="27940"/>
                  </a:lnTo>
                  <a:lnTo>
                    <a:pt x="544588" y="12700"/>
                  </a:lnTo>
                  <a:lnTo>
                    <a:pt x="544639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006374" y="6323329"/>
              <a:ext cx="543560" cy="27940"/>
            </a:xfrm>
            <a:custGeom>
              <a:avLst/>
              <a:gdLst/>
              <a:ahLst/>
              <a:cxnLst/>
              <a:rect l="l" t="t" r="r" b="b"/>
              <a:pathLst>
                <a:path w="543559" h="27939">
                  <a:moveTo>
                    <a:pt x="543378" y="0"/>
                  </a:moveTo>
                  <a:lnTo>
                    <a:pt x="0" y="0"/>
                  </a:lnTo>
                  <a:lnTo>
                    <a:pt x="725" y="5080"/>
                  </a:lnTo>
                  <a:lnTo>
                    <a:pt x="4535" y="21590"/>
                  </a:lnTo>
                  <a:lnTo>
                    <a:pt x="7181" y="27940"/>
                  </a:lnTo>
                  <a:lnTo>
                    <a:pt x="537089" y="27940"/>
                  </a:lnTo>
                  <a:lnTo>
                    <a:pt x="539205" y="21590"/>
                  </a:lnTo>
                  <a:lnTo>
                    <a:pt x="543015" y="5080"/>
                  </a:lnTo>
                  <a:lnTo>
                    <a:pt x="543378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012497" y="6348729"/>
              <a:ext cx="532130" cy="27940"/>
            </a:xfrm>
            <a:custGeom>
              <a:avLst/>
              <a:gdLst/>
              <a:ahLst/>
              <a:cxnLst/>
              <a:rect l="l" t="t" r="r" b="b"/>
              <a:pathLst>
                <a:path w="532129" h="27939">
                  <a:moveTo>
                    <a:pt x="531812" y="0"/>
                  </a:moveTo>
                  <a:lnTo>
                    <a:pt x="0" y="0"/>
                  </a:lnTo>
                  <a:lnTo>
                    <a:pt x="4762" y="11430"/>
                  </a:lnTo>
                  <a:lnTo>
                    <a:pt x="13652" y="26670"/>
                  </a:lnTo>
                  <a:lnTo>
                    <a:pt x="14499" y="27940"/>
                  </a:lnTo>
                  <a:lnTo>
                    <a:pt x="516889" y="27940"/>
                  </a:lnTo>
                  <a:lnTo>
                    <a:pt x="517842" y="26670"/>
                  </a:lnTo>
                  <a:lnTo>
                    <a:pt x="528002" y="11430"/>
                  </a:lnTo>
                  <a:lnTo>
                    <a:pt x="531812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025409" y="6374129"/>
              <a:ext cx="506095" cy="27940"/>
            </a:xfrm>
            <a:custGeom>
              <a:avLst/>
              <a:gdLst/>
              <a:ahLst/>
              <a:cxnLst/>
              <a:rect l="l" t="t" r="r" b="b"/>
              <a:pathLst>
                <a:path w="506095" h="27939">
                  <a:moveTo>
                    <a:pt x="505777" y="0"/>
                  </a:moveTo>
                  <a:lnTo>
                    <a:pt x="0" y="0"/>
                  </a:lnTo>
                  <a:lnTo>
                    <a:pt x="740" y="1270"/>
                  </a:lnTo>
                  <a:lnTo>
                    <a:pt x="10900" y="16510"/>
                  </a:lnTo>
                  <a:lnTo>
                    <a:pt x="23473" y="27940"/>
                  </a:lnTo>
                  <a:lnTo>
                    <a:pt x="480927" y="27940"/>
                  </a:lnTo>
                  <a:lnTo>
                    <a:pt x="493500" y="16510"/>
                  </a:lnTo>
                  <a:lnTo>
                    <a:pt x="504930" y="1270"/>
                  </a:lnTo>
                  <a:lnTo>
                    <a:pt x="505777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046088" y="6399529"/>
              <a:ext cx="463550" cy="27940"/>
            </a:xfrm>
            <a:custGeom>
              <a:avLst/>
              <a:gdLst/>
              <a:ahLst/>
              <a:cxnLst/>
              <a:rect l="l" t="t" r="r" b="b"/>
              <a:pathLst>
                <a:path w="463550" h="27939">
                  <a:moveTo>
                    <a:pt x="463041" y="0"/>
                  </a:moveTo>
                  <a:lnTo>
                    <a:pt x="0" y="0"/>
                  </a:lnTo>
                  <a:lnTo>
                    <a:pt x="4190" y="3810"/>
                  </a:lnTo>
                  <a:lnTo>
                    <a:pt x="19431" y="16510"/>
                  </a:lnTo>
                  <a:lnTo>
                    <a:pt x="37211" y="26670"/>
                  </a:lnTo>
                  <a:lnTo>
                    <a:pt x="39115" y="27940"/>
                  </a:lnTo>
                  <a:lnTo>
                    <a:pt x="423926" y="27940"/>
                  </a:lnTo>
                  <a:lnTo>
                    <a:pt x="425831" y="26670"/>
                  </a:lnTo>
                  <a:lnTo>
                    <a:pt x="443611" y="16510"/>
                  </a:lnTo>
                  <a:lnTo>
                    <a:pt x="458851" y="3810"/>
                  </a:lnTo>
                  <a:lnTo>
                    <a:pt x="463041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081077" y="6424929"/>
              <a:ext cx="393065" cy="27940"/>
            </a:xfrm>
            <a:custGeom>
              <a:avLst/>
              <a:gdLst/>
              <a:ahLst/>
              <a:cxnLst/>
              <a:rect l="l" t="t" r="r" b="b"/>
              <a:pathLst>
                <a:path w="393064" h="27939">
                  <a:moveTo>
                    <a:pt x="393065" y="0"/>
                  </a:moveTo>
                  <a:lnTo>
                    <a:pt x="0" y="0"/>
                  </a:lnTo>
                  <a:lnTo>
                    <a:pt x="2222" y="1270"/>
                  </a:lnTo>
                  <a:lnTo>
                    <a:pt x="21272" y="13970"/>
                  </a:lnTo>
                  <a:lnTo>
                    <a:pt x="42862" y="22860"/>
                  </a:lnTo>
                  <a:lnTo>
                    <a:pt x="58102" y="27940"/>
                  </a:lnTo>
                  <a:lnTo>
                    <a:pt x="336232" y="27940"/>
                  </a:lnTo>
                  <a:lnTo>
                    <a:pt x="351472" y="22860"/>
                  </a:lnTo>
                  <a:lnTo>
                    <a:pt x="371792" y="13970"/>
                  </a:lnTo>
                  <a:lnTo>
                    <a:pt x="390842" y="1270"/>
                  </a:lnTo>
                  <a:lnTo>
                    <a:pt x="39306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131560" y="6450329"/>
              <a:ext cx="293370" cy="25400"/>
            </a:xfrm>
            <a:custGeom>
              <a:avLst/>
              <a:gdLst/>
              <a:ahLst/>
              <a:cxnLst/>
              <a:rect l="l" t="t" r="r" b="b"/>
              <a:pathLst>
                <a:path w="293370" h="25400">
                  <a:moveTo>
                    <a:pt x="293370" y="0"/>
                  </a:moveTo>
                  <a:lnTo>
                    <a:pt x="0" y="0"/>
                  </a:lnTo>
                  <a:lnTo>
                    <a:pt x="38100" y="12700"/>
                  </a:lnTo>
                  <a:lnTo>
                    <a:pt x="63500" y="17780"/>
                  </a:lnTo>
                  <a:lnTo>
                    <a:pt x="91440" y="21590"/>
                  </a:lnTo>
                  <a:lnTo>
                    <a:pt x="118110" y="24130"/>
                  </a:lnTo>
                  <a:lnTo>
                    <a:pt x="146050" y="25400"/>
                  </a:lnTo>
                  <a:lnTo>
                    <a:pt x="175260" y="24130"/>
                  </a:lnTo>
                  <a:lnTo>
                    <a:pt x="228600" y="17780"/>
                  </a:lnTo>
                  <a:lnTo>
                    <a:pt x="278130" y="5080"/>
                  </a:lnTo>
                  <a:lnTo>
                    <a:pt x="29337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085332" y="6184899"/>
              <a:ext cx="382270" cy="74930"/>
            </a:xfrm>
            <a:custGeom>
              <a:avLst/>
              <a:gdLst/>
              <a:ahLst/>
              <a:cxnLst/>
              <a:rect l="l" t="t" r="r" b="b"/>
              <a:pathLst>
                <a:path w="382270" h="74929">
                  <a:moveTo>
                    <a:pt x="381889" y="74930"/>
                  </a:moveTo>
                  <a:lnTo>
                    <a:pt x="373888" y="63500"/>
                  </a:lnTo>
                  <a:lnTo>
                    <a:pt x="353568" y="45720"/>
                  </a:lnTo>
                  <a:lnTo>
                    <a:pt x="342138" y="38100"/>
                  </a:lnTo>
                  <a:lnTo>
                    <a:pt x="338328" y="35560"/>
                  </a:lnTo>
                  <a:lnTo>
                    <a:pt x="335991" y="34290"/>
                  </a:lnTo>
                  <a:lnTo>
                    <a:pt x="324358" y="27940"/>
                  </a:lnTo>
                  <a:lnTo>
                    <a:pt x="291338" y="15240"/>
                  </a:lnTo>
                  <a:lnTo>
                    <a:pt x="253238" y="5080"/>
                  </a:lnTo>
                  <a:lnTo>
                    <a:pt x="213868" y="0"/>
                  </a:lnTo>
                  <a:lnTo>
                    <a:pt x="169418" y="0"/>
                  </a:lnTo>
                  <a:lnTo>
                    <a:pt x="127508" y="5080"/>
                  </a:lnTo>
                  <a:lnTo>
                    <a:pt x="90678" y="15240"/>
                  </a:lnTo>
                  <a:lnTo>
                    <a:pt x="44958" y="34290"/>
                  </a:lnTo>
                  <a:lnTo>
                    <a:pt x="42418" y="35560"/>
                  </a:lnTo>
                  <a:lnTo>
                    <a:pt x="39243" y="38100"/>
                  </a:lnTo>
                  <a:lnTo>
                    <a:pt x="29718" y="45720"/>
                  </a:lnTo>
                  <a:lnTo>
                    <a:pt x="17018" y="54610"/>
                  </a:lnTo>
                  <a:lnTo>
                    <a:pt x="6858" y="63500"/>
                  </a:lnTo>
                  <a:lnTo>
                    <a:pt x="0" y="74930"/>
                  </a:lnTo>
                  <a:lnTo>
                    <a:pt x="381889" y="7493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070726" y="6256019"/>
              <a:ext cx="411480" cy="40640"/>
            </a:xfrm>
            <a:custGeom>
              <a:avLst/>
              <a:gdLst/>
              <a:ahLst/>
              <a:cxnLst/>
              <a:rect l="l" t="t" r="r" b="b"/>
              <a:pathLst>
                <a:path w="411479" h="40639">
                  <a:moveTo>
                    <a:pt x="393827" y="0"/>
                  </a:moveTo>
                  <a:lnTo>
                    <a:pt x="16891" y="0"/>
                  </a:lnTo>
                  <a:lnTo>
                    <a:pt x="13843" y="5079"/>
                  </a:lnTo>
                  <a:lnTo>
                    <a:pt x="6223" y="16509"/>
                  </a:lnTo>
                  <a:lnTo>
                    <a:pt x="1143" y="29209"/>
                  </a:lnTo>
                  <a:lnTo>
                    <a:pt x="0" y="40639"/>
                  </a:lnTo>
                  <a:lnTo>
                    <a:pt x="411099" y="40639"/>
                  </a:lnTo>
                  <a:lnTo>
                    <a:pt x="408813" y="29209"/>
                  </a:lnTo>
                  <a:lnTo>
                    <a:pt x="403733" y="16509"/>
                  </a:lnTo>
                  <a:lnTo>
                    <a:pt x="397383" y="5079"/>
                  </a:lnTo>
                  <a:lnTo>
                    <a:pt x="393827" y="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068060" y="6292850"/>
              <a:ext cx="415290" cy="39370"/>
            </a:xfrm>
            <a:custGeom>
              <a:avLst/>
              <a:gdLst/>
              <a:ahLst/>
              <a:cxnLst/>
              <a:rect l="l" t="t" r="r" b="b"/>
              <a:pathLst>
                <a:path w="415289" h="39370">
                  <a:moveTo>
                    <a:pt x="413003" y="0"/>
                  </a:moveTo>
                  <a:lnTo>
                    <a:pt x="3048" y="0"/>
                  </a:lnTo>
                  <a:lnTo>
                    <a:pt x="2539" y="5079"/>
                  </a:lnTo>
                  <a:lnTo>
                    <a:pt x="0" y="17779"/>
                  </a:lnTo>
                  <a:lnTo>
                    <a:pt x="2539" y="31750"/>
                  </a:lnTo>
                  <a:lnTo>
                    <a:pt x="3301" y="39370"/>
                  </a:lnTo>
                  <a:lnTo>
                    <a:pt x="412495" y="39370"/>
                  </a:lnTo>
                  <a:lnTo>
                    <a:pt x="414019" y="31750"/>
                  </a:lnTo>
                  <a:lnTo>
                    <a:pt x="415289" y="17779"/>
                  </a:lnTo>
                  <a:lnTo>
                    <a:pt x="414019" y="5079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70980" y="6328409"/>
              <a:ext cx="410845" cy="40640"/>
            </a:xfrm>
            <a:custGeom>
              <a:avLst/>
              <a:gdLst/>
              <a:ahLst/>
              <a:cxnLst/>
              <a:rect l="l" t="t" r="r" b="b"/>
              <a:pathLst>
                <a:path w="410845" h="40639">
                  <a:moveTo>
                    <a:pt x="410336" y="0"/>
                  </a:moveTo>
                  <a:lnTo>
                    <a:pt x="0" y="0"/>
                  </a:lnTo>
                  <a:lnTo>
                    <a:pt x="888" y="8889"/>
                  </a:lnTo>
                  <a:lnTo>
                    <a:pt x="5968" y="20319"/>
                  </a:lnTo>
                  <a:lnTo>
                    <a:pt x="13588" y="33019"/>
                  </a:lnTo>
                  <a:lnTo>
                    <a:pt x="18668" y="40639"/>
                  </a:lnTo>
                  <a:lnTo>
                    <a:pt x="391202" y="40639"/>
                  </a:lnTo>
                  <a:lnTo>
                    <a:pt x="397128" y="33019"/>
                  </a:lnTo>
                  <a:lnTo>
                    <a:pt x="403478" y="20319"/>
                  </a:lnTo>
                  <a:lnTo>
                    <a:pt x="408558" y="8889"/>
                  </a:lnTo>
                  <a:lnTo>
                    <a:pt x="410336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087110" y="6365239"/>
              <a:ext cx="378460" cy="39370"/>
            </a:xfrm>
            <a:custGeom>
              <a:avLst/>
              <a:gdLst/>
              <a:ahLst/>
              <a:cxnLst/>
              <a:rect l="l" t="t" r="r" b="b"/>
              <a:pathLst>
                <a:path w="378460" h="39370">
                  <a:moveTo>
                    <a:pt x="378036" y="0"/>
                  </a:moveTo>
                  <a:lnTo>
                    <a:pt x="0" y="0"/>
                  </a:lnTo>
                  <a:lnTo>
                    <a:pt x="5079" y="7620"/>
                  </a:lnTo>
                  <a:lnTo>
                    <a:pt x="15239" y="17780"/>
                  </a:lnTo>
                  <a:lnTo>
                    <a:pt x="40639" y="35560"/>
                  </a:lnTo>
                  <a:lnTo>
                    <a:pt x="47171" y="39370"/>
                  </a:lnTo>
                  <a:lnTo>
                    <a:pt x="330562" y="39370"/>
                  </a:lnTo>
                  <a:lnTo>
                    <a:pt x="336550" y="35560"/>
                  </a:lnTo>
                  <a:lnTo>
                    <a:pt x="351789" y="26670"/>
                  </a:lnTo>
                  <a:lnTo>
                    <a:pt x="361950" y="17780"/>
                  </a:lnTo>
                  <a:lnTo>
                    <a:pt x="372110" y="7620"/>
                  </a:lnTo>
                  <a:lnTo>
                    <a:pt x="378036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29927" y="6402069"/>
              <a:ext cx="292100" cy="35560"/>
            </a:xfrm>
            <a:custGeom>
              <a:avLst/>
              <a:gdLst/>
              <a:ahLst/>
              <a:cxnLst/>
              <a:rect l="l" t="t" r="r" b="b"/>
              <a:pathLst>
                <a:path w="292100" h="35560">
                  <a:moveTo>
                    <a:pt x="291737" y="0"/>
                  </a:moveTo>
                  <a:lnTo>
                    <a:pt x="0" y="0"/>
                  </a:lnTo>
                  <a:lnTo>
                    <a:pt x="13062" y="7619"/>
                  </a:lnTo>
                  <a:lnTo>
                    <a:pt x="46082" y="20319"/>
                  </a:lnTo>
                  <a:lnTo>
                    <a:pt x="63862" y="24129"/>
                  </a:lnTo>
                  <a:lnTo>
                    <a:pt x="82912" y="30479"/>
                  </a:lnTo>
                  <a:lnTo>
                    <a:pt x="103232" y="33019"/>
                  </a:lnTo>
                  <a:lnTo>
                    <a:pt x="146412" y="35559"/>
                  </a:lnTo>
                  <a:lnTo>
                    <a:pt x="188322" y="33019"/>
                  </a:lnTo>
                  <a:lnTo>
                    <a:pt x="208642" y="30479"/>
                  </a:lnTo>
                  <a:lnTo>
                    <a:pt x="227692" y="24129"/>
                  </a:lnTo>
                  <a:lnTo>
                    <a:pt x="246742" y="20319"/>
                  </a:lnTo>
                  <a:lnTo>
                    <a:pt x="279762" y="7619"/>
                  </a:lnTo>
                  <a:lnTo>
                    <a:pt x="291737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145530" y="6252209"/>
              <a:ext cx="257810" cy="13970"/>
            </a:xfrm>
            <a:custGeom>
              <a:avLst/>
              <a:gdLst/>
              <a:ahLst/>
              <a:cxnLst/>
              <a:rect l="l" t="t" r="r" b="b"/>
              <a:pathLst>
                <a:path w="257810" h="13970">
                  <a:moveTo>
                    <a:pt x="239521" y="0"/>
                  </a:moveTo>
                  <a:lnTo>
                    <a:pt x="18541" y="0"/>
                  </a:lnTo>
                  <a:lnTo>
                    <a:pt x="2539" y="11429"/>
                  </a:lnTo>
                  <a:lnTo>
                    <a:pt x="0" y="13969"/>
                  </a:lnTo>
                  <a:lnTo>
                    <a:pt x="257809" y="13969"/>
                  </a:lnTo>
                  <a:lnTo>
                    <a:pt x="255269" y="11429"/>
                  </a:lnTo>
                  <a:lnTo>
                    <a:pt x="247649" y="5079"/>
                  </a:lnTo>
                  <a:lnTo>
                    <a:pt x="239521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134099" y="6264909"/>
              <a:ext cx="280670" cy="13970"/>
            </a:xfrm>
            <a:custGeom>
              <a:avLst/>
              <a:gdLst/>
              <a:ahLst/>
              <a:cxnLst/>
              <a:rect l="l" t="t" r="r" b="b"/>
              <a:pathLst>
                <a:path w="280670" h="13970">
                  <a:moveTo>
                    <a:pt x="267970" y="0"/>
                  </a:moveTo>
                  <a:lnTo>
                    <a:pt x="12700" y="0"/>
                  </a:lnTo>
                  <a:lnTo>
                    <a:pt x="6350" y="6349"/>
                  </a:lnTo>
                  <a:lnTo>
                    <a:pt x="0" y="13969"/>
                  </a:lnTo>
                  <a:lnTo>
                    <a:pt x="280670" y="13969"/>
                  </a:lnTo>
                  <a:lnTo>
                    <a:pt x="274320" y="6349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125844" y="6277609"/>
              <a:ext cx="297180" cy="15240"/>
            </a:xfrm>
            <a:custGeom>
              <a:avLst/>
              <a:gdLst/>
              <a:ahLst/>
              <a:cxnLst/>
              <a:rect l="l" t="t" r="r" b="b"/>
              <a:pathLst>
                <a:path w="297179" h="15239">
                  <a:moveTo>
                    <a:pt x="287866" y="0"/>
                  </a:moveTo>
                  <a:lnTo>
                    <a:pt x="9313" y="0"/>
                  </a:lnTo>
                  <a:lnTo>
                    <a:pt x="8254" y="1269"/>
                  </a:lnTo>
                  <a:lnTo>
                    <a:pt x="3175" y="8889"/>
                  </a:lnTo>
                  <a:lnTo>
                    <a:pt x="0" y="15239"/>
                  </a:lnTo>
                  <a:lnTo>
                    <a:pt x="297179" y="15239"/>
                  </a:lnTo>
                  <a:lnTo>
                    <a:pt x="294004" y="8889"/>
                  </a:lnTo>
                  <a:lnTo>
                    <a:pt x="288925" y="1269"/>
                  </a:lnTo>
                  <a:lnTo>
                    <a:pt x="28786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122669" y="6291579"/>
              <a:ext cx="303530" cy="13970"/>
            </a:xfrm>
            <a:custGeom>
              <a:avLst/>
              <a:gdLst/>
              <a:ahLst/>
              <a:cxnLst/>
              <a:rect l="l" t="t" r="r" b="b"/>
              <a:pathLst>
                <a:path w="303529" h="13970">
                  <a:moveTo>
                    <a:pt x="299719" y="0"/>
                  </a:moveTo>
                  <a:lnTo>
                    <a:pt x="3810" y="0"/>
                  </a:lnTo>
                  <a:lnTo>
                    <a:pt x="2539" y="2540"/>
                  </a:lnTo>
                  <a:lnTo>
                    <a:pt x="1269" y="6350"/>
                  </a:lnTo>
                  <a:lnTo>
                    <a:pt x="0" y="11430"/>
                  </a:lnTo>
                  <a:lnTo>
                    <a:pt x="0" y="13970"/>
                  </a:lnTo>
                  <a:lnTo>
                    <a:pt x="303529" y="13970"/>
                  </a:lnTo>
                  <a:lnTo>
                    <a:pt x="303529" y="6350"/>
                  </a:lnTo>
                  <a:lnTo>
                    <a:pt x="300989" y="2540"/>
                  </a:lnTo>
                  <a:lnTo>
                    <a:pt x="29971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122669" y="6304279"/>
              <a:ext cx="303530" cy="13970"/>
            </a:xfrm>
            <a:custGeom>
              <a:avLst/>
              <a:gdLst/>
              <a:ahLst/>
              <a:cxnLst/>
              <a:rect l="l" t="t" r="r" b="b"/>
              <a:pathLst>
                <a:path w="303529" h="13970">
                  <a:moveTo>
                    <a:pt x="0" y="0"/>
                  </a:moveTo>
                  <a:lnTo>
                    <a:pt x="303529" y="0"/>
                  </a:lnTo>
                  <a:lnTo>
                    <a:pt x="303529" y="13970"/>
                  </a:lnTo>
                  <a:lnTo>
                    <a:pt x="0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122670" y="6318249"/>
              <a:ext cx="303530" cy="13970"/>
            </a:xfrm>
            <a:custGeom>
              <a:avLst/>
              <a:gdLst/>
              <a:ahLst/>
              <a:cxnLst/>
              <a:rect l="l" t="t" r="r" b="b"/>
              <a:pathLst>
                <a:path w="303529" h="13970">
                  <a:moveTo>
                    <a:pt x="30353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35" y="2540"/>
                  </a:lnTo>
                  <a:lnTo>
                    <a:pt x="635" y="6350"/>
                  </a:lnTo>
                  <a:lnTo>
                    <a:pt x="1905" y="6350"/>
                  </a:lnTo>
                  <a:lnTo>
                    <a:pt x="1905" y="11430"/>
                  </a:lnTo>
                  <a:lnTo>
                    <a:pt x="3175" y="11430"/>
                  </a:lnTo>
                  <a:lnTo>
                    <a:pt x="3175" y="13970"/>
                  </a:lnTo>
                  <a:lnTo>
                    <a:pt x="300355" y="13970"/>
                  </a:lnTo>
                  <a:lnTo>
                    <a:pt x="300355" y="11430"/>
                  </a:lnTo>
                  <a:lnTo>
                    <a:pt x="302260" y="11430"/>
                  </a:lnTo>
                  <a:lnTo>
                    <a:pt x="302260" y="6350"/>
                  </a:lnTo>
                  <a:lnTo>
                    <a:pt x="303530" y="6350"/>
                  </a:lnTo>
                  <a:lnTo>
                    <a:pt x="303530" y="254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125844" y="6330950"/>
              <a:ext cx="297180" cy="13970"/>
            </a:xfrm>
            <a:custGeom>
              <a:avLst/>
              <a:gdLst/>
              <a:ahLst/>
              <a:cxnLst/>
              <a:rect l="l" t="t" r="r" b="b"/>
              <a:pathLst>
                <a:path w="297179" h="13970">
                  <a:moveTo>
                    <a:pt x="297179" y="0"/>
                  </a:moveTo>
                  <a:lnTo>
                    <a:pt x="0" y="0"/>
                  </a:lnTo>
                  <a:lnTo>
                    <a:pt x="3175" y="6350"/>
                  </a:lnTo>
                  <a:lnTo>
                    <a:pt x="8254" y="13970"/>
                  </a:lnTo>
                  <a:lnTo>
                    <a:pt x="288925" y="13970"/>
                  </a:lnTo>
                  <a:lnTo>
                    <a:pt x="294004" y="635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133253" y="6343650"/>
              <a:ext cx="282575" cy="15240"/>
            </a:xfrm>
            <a:custGeom>
              <a:avLst/>
              <a:gdLst/>
              <a:ahLst/>
              <a:cxnLst/>
              <a:rect l="l" t="t" r="r" b="b"/>
              <a:pathLst>
                <a:path w="282575" h="15239">
                  <a:moveTo>
                    <a:pt x="282363" y="0"/>
                  </a:moveTo>
                  <a:lnTo>
                    <a:pt x="0" y="0"/>
                  </a:lnTo>
                  <a:lnTo>
                    <a:pt x="846" y="1270"/>
                  </a:lnTo>
                  <a:lnTo>
                    <a:pt x="7196" y="8890"/>
                  </a:lnTo>
                  <a:lnTo>
                    <a:pt x="13546" y="15240"/>
                  </a:lnTo>
                  <a:lnTo>
                    <a:pt x="268816" y="15240"/>
                  </a:lnTo>
                  <a:lnTo>
                    <a:pt x="275166" y="8890"/>
                  </a:lnTo>
                  <a:lnTo>
                    <a:pt x="281516" y="1270"/>
                  </a:lnTo>
                  <a:lnTo>
                    <a:pt x="282363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145530" y="6357619"/>
              <a:ext cx="257810" cy="13970"/>
            </a:xfrm>
            <a:custGeom>
              <a:avLst/>
              <a:gdLst/>
              <a:ahLst/>
              <a:cxnLst/>
              <a:rect l="l" t="t" r="r" b="b"/>
              <a:pathLst>
                <a:path w="257810" h="13970">
                  <a:moveTo>
                    <a:pt x="257809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18541" y="13969"/>
                  </a:lnTo>
                  <a:lnTo>
                    <a:pt x="239521" y="13969"/>
                  </a:lnTo>
                  <a:lnTo>
                    <a:pt x="247649" y="8889"/>
                  </a:lnTo>
                  <a:lnTo>
                    <a:pt x="255269" y="2539"/>
                  </a:lnTo>
                  <a:lnTo>
                    <a:pt x="25780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162293" y="6370319"/>
              <a:ext cx="224790" cy="15240"/>
            </a:xfrm>
            <a:custGeom>
              <a:avLst/>
              <a:gdLst/>
              <a:ahLst/>
              <a:cxnLst/>
              <a:rect l="l" t="t" r="r" b="b"/>
              <a:pathLst>
                <a:path w="224789" h="15239">
                  <a:moveTo>
                    <a:pt x="224789" y="0"/>
                  </a:moveTo>
                  <a:lnTo>
                    <a:pt x="0" y="0"/>
                  </a:lnTo>
                  <a:lnTo>
                    <a:pt x="3555" y="2539"/>
                  </a:lnTo>
                  <a:lnTo>
                    <a:pt x="13715" y="7619"/>
                  </a:lnTo>
                  <a:lnTo>
                    <a:pt x="26415" y="12699"/>
                  </a:lnTo>
                  <a:lnTo>
                    <a:pt x="34882" y="15239"/>
                  </a:lnTo>
                  <a:lnTo>
                    <a:pt x="189399" y="15239"/>
                  </a:lnTo>
                  <a:lnTo>
                    <a:pt x="197865" y="12699"/>
                  </a:lnTo>
                  <a:lnTo>
                    <a:pt x="210565" y="7619"/>
                  </a:lnTo>
                  <a:lnTo>
                    <a:pt x="220725" y="2539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192943" y="6384289"/>
              <a:ext cx="163195" cy="12700"/>
            </a:xfrm>
            <a:custGeom>
              <a:avLst/>
              <a:gdLst/>
              <a:ahLst/>
              <a:cxnLst/>
              <a:rect l="l" t="t" r="r" b="b"/>
              <a:pathLst>
                <a:path w="163195" h="12700">
                  <a:moveTo>
                    <a:pt x="162983" y="0"/>
                  </a:moveTo>
                  <a:lnTo>
                    <a:pt x="0" y="0"/>
                  </a:lnTo>
                  <a:lnTo>
                    <a:pt x="21166" y="6350"/>
                  </a:lnTo>
                  <a:lnTo>
                    <a:pt x="35136" y="8890"/>
                  </a:lnTo>
                  <a:lnTo>
                    <a:pt x="50376" y="10160"/>
                  </a:lnTo>
                  <a:lnTo>
                    <a:pt x="65616" y="12700"/>
                  </a:lnTo>
                  <a:lnTo>
                    <a:pt x="97366" y="12700"/>
                  </a:lnTo>
                  <a:lnTo>
                    <a:pt x="112606" y="10160"/>
                  </a:lnTo>
                  <a:lnTo>
                    <a:pt x="127846" y="8890"/>
                  </a:lnTo>
                  <a:lnTo>
                    <a:pt x="141816" y="6350"/>
                  </a:lnTo>
                  <a:lnTo>
                    <a:pt x="162983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993168" y="5897879"/>
              <a:ext cx="290830" cy="40640"/>
            </a:xfrm>
            <a:custGeom>
              <a:avLst/>
              <a:gdLst/>
              <a:ahLst/>
              <a:cxnLst/>
              <a:rect l="l" t="t" r="r" b="b"/>
              <a:pathLst>
                <a:path w="290829" h="40639">
                  <a:moveTo>
                    <a:pt x="290791" y="0"/>
                  </a:moveTo>
                  <a:lnTo>
                    <a:pt x="281901" y="0"/>
                  </a:lnTo>
                  <a:lnTo>
                    <a:pt x="91401" y="19050"/>
                  </a:lnTo>
                  <a:lnTo>
                    <a:pt x="86017" y="20320"/>
                  </a:lnTo>
                  <a:lnTo>
                    <a:pt x="0" y="40640"/>
                  </a:lnTo>
                  <a:lnTo>
                    <a:pt x="82372" y="40640"/>
                  </a:lnTo>
                  <a:lnTo>
                    <a:pt x="91401" y="38100"/>
                  </a:lnTo>
                  <a:lnTo>
                    <a:pt x="269201" y="20320"/>
                  </a:lnTo>
                  <a:lnTo>
                    <a:pt x="281901" y="19050"/>
                  </a:lnTo>
                  <a:lnTo>
                    <a:pt x="290791" y="19050"/>
                  </a:lnTo>
                  <a:lnTo>
                    <a:pt x="290791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76899" y="5935979"/>
              <a:ext cx="407670" cy="217169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5867399" y="663193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4">
                  <a:moveTo>
                    <a:pt x="0" y="0"/>
                  </a:moveTo>
                  <a:lnTo>
                    <a:pt x="0" y="7619"/>
                  </a:lnTo>
                  <a:lnTo>
                    <a:pt x="12815" y="12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867399" y="6620509"/>
              <a:ext cx="51435" cy="40005"/>
            </a:xfrm>
            <a:custGeom>
              <a:avLst/>
              <a:gdLst/>
              <a:ahLst/>
              <a:cxnLst/>
              <a:rect l="l" t="t" r="r" b="b"/>
              <a:pathLst>
                <a:path w="51435" h="40004">
                  <a:moveTo>
                    <a:pt x="0" y="0"/>
                  </a:moveTo>
                  <a:lnTo>
                    <a:pt x="0" y="13970"/>
                  </a:lnTo>
                  <a:lnTo>
                    <a:pt x="8543" y="22513"/>
                  </a:lnTo>
                  <a:lnTo>
                    <a:pt x="51261" y="39831"/>
                  </a:lnTo>
                  <a:lnTo>
                    <a:pt x="20697" y="9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883575" y="6627752"/>
              <a:ext cx="74295" cy="48895"/>
            </a:xfrm>
            <a:custGeom>
              <a:avLst/>
              <a:gdLst/>
              <a:ahLst/>
              <a:cxnLst/>
              <a:rect l="l" t="t" r="r" b="b"/>
              <a:pathLst>
                <a:path w="74295" h="48895">
                  <a:moveTo>
                    <a:pt x="0" y="0"/>
                  </a:moveTo>
                  <a:lnTo>
                    <a:pt x="31049" y="30952"/>
                  </a:lnTo>
                  <a:lnTo>
                    <a:pt x="73925" y="48334"/>
                  </a:lnTo>
                  <a:lnTo>
                    <a:pt x="46183" y="20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927193" y="6647282"/>
              <a:ext cx="60325" cy="35560"/>
            </a:xfrm>
            <a:custGeom>
              <a:avLst/>
              <a:gdLst/>
              <a:ahLst/>
              <a:cxnLst/>
              <a:rect l="l" t="t" r="r" b="b"/>
              <a:pathLst>
                <a:path w="60325" h="35559">
                  <a:moveTo>
                    <a:pt x="0" y="0"/>
                  </a:moveTo>
                  <a:lnTo>
                    <a:pt x="27779" y="27779"/>
                  </a:lnTo>
                  <a:lnTo>
                    <a:pt x="34187" y="30377"/>
                  </a:lnTo>
                  <a:lnTo>
                    <a:pt x="59864" y="35444"/>
                  </a:lnTo>
                  <a:lnTo>
                    <a:pt x="37985" y="13634"/>
                  </a:lnTo>
                  <a:lnTo>
                    <a:pt x="25297" y="113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963355" y="6660585"/>
              <a:ext cx="54610" cy="28575"/>
            </a:xfrm>
            <a:custGeom>
              <a:avLst/>
              <a:gdLst/>
              <a:ahLst/>
              <a:cxnLst/>
              <a:rect l="l" t="t" r="r" b="b"/>
              <a:pathLst>
                <a:path w="54610" h="28575">
                  <a:moveTo>
                    <a:pt x="0" y="0"/>
                  </a:moveTo>
                  <a:lnTo>
                    <a:pt x="21758" y="21758"/>
                  </a:lnTo>
                  <a:lnTo>
                    <a:pt x="54554" y="28231"/>
                  </a:lnTo>
                  <a:lnTo>
                    <a:pt x="32257" y="5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992847" y="6665947"/>
              <a:ext cx="53975" cy="28575"/>
            </a:xfrm>
            <a:custGeom>
              <a:avLst/>
              <a:gdLst/>
              <a:ahLst/>
              <a:cxnLst/>
              <a:rect l="l" t="t" r="r" b="b"/>
              <a:pathLst>
                <a:path w="53975" h="28575">
                  <a:moveTo>
                    <a:pt x="0" y="0"/>
                  </a:moveTo>
                  <a:lnTo>
                    <a:pt x="22330" y="22330"/>
                  </a:lnTo>
                  <a:lnTo>
                    <a:pt x="53477" y="28477"/>
                  </a:lnTo>
                  <a:lnTo>
                    <a:pt x="30642" y="5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020787" y="6671027"/>
              <a:ext cx="54610" cy="29209"/>
            </a:xfrm>
            <a:custGeom>
              <a:avLst/>
              <a:gdLst/>
              <a:ahLst/>
              <a:cxnLst/>
              <a:rect l="l" t="t" r="r" b="b"/>
              <a:pathLst>
                <a:path w="54610" h="29209">
                  <a:moveTo>
                    <a:pt x="0" y="0"/>
                  </a:moveTo>
                  <a:lnTo>
                    <a:pt x="22871" y="22871"/>
                  </a:lnTo>
                  <a:lnTo>
                    <a:pt x="37112" y="25682"/>
                  </a:lnTo>
                  <a:lnTo>
                    <a:pt x="54209" y="28809"/>
                  </a:lnTo>
                  <a:lnTo>
                    <a:pt x="31044" y="5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048727" y="6676107"/>
              <a:ext cx="54610" cy="29209"/>
            </a:xfrm>
            <a:custGeom>
              <a:avLst/>
              <a:gdLst/>
              <a:ahLst/>
              <a:cxnLst/>
              <a:rect l="l" t="t" r="r" b="b"/>
              <a:pathLst>
                <a:path w="54610" h="29209">
                  <a:moveTo>
                    <a:pt x="0" y="0"/>
                  </a:moveTo>
                  <a:lnTo>
                    <a:pt x="23161" y="23161"/>
                  </a:lnTo>
                  <a:lnTo>
                    <a:pt x="54247" y="28847"/>
                  </a:lnTo>
                  <a:lnTo>
                    <a:pt x="31044" y="5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076667" y="6681187"/>
              <a:ext cx="55244" cy="29209"/>
            </a:xfrm>
            <a:custGeom>
              <a:avLst/>
              <a:gdLst/>
              <a:ahLst/>
              <a:cxnLst/>
              <a:rect l="l" t="t" r="r" b="b"/>
              <a:pathLst>
                <a:path w="55245" h="29209">
                  <a:moveTo>
                    <a:pt x="0" y="0"/>
                  </a:moveTo>
                  <a:lnTo>
                    <a:pt x="23199" y="23199"/>
                  </a:lnTo>
                  <a:lnTo>
                    <a:pt x="54968" y="29010"/>
                  </a:lnTo>
                  <a:lnTo>
                    <a:pt x="31637" y="5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106160" y="6686550"/>
              <a:ext cx="53340" cy="29209"/>
            </a:xfrm>
            <a:custGeom>
              <a:avLst/>
              <a:gdLst/>
              <a:ahLst/>
              <a:cxnLst/>
              <a:rect l="l" t="t" r="r" b="b"/>
              <a:pathLst>
                <a:path w="53339" h="29209">
                  <a:moveTo>
                    <a:pt x="0" y="0"/>
                  </a:moveTo>
                  <a:lnTo>
                    <a:pt x="23239" y="23239"/>
                  </a:lnTo>
                  <a:lnTo>
                    <a:pt x="52771" y="28641"/>
                  </a:lnTo>
                  <a:lnTo>
                    <a:pt x="29492" y="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134099" y="6691629"/>
              <a:ext cx="52069" cy="26670"/>
            </a:xfrm>
            <a:custGeom>
              <a:avLst/>
              <a:gdLst/>
              <a:ahLst/>
              <a:cxnLst/>
              <a:rect l="l" t="t" r="r" b="b"/>
              <a:pathLst>
                <a:path w="52070" h="26670">
                  <a:moveTo>
                    <a:pt x="0" y="0"/>
                  </a:moveTo>
                  <a:lnTo>
                    <a:pt x="23277" y="23277"/>
                  </a:lnTo>
                  <a:lnTo>
                    <a:pt x="27939" y="24130"/>
                  </a:lnTo>
                  <a:lnTo>
                    <a:pt x="51662" y="26262"/>
                  </a:lnTo>
                  <a:lnTo>
                    <a:pt x="30696" y="5296"/>
                  </a:lnTo>
                  <a:lnTo>
                    <a:pt x="27939" y="5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163418" y="6696818"/>
              <a:ext cx="48260" cy="23495"/>
            </a:xfrm>
            <a:custGeom>
              <a:avLst/>
              <a:gdLst/>
              <a:ahLst/>
              <a:cxnLst/>
              <a:rect l="l" t="t" r="r" b="b"/>
              <a:pathLst>
                <a:path w="48260" h="23495">
                  <a:moveTo>
                    <a:pt x="0" y="0"/>
                  </a:moveTo>
                  <a:lnTo>
                    <a:pt x="20948" y="20948"/>
                  </a:lnTo>
                  <a:lnTo>
                    <a:pt x="48089" y="23388"/>
                  </a:lnTo>
                  <a:lnTo>
                    <a:pt x="26882" y="2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188229" y="6698769"/>
              <a:ext cx="49530" cy="24130"/>
            </a:xfrm>
            <a:custGeom>
              <a:avLst/>
              <a:gdLst/>
              <a:ahLst/>
              <a:cxnLst/>
              <a:rect l="l" t="t" r="r" b="b"/>
              <a:pathLst>
                <a:path w="49529" h="24129">
                  <a:moveTo>
                    <a:pt x="0" y="0"/>
                  </a:moveTo>
                  <a:lnTo>
                    <a:pt x="21254" y="21254"/>
                  </a:lnTo>
                  <a:lnTo>
                    <a:pt x="49163" y="23763"/>
                  </a:lnTo>
                  <a:lnTo>
                    <a:pt x="27568" y="2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213041" y="6700721"/>
              <a:ext cx="49530" cy="24130"/>
            </a:xfrm>
            <a:custGeom>
              <a:avLst/>
              <a:gdLst/>
              <a:ahLst/>
              <a:cxnLst/>
              <a:rect l="l" t="t" r="r" b="b"/>
              <a:pathLst>
                <a:path w="49529" h="24129">
                  <a:moveTo>
                    <a:pt x="0" y="0"/>
                  </a:moveTo>
                  <a:lnTo>
                    <a:pt x="21561" y="21561"/>
                  </a:lnTo>
                  <a:lnTo>
                    <a:pt x="49469" y="24069"/>
                  </a:lnTo>
                  <a:lnTo>
                    <a:pt x="27568" y="2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237852" y="6702672"/>
              <a:ext cx="48260" cy="23495"/>
            </a:xfrm>
            <a:custGeom>
              <a:avLst/>
              <a:gdLst/>
              <a:ahLst/>
              <a:cxnLst/>
              <a:rect l="l" t="t" r="r" b="b"/>
              <a:pathLst>
                <a:path w="48260" h="23495">
                  <a:moveTo>
                    <a:pt x="0" y="0"/>
                  </a:moveTo>
                  <a:lnTo>
                    <a:pt x="21867" y="21867"/>
                  </a:lnTo>
                  <a:lnTo>
                    <a:pt x="37217" y="23247"/>
                  </a:lnTo>
                  <a:lnTo>
                    <a:pt x="47932" y="22532"/>
                  </a:lnTo>
                  <a:lnTo>
                    <a:pt x="27568" y="2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264042" y="6704732"/>
              <a:ext cx="44450" cy="20955"/>
            </a:xfrm>
            <a:custGeom>
              <a:avLst/>
              <a:gdLst/>
              <a:ahLst/>
              <a:cxnLst/>
              <a:rect l="l" t="t" r="r" b="b"/>
              <a:pathLst>
                <a:path w="44450" h="20954">
                  <a:moveTo>
                    <a:pt x="0" y="0"/>
                  </a:moveTo>
                  <a:lnTo>
                    <a:pt x="20552" y="20552"/>
                  </a:lnTo>
                  <a:lnTo>
                    <a:pt x="43975" y="18990"/>
                  </a:lnTo>
                  <a:lnTo>
                    <a:pt x="25795" y="867"/>
                  </a:lnTo>
                  <a:lnTo>
                    <a:pt x="11027" y="867"/>
                  </a:lnTo>
                  <a:lnTo>
                    <a:pt x="0" y="0"/>
                  </a:lnTo>
                  <a:close/>
                </a:path>
                <a:path w="44450" h="20954">
                  <a:moveTo>
                    <a:pt x="24978" y="53"/>
                  </a:moveTo>
                  <a:lnTo>
                    <a:pt x="11027" y="867"/>
                  </a:lnTo>
                  <a:lnTo>
                    <a:pt x="25795" y="867"/>
                  </a:lnTo>
                  <a:lnTo>
                    <a:pt x="24978" y="53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287069" y="6703499"/>
              <a:ext cx="43180" cy="20955"/>
            </a:xfrm>
            <a:custGeom>
              <a:avLst/>
              <a:gdLst/>
              <a:ahLst/>
              <a:cxnLst/>
              <a:rect l="l" t="t" r="r" b="b"/>
              <a:pathLst>
                <a:path w="43179" h="20954">
                  <a:moveTo>
                    <a:pt x="23999" y="0"/>
                  </a:moveTo>
                  <a:lnTo>
                    <a:pt x="0" y="1399"/>
                  </a:lnTo>
                  <a:lnTo>
                    <a:pt x="18956" y="20356"/>
                  </a:lnTo>
                  <a:lnTo>
                    <a:pt x="42768" y="18768"/>
                  </a:lnTo>
                  <a:lnTo>
                    <a:pt x="23999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308669" y="6702217"/>
              <a:ext cx="43180" cy="20320"/>
            </a:xfrm>
            <a:custGeom>
              <a:avLst/>
              <a:gdLst/>
              <a:ahLst/>
              <a:cxnLst/>
              <a:rect l="l" t="t" r="r" b="b"/>
              <a:pathLst>
                <a:path w="43179" h="20320">
                  <a:moveTo>
                    <a:pt x="24387" y="0"/>
                  </a:moveTo>
                  <a:lnTo>
                    <a:pt x="0" y="1422"/>
                  </a:lnTo>
                  <a:lnTo>
                    <a:pt x="18787" y="20210"/>
                  </a:lnTo>
                  <a:lnTo>
                    <a:pt x="42930" y="18600"/>
                  </a:lnTo>
                  <a:lnTo>
                    <a:pt x="24387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331469" y="6700909"/>
              <a:ext cx="42545" cy="20320"/>
            </a:xfrm>
            <a:custGeom>
              <a:avLst/>
              <a:gdLst/>
              <a:ahLst/>
              <a:cxnLst/>
              <a:rect l="l" t="t" r="r" b="b"/>
              <a:pathLst>
                <a:path w="42545" h="20320">
                  <a:moveTo>
                    <a:pt x="24000" y="0"/>
                  </a:moveTo>
                  <a:lnTo>
                    <a:pt x="0" y="1400"/>
                  </a:lnTo>
                  <a:lnTo>
                    <a:pt x="18609" y="20009"/>
                  </a:lnTo>
                  <a:lnTo>
                    <a:pt x="42421" y="18421"/>
                  </a:lnTo>
                  <a:lnTo>
                    <a:pt x="2400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353069" y="6699649"/>
              <a:ext cx="42545" cy="20320"/>
            </a:xfrm>
            <a:custGeom>
              <a:avLst/>
              <a:gdLst/>
              <a:ahLst/>
              <a:cxnLst/>
              <a:rect l="l" t="t" r="r" b="b"/>
              <a:pathLst>
                <a:path w="42545" h="20320">
                  <a:moveTo>
                    <a:pt x="24000" y="0"/>
                  </a:moveTo>
                  <a:lnTo>
                    <a:pt x="0" y="1400"/>
                  </a:lnTo>
                  <a:lnTo>
                    <a:pt x="18440" y="19840"/>
                  </a:lnTo>
                  <a:lnTo>
                    <a:pt x="42253" y="18253"/>
                  </a:lnTo>
                  <a:lnTo>
                    <a:pt x="24000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374670" y="6698389"/>
              <a:ext cx="42545" cy="19685"/>
            </a:xfrm>
            <a:custGeom>
              <a:avLst/>
              <a:gdLst/>
              <a:ahLst/>
              <a:cxnLst/>
              <a:rect l="l" t="t" r="r" b="b"/>
              <a:pathLst>
                <a:path w="42545" h="19684">
                  <a:moveTo>
                    <a:pt x="24000" y="0"/>
                  </a:moveTo>
                  <a:lnTo>
                    <a:pt x="0" y="1400"/>
                  </a:lnTo>
                  <a:lnTo>
                    <a:pt x="18271" y="19671"/>
                  </a:lnTo>
                  <a:lnTo>
                    <a:pt x="42084" y="18084"/>
                  </a:lnTo>
                  <a:lnTo>
                    <a:pt x="2400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396266" y="6693306"/>
              <a:ext cx="59690" cy="23495"/>
            </a:xfrm>
            <a:custGeom>
              <a:avLst/>
              <a:gdLst/>
              <a:ahLst/>
              <a:cxnLst/>
              <a:rect l="l" t="t" r="r" b="b"/>
              <a:pathLst>
                <a:path w="59689" h="23495">
                  <a:moveTo>
                    <a:pt x="59131" y="15049"/>
                  </a:moveTo>
                  <a:lnTo>
                    <a:pt x="44043" y="0"/>
                  </a:lnTo>
                  <a:lnTo>
                    <a:pt x="31203" y="3403"/>
                  </a:lnTo>
                  <a:lnTo>
                    <a:pt x="24930" y="3784"/>
                  </a:lnTo>
                  <a:lnTo>
                    <a:pt x="22796" y="3898"/>
                  </a:lnTo>
                  <a:lnTo>
                    <a:pt x="0" y="5232"/>
                  </a:lnTo>
                  <a:lnTo>
                    <a:pt x="18097" y="23329"/>
                  </a:lnTo>
                  <a:lnTo>
                    <a:pt x="31203" y="22453"/>
                  </a:lnTo>
                  <a:lnTo>
                    <a:pt x="39217" y="20332"/>
                  </a:lnTo>
                  <a:lnTo>
                    <a:pt x="41046" y="19850"/>
                  </a:lnTo>
                  <a:lnTo>
                    <a:pt x="59131" y="15049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438509" y="6688450"/>
              <a:ext cx="35560" cy="20955"/>
            </a:xfrm>
            <a:custGeom>
              <a:avLst/>
              <a:gdLst/>
              <a:ahLst/>
              <a:cxnLst/>
              <a:rect l="l" t="t" r="r" b="b"/>
              <a:pathLst>
                <a:path w="35560" h="20954">
                  <a:moveTo>
                    <a:pt x="20071" y="0"/>
                  </a:moveTo>
                  <a:lnTo>
                    <a:pt x="0" y="5328"/>
                  </a:lnTo>
                  <a:lnTo>
                    <a:pt x="15053" y="20382"/>
                  </a:lnTo>
                  <a:lnTo>
                    <a:pt x="35124" y="15053"/>
                  </a:lnTo>
                  <a:lnTo>
                    <a:pt x="20071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457576" y="6683388"/>
              <a:ext cx="35560" cy="20955"/>
            </a:xfrm>
            <a:custGeom>
              <a:avLst/>
              <a:gdLst/>
              <a:ahLst/>
              <a:cxnLst/>
              <a:rect l="l" t="t" r="r" b="b"/>
              <a:pathLst>
                <a:path w="35560" h="20954">
                  <a:moveTo>
                    <a:pt x="20071" y="0"/>
                  </a:moveTo>
                  <a:lnTo>
                    <a:pt x="0" y="5328"/>
                  </a:lnTo>
                  <a:lnTo>
                    <a:pt x="15053" y="20382"/>
                  </a:lnTo>
                  <a:lnTo>
                    <a:pt x="35124" y="15053"/>
                  </a:lnTo>
                  <a:lnTo>
                    <a:pt x="20071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475641" y="6678592"/>
              <a:ext cx="35560" cy="20955"/>
            </a:xfrm>
            <a:custGeom>
              <a:avLst/>
              <a:gdLst/>
              <a:ahLst/>
              <a:cxnLst/>
              <a:rect l="l" t="t" r="r" b="b"/>
              <a:pathLst>
                <a:path w="35559" h="20954">
                  <a:moveTo>
                    <a:pt x="20071" y="0"/>
                  </a:moveTo>
                  <a:lnTo>
                    <a:pt x="0" y="5328"/>
                  </a:lnTo>
                  <a:lnTo>
                    <a:pt x="15053" y="20382"/>
                  </a:lnTo>
                  <a:lnTo>
                    <a:pt x="35124" y="15053"/>
                  </a:lnTo>
                  <a:lnTo>
                    <a:pt x="2007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493705" y="6673796"/>
              <a:ext cx="35560" cy="20955"/>
            </a:xfrm>
            <a:custGeom>
              <a:avLst/>
              <a:gdLst/>
              <a:ahLst/>
              <a:cxnLst/>
              <a:rect l="l" t="t" r="r" b="b"/>
              <a:pathLst>
                <a:path w="35559" h="20954">
                  <a:moveTo>
                    <a:pt x="20071" y="0"/>
                  </a:moveTo>
                  <a:lnTo>
                    <a:pt x="0" y="5328"/>
                  </a:lnTo>
                  <a:lnTo>
                    <a:pt x="15053" y="20382"/>
                  </a:lnTo>
                  <a:lnTo>
                    <a:pt x="35124" y="15053"/>
                  </a:lnTo>
                  <a:lnTo>
                    <a:pt x="20071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511769" y="6669000"/>
              <a:ext cx="35560" cy="20955"/>
            </a:xfrm>
            <a:custGeom>
              <a:avLst/>
              <a:gdLst/>
              <a:ahLst/>
              <a:cxnLst/>
              <a:rect l="l" t="t" r="r" b="b"/>
              <a:pathLst>
                <a:path w="35559" h="20954">
                  <a:moveTo>
                    <a:pt x="20071" y="0"/>
                  </a:moveTo>
                  <a:lnTo>
                    <a:pt x="0" y="5328"/>
                  </a:lnTo>
                  <a:lnTo>
                    <a:pt x="15053" y="20382"/>
                  </a:lnTo>
                  <a:lnTo>
                    <a:pt x="35124" y="15053"/>
                  </a:lnTo>
                  <a:lnTo>
                    <a:pt x="20071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530837" y="6664205"/>
              <a:ext cx="34290" cy="20320"/>
            </a:xfrm>
            <a:custGeom>
              <a:avLst/>
              <a:gdLst/>
              <a:ahLst/>
              <a:cxnLst/>
              <a:rect l="l" t="t" r="r" b="b"/>
              <a:pathLst>
                <a:path w="34290" h="20320">
                  <a:moveTo>
                    <a:pt x="19067" y="0"/>
                  </a:moveTo>
                  <a:lnTo>
                    <a:pt x="0" y="5062"/>
                  </a:lnTo>
                  <a:lnTo>
                    <a:pt x="15053" y="20115"/>
                  </a:lnTo>
                  <a:lnTo>
                    <a:pt x="34121" y="15053"/>
                  </a:lnTo>
                  <a:lnTo>
                    <a:pt x="19067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547897" y="6659142"/>
              <a:ext cx="23495" cy="20955"/>
            </a:xfrm>
            <a:custGeom>
              <a:avLst/>
              <a:gdLst/>
              <a:ahLst/>
              <a:cxnLst/>
              <a:rect l="l" t="t" r="r" b="b"/>
              <a:pathLst>
                <a:path w="23495" h="20954">
                  <a:moveTo>
                    <a:pt x="21074" y="0"/>
                  </a:moveTo>
                  <a:lnTo>
                    <a:pt x="0" y="5595"/>
                  </a:lnTo>
                  <a:lnTo>
                    <a:pt x="15053" y="20648"/>
                  </a:lnTo>
                  <a:lnTo>
                    <a:pt x="23082" y="18517"/>
                  </a:lnTo>
                  <a:lnTo>
                    <a:pt x="23082" y="2007"/>
                  </a:lnTo>
                  <a:lnTo>
                    <a:pt x="21074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566965" y="6658609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4014" y="0"/>
                  </a:moveTo>
                  <a:lnTo>
                    <a:pt x="0" y="1065"/>
                  </a:lnTo>
                  <a:lnTo>
                    <a:pt x="4014" y="5080"/>
                  </a:lnTo>
                  <a:lnTo>
                    <a:pt x="401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0699" y="6201409"/>
              <a:ext cx="140970" cy="342900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6740" y="5943600"/>
              <a:ext cx="1191260" cy="732790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6409690" y="590803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2870"/>
                  </a:moveTo>
                  <a:lnTo>
                    <a:pt x="5080" y="1282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5080" y="19646"/>
                  </a:lnTo>
                  <a:lnTo>
                    <a:pt x="11430" y="20383"/>
                  </a:lnTo>
                  <a:lnTo>
                    <a:pt x="11430" y="287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419849" y="5910579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0" y="0"/>
                  </a:moveTo>
                  <a:lnTo>
                    <a:pt x="0" y="17695"/>
                  </a:lnTo>
                  <a:lnTo>
                    <a:pt x="6350" y="18436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426199" y="5912167"/>
              <a:ext cx="5080" cy="17780"/>
            </a:xfrm>
            <a:custGeom>
              <a:avLst/>
              <a:gdLst/>
              <a:ahLst/>
              <a:cxnLst/>
              <a:rect l="l" t="t" r="r" b="b"/>
              <a:pathLst>
                <a:path w="5079" h="17779">
                  <a:moveTo>
                    <a:pt x="0" y="0"/>
                  </a:moveTo>
                  <a:lnTo>
                    <a:pt x="0" y="16848"/>
                  </a:lnTo>
                  <a:lnTo>
                    <a:pt x="5079" y="17441"/>
                  </a:lnTo>
                  <a:lnTo>
                    <a:pt x="5079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431280" y="5913437"/>
              <a:ext cx="6350" cy="17145"/>
            </a:xfrm>
            <a:custGeom>
              <a:avLst/>
              <a:gdLst/>
              <a:ahLst/>
              <a:cxnLst/>
              <a:rect l="l" t="t" r="r" b="b"/>
              <a:pathLst>
                <a:path w="6350" h="17145">
                  <a:moveTo>
                    <a:pt x="0" y="0"/>
                  </a:moveTo>
                  <a:lnTo>
                    <a:pt x="0" y="16171"/>
                  </a:lnTo>
                  <a:lnTo>
                    <a:pt x="6350" y="1691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436360" y="5914707"/>
              <a:ext cx="6350" cy="16510"/>
            </a:xfrm>
            <a:custGeom>
              <a:avLst/>
              <a:gdLst/>
              <a:ahLst/>
              <a:cxnLst/>
              <a:rect l="l" t="t" r="r" b="b"/>
              <a:pathLst>
                <a:path w="6350" h="16510">
                  <a:moveTo>
                    <a:pt x="0" y="0"/>
                  </a:moveTo>
                  <a:lnTo>
                    <a:pt x="0" y="15493"/>
                  </a:lnTo>
                  <a:lnTo>
                    <a:pt x="6350" y="16234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442710" y="5916294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39">
                  <a:moveTo>
                    <a:pt x="0" y="0"/>
                  </a:moveTo>
                  <a:lnTo>
                    <a:pt x="0" y="14647"/>
                  </a:lnTo>
                  <a:lnTo>
                    <a:pt x="5079" y="1523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447790" y="5917564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970"/>
                  </a:lnTo>
                  <a:lnTo>
                    <a:pt x="6350" y="14710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452869" y="5918834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0" y="0"/>
                  </a:moveTo>
                  <a:lnTo>
                    <a:pt x="0" y="13292"/>
                  </a:lnTo>
                  <a:lnTo>
                    <a:pt x="6350" y="14033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459219" y="5920422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0" y="12446"/>
                  </a:lnTo>
                  <a:lnTo>
                    <a:pt x="5079" y="13038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464299" y="5921692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1768"/>
                  </a:lnTo>
                  <a:lnTo>
                    <a:pt x="6350" y="12509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469380" y="592296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0" y="11091"/>
                  </a:lnTo>
                  <a:lnTo>
                    <a:pt x="6350" y="1183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475730" y="592455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10244"/>
                  </a:lnTo>
                  <a:lnTo>
                    <a:pt x="5080" y="10837"/>
                  </a:lnTo>
                  <a:lnTo>
                    <a:pt x="508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480810" y="5925819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0" y="0"/>
                  </a:moveTo>
                  <a:lnTo>
                    <a:pt x="0" y="9567"/>
                  </a:lnTo>
                  <a:lnTo>
                    <a:pt x="5079" y="1015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485890" y="5927089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0" y="0"/>
                  </a:moveTo>
                  <a:lnTo>
                    <a:pt x="0" y="8890"/>
                  </a:lnTo>
                  <a:lnTo>
                    <a:pt x="6350" y="10583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492240" y="592783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9842"/>
                  </a:lnTo>
                  <a:lnTo>
                    <a:pt x="5080" y="11197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497319" y="5928423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0604"/>
                  </a:lnTo>
                  <a:lnTo>
                    <a:pt x="6350" y="1229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502399" y="592901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1366"/>
                  </a:lnTo>
                  <a:lnTo>
                    <a:pt x="6350" y="1305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508749" y="5929756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79" h="13970">
                  <a:moveTo>
                    <a:pt x="0" y="0"/>
                  </a:moveTo>
                  <a:lnTo>
                    <a:pt x="0" y="12319"/>
                  </a:lnTo>
                  <a:lnTo>
                    <a:pt x="5079" y="13673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513830" y="5930349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081"/>
                  </a:lnTo>
                  <a:lnTo>
                    <a:pt x="6350" y="14774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518909" y="5930942"/>
              <a:ext cx="6350" cy="15875"/>
            </a:xfrm>
            <a:custGeom>
              <a:avLst/>
              <a:gdLst/>
              <a:ahLst/>
              <a:cxnLst/>
              <a:rect l="l" t="t" r="r" b="b"/>
              <a:pathLst>
                <a:path w="6350" h="15875">
                  <a:moveTo>
                    <a:pt x="0" y="0"/>
                  </a:moveTo>
                  <a:lnTo>
                    <a:pt x="0" y="13842"/>
                  </a:lnTo>
                  <a:lnTo>
                    <a:pt x="6350" y="15536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525259" y="5931683"/>
              <a:ext cx="5080" cy="16510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0" y="0"/>
                  </a:moveTo>
                  <a:lnTo>
                    <a:pt x="0" y="14795"/>
                  </a:lnTo>
                  <a:lnTo>
                    <a:pt x="5080" y="16150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530340" y="5932275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0" y="0"/>
                  </a:moveTo>
                  <a:lnTo>
                    <a:pt x="0" y="15557"/>
                  </a:lnTo>
                  <a:lnTo>
                    <a:pt x="6350" y="1725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535420" y="5932868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4">
                  <a:moveTo>
                    <a:pt x="0" y="0"/>
                  </a:moveTo>
                  <a:lnTo>
                    <a:pt x="0" y="16319"/>
                  </a:lnTo>
                  <a:lnTo>
                    <a:pt x="6350" y="18012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541770" y="5933609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79" h="19050">
                  <a:moveTo>
                    <a:pt x="0" y="0"/>
                  </a:moveTo>
                  <a:lnTo>
                    <a:pt x="0" y="17271"/>
                  </a:lnTo>
                  <a:lnTo>
                    <a:pt x="5079" y="18626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546849" y="5934201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0" y="0"/>
                  </a:moveTo>
                  <a:lnTo>
                    <a:pt x="0" y="18034"/>
                  </a:lnTo>
                  <a:lnTo>
                    <a:pt x="6350" y="1972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551930" y="5934794"/>
              <a:ext cx="6350" cy="20955"/>
            </a:xfrm>
            <a:custGeom>
              <a:avLst/>
              <a:gdLst/>
              <a:ahLst/>
              <a:cxnLst/>
              <a:rect l="l" t="t" r="r" b="b"/>
              <a:pathLst>
                <a:path w="6350" h="20954">
                  <a:moveTo>
                    <a:pt x="0" y="0"/>
                  </a:moveTo>
                  <a:lnTo>
                    <a:pt x="0" y="18795"/>
                  </a:lnTo>
                  <a:lnTo>
                    <a:pt x="6350" y="2048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558280" y="5935535"/>
              <a:ext cx="3810" cy="20955"/>
            </a:xfrm>
            <a:custGeom>
              <a:avLst/>
              <a:gdLst/>
              <a:ahLst/>
              <a:cxnLst/>
              <a:rect l="l" t="t" r="r" b="b"/>
              <a:pathLst>
                <a:path w="3809" h="20954">
                  <a:moveTo>
                    <a:pt x="0" y="0"/>
                  </a:moveTo>
                  <a:lnTo>
                    <a:pt x="0" y="19748"/>
                  </a:lnTo>
                  <a:lnTo>
                    <a:pt x="3810" y="20764"/>
                  </a:lnTo>
                  <a:lnTo>
                    <a:pt x="381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07760" y="6267450"/>
              <a:ext cx="132079" cy="82550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9400" y="5764529"/>
              <a:ext cx="2580640" cy="1084580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3199" y="5333999"/>
              <a:ext cx="2143759" cy="1304290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8387442" y="505840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2177" y="0"/>
                  </a:moveTo>
                  <a:lnTo>
                    <a:pt x="0" y="2539"/>
                  </a:lnTo>
                  <a:lnTo>
                    <a:pt x="4265" y="2539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463140" y="5147309"/>
              <a:ext cx="498475" cy="7620"/>
            </a:xfrm>
            <a:custGeom>
              <a:avLst/>
              <a:gdLst/>
              <a:ahLst/>
              <a:cxnLst/>
              <a:rect l="l" t="t" r="r" b="b"/>
              <a:pathLst>
                <a:path w="498475" h="7620">
                  <a:moveTo>
                    <a:pt x="35623" y="7620"/>
                  </a:moveTo>
                  <a:lnTo>
                    <a:pt x="29616" y="3810"/>
                  </a:lnTo>
                  <a:lnTo>
                    <a:pt x="23596" y="0"/>
                  </a:lnTo>
                  <a:lnTo>
                    <a:pt x="0" y="0"/>
                  </a:lnTo>
                  <a:lnTo>
                    <a:pt x="6121" y="3810"/>
                  </a:lnTo>
                  <a:lnTo>
                    <a:pt x="12230" y="7620"/>
                  </a:lnTo>
                  <a:lnTo>
                    <a:pt x="35623" y="7620"/>
                  </a:lnTo>
                  <a:close/>
                </a:path>
                <a:path w="498475" h="7620">
                  <a:moveTo>
                    <a:pt x="497890" y="0"/>
                  </a:moveTo>
                  <a:lnTo>
                    <a:pt x="489000" y="0"/>
                  </a:lnTo>
                  <a:lnTo>
                    <a:pt x="484327" y="3810"/>
                  </a:lnTo>
                  <a:lnTo>
                    <a:pt x="479666" y="7620"/>
                  </a:lnTo>
                  <a:lnTo>
                    <a:pt x="488556" y="7620"/>
                  </a:lnTo>
                  <a:lnTo>
                    <a:pt x="493217" y="3810"/>
                  </a:lnTo>
                  <a:lnTo>
                    <a:pt x="49789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006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962390" y="486790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08" y="7620"/>
                  </a:moveTo>
                  <a:lnTo>
                    <a:pt x="12801" y="3810"/>
                  </a:lnTo>
                  <a:lnTo>
                    <a:pt x="11074" y="2540"/>
                  </a:lnTo>
                  <a:lnTo>
                    <a:pt x="7620" y="0"/>
                  </a:lnTo>
                  <a:lnTo>
                    <a:pt x="5080" y="254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18008" y="762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961120" y="4875529"/>
              <a:ext cx="26670" cy="5080"/>
            </a:xfrm>
            <a:custGeom>
              <a:avLst/>
              <a:gdLst/>
              <a:ahLst/>
              <a:cxnLst/>
              <a:rect l="l" t="t" r="r" b="b"/>
              <a:pathLst>
                <a:path w="26670" h="5079">
                  <a:moveTo>
                    <a:pt x="19280" y="0"/>
                  </a:moveTo>
                  <a:lnTo>
                    <a:pt x="1270" y="0"/>
                  </a:lnTo>
                  <a:lnTo>
                    <a:pt x="0" y="1270"/>
                  </a:lnTo>
                  <a:lnTo>
                    <a:pt x="4969" y="5080"/>
                  </a:lnTo>
                  <a:lnTo>
                    <a:pt x="26208" y="5080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006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966089" y="488060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238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165" y="507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971059" y="488441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464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391" y="507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977685" y="4889499"/>
              <a:ext cx="29209" cy="5080"/>
            </a:xfrm>
            <a:custGeom>
              <a:avLst/>
              <a:gdLst/>
              <a:ahLst/>
              <a:cxnLst/>
              <a:rect l="l" t="t" r="r" b="b"/>
              <a:pathLst>
                <a:path w="29209" h="5079">
                  <a:moveTo>
                    <a:pt x="21765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8692" y="5080"/>
                  </a:lnTo>
                  <a:lnTo>
                    <a:pt x="21765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984311" y="489457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206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746" y="3810"/>
                  </a:lnTo>
                  <a:lnTo>
                    <a:pt x="23798" y="1270"/>
                  </a:lnTo>
                  <a:lnTo>
                    <a:pt x="22066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995907" y="4903469"/>
              <a:ext cx="22225" cy="5080"/>
            </a:xfrm>
            <a:custGeom>
              <a:avLst/>
              <a:gdLst/>
              <a:ahLst/>
              <a:cxnLst/>
              <a:rect l="l" t="t" r="r" b="b"/>
              <a:pathLst>
                <a:path w="22225" h="5079">
                  <a:moveTo>
                    <a:pt x="18045" y="0"/>
                  </a:moveTo>
                  <a:lnTo>
                    <a:pt x="0" y="0"/>
                  </a:lnTo>
                  <a:lnTo>
                    <a:pt x="3313" y="2539"/>
                  </a:lnTo>
                  <a:lnTo>
                    <a:pt x="5853" y="5079"/>
                  </a:lnTo>
                  <a:lnTo>
                    <a:pt x="21939" y="5079"/>
                  </a:lnTo>
                  <a:lnTo>
                    <a:pt x="18045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9000490" y="4907279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20" h="5079">
                  <a:moveTo>
                    <a:pt x="1638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20277" y="5080"/>
                  </a:lnTo>
                  <a:lnTo>
                    <a:pt x="1638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9005570" y="4912359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4" h="5079">
                  <a:moveTo>
                    <a:pt x="15197" y="0"/>
                  </a:moveTo>
                  <a:lnTo>
                    <a:pt x="0" y="0"/>
                  </a:lnTo>
                  <a:lnTo>
                    <a:pt x="5079" y="5079"/>
                  </a:lnTo>
                  <a:lnTo>
                    <a:pt x="19092" y="5079"/>
                  </a:lnTo>
                  <a:lnTo>
                    <a:pt x="15197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9010649" y="4917439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5" h="5079">
                  <a:moveTo>
                    <a:pt x="1401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906" y="508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9015730" y="492251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826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5748" y="3809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9019540" y="4926329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1938" y="0"/>
                  </a:moveTo>
                  <a:lnTo>
                    <a:pt x="0" y="0"/>
                  </a:lnTo>
                  <a:lnTo>
                    <a:pt x="5080" y="5080"/>
                  </a:lnTo>
                  <a:lnTo>
                    <a:pt x="15832" y="5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9024620" y="49314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3217" y="5079"/>
                  </a:lnTo>
                  <a:lnTo>
                    <a:pt x="13292" y="507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9027498" y="493521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0117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1303" y="507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9028853" y="49402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48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1133" y="508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9030208" y="49453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779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964" y="5080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9031223" y="49491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51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837" y="508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9032578" y="49542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482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667" y="5079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9033933" y="49593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1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202" y="3810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9034949" y="496315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186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371" y="5079"/>
                  </a:lnTo>
                  <a:lnTo>
                    <a:pt x="9186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9036304" y="49682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312" y="5080"/>
                  </a:lnTo>
                  <a:lnTo>
                    <a:pt x="10244" y="508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9037320" y="49720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888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244" y="50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9038505" y="49771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5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413" y="5080"/>
                  </a:lnTo>
                  <a:lnTo>
                    <a:pt x="9059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9039690" y="49822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228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0583" y="507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9040875" y="498728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398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752" y="5080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9041765" y="49910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525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879" y="508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9043839" y="49999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821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175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9045024" y="500506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90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1345" y="5079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9044826" y="5010149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89">
                  <a:moveTo>
                    <a:pt x="11544" y="0"/>
                  </a:moveTo>
                  <a:lnTo>
                    <a:pt x="1384" y="0"/>
                  </a:lnTo>
                  <a:lnTo>
                    <a:pt x="584" y="5080"/>
                  </a:lnTo>
                  <a:lnTo>
                    <a:pt x="0" y="8890"/>
                  </a:lnTo>
                  <a:lnTo>
                    <a:pt x="9956" y="8890"/>
                  </a:lnTo>
                  <a:lnTo>
                    <a:pt x="10629" y="5080"/>
                  </a:lnTo>
                  <a:lnTo>
                    <a:pt x="10858" y="381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9044036" y="50190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52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849" y="5080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9043443" y="50228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668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764" y="508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9042654" y="50279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555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651" y="5080"/>
                  </a:lnTo>
                  <a:lnTo>
                    <a:pt x="10555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9041863" y="50330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442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539" y="5079"/>
                  </a:lnTo>
                  <a:lnTo>
                    <a:pt x="10442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9041271" y="50380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31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454" y="381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9040480" y="504189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244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341" y="5080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9039690" y="504697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1013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228" y="508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9039097" y="505205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21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143" y="3809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9038307" y="505586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934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031" y="5079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9037517" y="506094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82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8918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9035315" y="506475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1346" y="0"/>
                  </a:moveTo>
                  <a:lnTo>
                    <a:pt x="2400" y="0"/>
                  </a:lnTo>
                  <a:lnTo>
                    <a:pt x="2005" y="2539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0895" y="2539"/>
                  </a:lnTo>
                  <a:lnTo>
                    <a:pt x="11346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9031304" y="506983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9027293" y="50749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9024285" y="507872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9020275" y="50838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9017267" y="50876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9013256" y="509269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9009246" y="509777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9005235" y="51028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9002227" y="51066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007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8660968" y="4898389"/>
              <a:ext cx="120650" cy="6350"/>
            </a:xfrm>
            <a:custGeom>
              <a:avLst/>
              <a:gdLst/>
              <a:ahLst/>
              <a:cxnLst/>
              <a:rect l="l" t="t" r="r" b="b"/>
              <a:pathLst>
                <a:path w="120650" h="6350">
                  <a:moveTo>
                    <a:pt x="120230" y="3810"/>
                  </a:moveTo>
                  <a:lnTo>
                    <a:pt x="110274" y="3810"/>
                  </a:lnTo>
                  <a:lnTo>
                    <a:pt x="110274" y="2540"/>
                  </a:lnTo>
                  <a:lnTo>
                    <a:pt x="105841" y="2540"/>
                  </a:lnTo>
                  <a:lnTo>
                    <a:pt x="96951" y="1270"/>
                  </a:lnTo>
                  <a:lnTo>
                    <a:pt x="79171" y="0"/>
                  </a:lnTo>
                  <a:lnTo>
                    <a:pt x="42341" y="0"/>
                  </a:lnTo>
                  <a:lnTo>
                    <a:pt x="23291" y="1270"/>
                  </a:lnTo>
                  <a:lnTo>
                    <a:pt x="14389" y="2540"/>
                  </a:lnTo>
                  <a:lnTo>
                    <a:pt x="9956" y="2540"/>
                  </a:lnTo>
                  <a:lnTo>
                    <a:pt x="9956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20230" y="6350"/>
                  </a:lnTo>
                  <a:lnTo>
                    <a:pt x="120230" y="38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8645309" y="490473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1270"/>
                  </a:moveTo>
                  <a:lnTo>
                    <a:pt x="144145" y="1270"/>
                  </a:lnTo>
                  <a:lnTo>
                    <a:pt x="144145" y="0"/>
                  </a:lnTo>
                  <a:lnTo>
                    <a:pt x="7404" y="0"/>
                  </a:lnTo>
                  <a:lnTo>
                    <a:pt x="7404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52400" y="3810"/>
                  </a:lnTo>
                  <a:lnTo>
                    <a:pt x="152400" y="127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8631872" y="490854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80340" y="1270"/>
                  </a:moveTo>
                  <a:lnTo>
                    <a:pt x="174091" y="1270"/>
                  </a:lnTo>
                  <a:lnTo>
                    <a:pt x="174091" y="0"/>
                  </a:lnTo>
                  <a:lnTo>
                    <a:pt x="6451" y="0"/>
                  </a:lnTo>
                  <a:lnTo>
                    <a:pt x="6451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80340" y="3810"/>
                  </a:lnTo>
                  <a:lnTo>
                    <a:pt x="180340" y="127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8616696" y="4912359"/>
              <a:ext cx="209550" cy="3810"/>
            </a:xfrm>
            <a:custGeom>
              <a:avLst/>
              <a:gdLst/>
              <a:ahLst/>
              <a:cxnLst/>
              <a:rect l="l" t="t" r="r" b="b"/>
              <a:pathLst>
                <a:path w="209550" h="3810">
                  <a:moveTo>
                    <a:pt x="199009" y="0"/>
                  </a:moveTo>
                  <a:lnTo>
                    <a:pt x="11049" y="0"/>
                  </a:lnTo>
                  <a:lnTo>
                    <a:pt x="2794" y="2539"/>
                  </a:lnTo>
                  <a:lnTo>
                    <a:pt x="0" y="3809"/>
                  </a:lnTo>
                  <a:lnTo>
                    <a:pt x="209296" y="3809"/>
                  </a:lnTo>
                  <a:lnTo>
                    <a:pt x="205994" y="2539"/>
                  </a:lnTo>
                  <a:lnTo>
                    <a:pt x="19900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8608313" y="4916169"/>
              <a:ext cx="227965" cy="3810"/>
            </a:xfrm>
            <a:custGeom>
              <a:avLst/>
              <a:gdLst/>
              <a:ahLst/>
              <a:cxnLst/>
              <a:rect l="l" t="t" r="r" b="b"/>
              <a:pathLst>
                <a:path w="227965" h="3810">
                  <a:moveTo>
                    <a:pt x="217677" y="0"/>
                  </a:moveTo>
                  <a:lnTo>
                    <a:pt x="8381" y="0"/>
                  </a:lnTo>
                  <a:lnTo>
                    <a:pt x="0" y="3809"/>
                  </a:lnTo>
                  <a:lnTo>
                    <a:pt x="227583" y="3809"/>
                  </a:lnTo>
                  <a:lnTo>
                    <a:pt x="217677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8601710" y="4919979"/>
              <a:ext cx="240665" cy="5080"/>
            </a:xfrm>
            <a:custGeom>
              <a:avLst/>
              <a:gdLst/>
              <a:ahLst/>
              <a:cxnLst/>
              <a:rect l="l" t="t" r="r" b="b"/>
              <a:pathLst>
                <a:path w="240665" h="5079">
                  <a:moveTo>
                    <a:pt x="240538" y="1270"/>
                  </a:moveTo>
                  <a:lnTo>
                    <a:pt x="235839" y="1270"/>
                  </a:lnTo>
                  <a:lnTo>
                    <a:pt x="235839" y="0"/>
                  </a:lnTo>
                  <a:lnTo>
                    <a:pt x="5207" y="0"/>
                  </a:lnTo>
                  <a:lnTo>
                    <a:pt x="520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240538" y="5080"/>
                  </a:lnTo>
                  <a:lnTo>
                    <a:pt x="240538" y="127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8592820" y="492378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0443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56539" y="3810"/>
                  </a:lnTo>
                  <a:lnTo>
                    <a:pt x="250443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8587105" y="4927599"/>
              <a:ext cx="268605" cy="3810"/>
            </a:xfrm>
            <a:custGeom>
              <a:avLst/>
              <a:gdLst/>
              <a:ahLst/>
              <a:cxnLst/>
              <a:rect l="l" t="t" r="r" b="b"/>
              <a:pathLst>
                <a:path w="268604" h="3810">
                  <a:moveTo>
                    <a:pt x="262254" y="0"/>
                  </a:moveTo>
                  <a:lnTo>
                    <a:pt x="5715" y="0"/>
                  </a:lnTo>
                  <a:lnTo>
                    <a:pt x="0" y="3810"/>
                  </a:lnTo>
                  <a:lnTo>
                    <a:pt x="268604" y="3810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8579908" y="4931409"/>
              <a:ext cx="283845" cy="5080"/>
            </a:xfrm>
            <a:custGeom>
              <a:avLst/>
              <a:gdLst/>
              <a:ahLst/>
              <a:cxnLst/>
              <a:rect l="l" t="t" r="r" b="b"/>
              <a:pathLst>
                <a:path w="283845" h="5079">
                  <a:moveTo>
                    <a:pt x="275801" y="0"/>
                  </a:moveTo>
                  <a:lnTo>
                    <a:pt x="7196" y="0"/>
                  </a:lnTo>
                  <a:lnTo>
                    <a:pt x="1481" y="3809"/>
                  </a:lnTo>
                  <a:lnTo>
                    <a:pt x="0" y="5079"/>
                  </a:lnTo>
                  <a:lnTo>
                    <a:pt x="283633" y="5079"/>
                  </a:lnTo>
                  <a:lnTo>
                    <a:pt x="282151" y="3809"/>
                  </a:lnTo>
                  <a:lnTo>
                    <a:pt x="275801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8575463" y="4935219"/>
              <a:ext cx="292735" cy="5080"/>
            </a:xfrm>
            <a:custGeom>
              <a:avLst/>
              <a:gdLst/>
              <a:ahLst/>
              <a:cxnLst/>
              <a:rect l="l" t="t" r="r" b="b"/>
              <a:pathLst>
                <a:path w="292734" h="5079">
                  <a:moveTo>
                    <a:pt x="286596" y="0"/>
                  </a:moveTo>
                  <a:lnTo>
                    <a:pt x="5926" y="0"/>
                  </a:lnTo>
                  <a:lnTo>
                    <a:pt x="0" y="5079"/>
                  </a:lnTo>
                  <a:lnTo>
                    <a:pt x="292523" y="507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8571048" y="4939029"/>
              <a:ext cx="301625" cy="5080"/>
            </a:xfrm>
            <a:custGeom>
              <a:avLst/>
              <a:gdLst/>
              <a:ahLst/>
              <a:cxnLst/>
              <a:rect l="l" t="t" r="r" b="b"/>
              <a:pathLst>
                <a:path w="301625" h="5079">
                  <a:moveTo>
                    <a:pt x="295456" y="0"/>
                  </a:moveTo>
                  <a:lnTo>
                    <a:pt x="5896" y="0"/>
                  </a:lnTo>
                  <a:lnTo>
                    <a:pt x="1451" y="3810"/>
                  </a:lnTo>
                  <a:lnTo>
                    <a:pt x="0" y="5080"/>
                  </a:lnTo>
                  <a:lnTo>
                    <a:pt x="301352" y="5080"/>
                  </a:lnTo>
                  <a:lnTo>
                    <a:pt x="299901" y="3810"/>
                  </a:lnTo>
                  <a:lnTo>
                    <a:pt x="29545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8559482" y="4951729"/>
              <a:ext cx="325120" cy="3810"/>
            </a:xfrm>
            <a:custGeom>
              <a:avLst/>
              <a:gdLst/>
              <a:ahLst/>
              <a:cxnLst/>
              <a:rect l="l" t="t" r="r" b="b"/>
              <a:pathLst>
                <a:path w="325120" h="3810">
                  <a:moveTo>
                    <a:pt x="321627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24961" y="3810"/>
                  </a:lnTo>
                  <a:lnTo>
                    <a:pt x="32162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8556624" y="4955539"/>
              <a:ext cx="331470" cy="3810"/>
            </a:xfrm>
            <a:custGeom>
              <a:avLst/>
              <a:gdLst/>
              <a:ahLst/>
              <a:cxnLst/>
              <a:rect l="l" t="t" r="r" b="b"/>
              <a:pathLst>
                <a:path w="331470" h="3810">
                  <a:moveTo>
                    <a:pt x="327818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31152" y="3810"/>
                  </a:lnTo>
                  <a:lnTo>
                    <a:pt x="32781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8553993" y="4959349"/>
              <a:ext cx="336550" cy="3810"/>
            </a:xfrm>
            <a:custGeom>
              <a:avLst/>
              <a:gdLst/>
              <a:ahLst/>
              <a:cxnLst/>
              <a:rect l="l" t="t" r="r" b="b"/>
              <a:pathLst>
                <a:path w="336550" h="3810">
                  <a:moveTo>
                    <a:pt x="333783" y="0"/>
                  </a:moveTo>
                  <a:lnTo>
                    <a:pt x="2630" y="0"/>
                  </a:lnTo>
                  <a:lnTo>
                    <a:pt x="725" y="2539"/>
                  </a:lnTo>
                  <a:lnTo>
                    <a:pt x="0" y="3810"/>
                  </a:lnTo>
                  <a:lnTo>
                    <a:pt x="336550" y="3810"/>
                  </a:lnTo>
                  <a:lnTo>
                    <a:pt x="336005" y="2539"/>
                  </a:lnTo>
                  <a:lnTo>
                    <a:pt x="33378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8551817" y="4963159"/>
              <a:ext cx="340360" cy="3810"/>
            </a:xfrm>
            <a:custGeom>
              <a:avLst/>
              <a:gdLst/>
              <a:ahLst/>
              <a:cxnLst/>
              <a:rect l="l" t="t" r="r" b="b"/>
              <a:pathLst>
                <a:path w="340359" h="3810">
                  <a:moveTo>
                    <a:pt x="33872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0359" y="3809"/>
                  </a:lnTo>
                  <a:lnTo>
                    <a:pt x="338727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8549640" y="4966969"/>
              <a:ext cx="344170" cy="3810"/>
            </a:xfrm>
            <a:custGeom>
              <a:avLst/>
              <a:gdLst/>
              <a:ahLst/>
              <a:cxnLst/>
              <a:rect l="l" t="t" r="r" b="b"/>
              <a:pathLst>
                <a:path w="344170" h="3810">
                  <a:moveTo>
                    <a:pt x="34253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4169" y="3809"/>
                  </a:lnTo>
                  <a:lnTo>
                    <a:pt x="34253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8547734" y="4970779"/>
              <a:ext cx="347980" cy="3810"/>
            </a:xfrm>
            <a:custGeom>
              <a:avLst/>
              <a:gdLst/>
              <a:ahLst/>
              <a:cxnLst/>
              <a:rect l="l" t="t" r="r" b="b"/>
              <a:pathLst>
                <a:path w="347979" h="3810">
                  <a:moveTo>
                    <a:pt x="346074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47503" y="3810"/>
                  </a:lnTo>
                  <a:lnTo>
                    <a:pt x="346074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8545195" y="49745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0043" y="0"/>
                  </a:moveTo>
                  <a:lnTo>
                    <a:pt x="2540" y="0"/>
                  </a:lnTo>
                  <a:lnTo>
                    <a:pt x="0" y="5080"/>
                  </a:lnTo>
                  <a:lnTo>
                    <a:pt x="351948" y="5080"/>
                  </a:lnTo>
                  <a:lnTo>
                    <a:pt x="350043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8543924" y="497839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2742" y="0"/>
                  </a:moveTo>
                  <a:lnTo>
                    <a:pt x="1904" y="0"/>
                  </a:lnTo>
                  <a:lnTo>
                    <a:pt x="634" y="2539"/>
                  </a:lnTo>
                  <a:lnTo>
                    <a:pt x="0" y="5080"/>
                  </a:lnTo>
                  <a:lnTo>
                    <a:pt x="354329" y="5080"/>
                  </a:lnTo>
                  <a:lnTo>
                    <a:pt x="353695" y="2539"/>
                  </a:lnTo>
                  <a:lnTo>
                    <a:pt x="352742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8542972" y="4982209"/>
              <a:ext cx="356235" cy="5080"/>
            </a:xfrm>
            <a:custGeom>
              <a:avLst/>
              <a:gdLst/>
              <a:ahLst/>
              <a:cxnLst/>
              <a:rect l="l" t="t" r="r" b="b"/>
              <a:pathLst>
                <a:path w="356234" h="5079">
                  <a:moveTo>
                    <a:pt x="354965" y="0"/>
                  </a:moveTo>
                  <a:lnTo>
                    <a:pt x="1270" y="0"/>
                  </a:lnTo>
                  <a:lnTo>
                    <a:pt x="0" y="5079"/>
                  </a:lnTo>
                  <a:lnTo>
                    <a:pt x="356235" y="5079"/>
                  </a:lnTo>
                  <a:lnTo>
                    <a:pt x="354965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8542020" y="498728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7187" y="0"/>
                  </a:moveTo>
                  <a:lnTo>
                    <a:pt x="952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8542020" y="4989829"/>
              <a:ext cx="359410" cy="5080"/>
            </a:xfrm>
            <a:custGeom>
              <a:avLst/>
              <a:gdLst/>
              <a:ahLst/>
              <a:cxnLst/>
              <a:rect l="l" t="t" r="r" b="b"/>
              <a:pathLst>
                <a:path w="359409" h="5079">
                  <a:moveTo>
                    <a:pt x="358889" y="1270"/>
                  </a:moveTo>
                  <a:lnTo>
                    <a:pt x="357974" y="1270"/>
                  </a:lnTo>
                  <a:lnTo>
                    <a:pt x="357974" y="0"/>
                  </a:ln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8889" y="5080"/>
                  </a:lnTo>
                  <a:lnTo>
                    <a:pt x="358889" y="127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8542020" y="501014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966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8542020" y="501395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8139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7187" y="3809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8542972" y="5017769"/>
              <a:ext cx="356235" cy="3810"/>
            </a:xfrm>
            <a:custGeom>
              <a:avLst/>
              <a:gdLst/>
              <a:ahLst/>
              <a:cxnLst/>
              <a:rect l="l" t="t" r="r" b="b"/>
              <a:pathLst>
                <a:path w="356234" h="3810">
                  <a:moveTo>
                    <a:pt x="356235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5282" y="3809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8544242" y="5021579"/>
              <a:ext cx="353695" cy="3810"/>
            </a:xfrm>
            <a:custGeom>
              <a:avLst/>
              <a:gdLst/>
              <a:ahLst/>
              <a:cxnLst/>
              <a:rect l="l" t="t" r="r" b="b"/>
              <a:pathLst>
                <a:path w="353695" h="3810">
                  <a:moveTo>
                    <a:pt x="35369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" y="2540"/>
                  </a:lnTo>
                  <a:lnTo>
                    <a:pt x="622" y="3810"/>
                  </a:lnTo>
                  <a:lnTo>
                    <a:pt x="353136" y="3810"/>
                  </a:lnTo>
                  <a:lnTo>
                    <a:pt x="353136" y="2540"/>
                  </a:lnTo>
                  <a:lnTo>
                    <a:pt x="353695" y="2540"/>
                  </a:lnTo>
                  <a:lnTo>
                    <a:pt x="353695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8545195" y="50253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1948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50043" y="5080"/>
                  </a:lnTo>
                  <a:lnTo>
                    <a:pt x="351948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8547099" y="5029199"/>
              <a:ext cx="348615" cy="5080"/>
            </a:xfrm>
            <a:custGeom>
              <a:avLst/>
              <a:gdLst/>
              <a:ahLst/>
              <a:cxnLst/>
              <a:rect l="l" t="t" r="r" b="b"/>
              <a:pathLst>
                <a:path w="348615" h="5079">
                  <a:moveTo>
                    <a:pt x="348615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46709" y="5080"/>
                  </a:lnTo>
                  <a:lnTo>
                    <a:pt x="348615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8549005" y="5033009"/>
              <a:ext cx="345440" cy="5080"/>
            </a:xfrm>
            <a:custGeom>
              <a:avLst/>
              <a:gdLst/>
              <a:ahLst/>
              <a:cxnLst/>
              <a:rect l="l" t="t" r="r" b="b"/>
              <a:pathLst>
                <a:path w="345440" h="5079">
                  <a:moveTo>
                    <a:pt x="345281" y="0"/>
                  </a:moveTo>
                  <a:lnTo>
                    <a:pt x="0" y="0"/>
                  </a:lnTo>
                  <a:lnTo>
                    <a:pt x="2540" y="5079"/>
                  </a:lnTo>
                  <a:lnTo>
                    <a:pt x="343376" y="5079"/>
                  </a:lnTo>
                  <a:lnTo>
                    <a:pt x="345281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8575463" y="506475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92523" y="0"/>
                  </a:moveTo>
                  <a:lnTo>
                    <a:pt x="0" y="0"/>
                  </a:lnTo>
                  <a:lnTo>
                    <a:pt x="4445" y="3809"/>
                  </a:lnTo>
                  <a:lnTo>
                    <a:pt x="288078" y="3809"/>
                  </a:lnTo>
                  <a:lnTo>
                    <a:pt x="292523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8580641" y="5068569"/>
              <a:ext cx="282575" cy="5080"/>
            </a:xfrm>
            <a:custGeom>
              <a:avLst/>
              <a:gdLst/>
              <a:ahLst/>
              <a:cxnLst/>
              <a:rect l="l" t="t" r="r" b="b"/>
              <a:pathLst>
                <a:path w="282575" h="5079">
                  <a:moveTo>
                    <a:pt x="28215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606" y="1270"/>
                  </a:lnTo>
                  <a:lnTo>
                    <a:pt x="3606" y="5080"/>
                  </a:lnTo>
                  <a:lnTo>
                    <a:pt x="278244" y="5080"/>
                  </a:lnTo>
                  <a:lnTo>
                    <a:pt x="278244" y="1270"/>
                  </a:lnTo>
                  <a:lnTo>
                    <a:pt x="282155" y="1270"/>
                  </a:lnTo>
                  <a:lnTo>
                    <a:pt x="282155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8585199" y="5072379"/>
              <a:ext cx="273050" cy="5080"/>
            </a:xfrm>
            <a:custGeom>
              <a:avLst/>
              <a:gdLst/>
              <a:ahLst/>
              <a:cxnLst/>
              <a:rect l="l" t="t" r="r" b="b"/>
              <a:pathLst>
                <a:path w="273050" h="5079">
                  <a:moveTo>
                    <a:pt x="272626" y="0"/>
                  </a:moveTo>
                  <a:lnTo>
                    <a:pt x="0" y="0"/>
                  </a:lnTo>
                  <a:lnTo>
                    <a:pt x="7620" y="5080"/>
                  </a:lnTo>
                  <a:lnTo>
                    <a:pt x="264159" y="5080"/>
                  </a:lnTo>
                  <a:lnTo>
                    <a:pt x="27262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8590915" y="5076189"/>
              <a:ext cx="260985" cy="5080"/>
            </a:xfrm>
            <a:custGeom>
              <a:avLst/>
              <a:gdLst/>
              <a:ahLst/>
              <a:cxnLst/>
              <a:rect l="l" t="t" r="r" b="b"/>
              <a:pathLst>
                <a:path w="260984" h="5079">
                  <a:moveTo>
                    <a:pt x="260561" y="0"/>
                  </a:moveTo>
                  <a:lnTo>
                    <a:pt x="0" y="0"/>
                  </a:lnTo>
                  <a:lnTo>
                    <a:pt x="1904" y="1270"/>
                  </a:lnTo>
                  <a:lnTo>
                    <a:pt x="9525" y="5080"/>
                  </a:lnTo>
                  <a:lnTo>
                    <a:pt x="252349" y="5080"/>
                  </a:lnTo>
                  <a:lnTo>
                    <a:pt x="258444" y="1270"/>
                  </a:lnTo>
                  <a:lnTo>
                    <a:pt x="260561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8597899" y="5079999"/>
              <a:ext cx="247650" cy="5080"/>
            </a:xfrm>
            <a:custGeom>
              <a:avLst/>
              <a:gdLst/>
              <a:ahLst/>
              <a:cxnLst/>
              <a:rect l="l" t="t" r="r" b="b"/>
              <a:pathLst>
                <a:path w="247650" h="5079">
                  <a:moveTo>
                    <a:pt x="247396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10414" y="5080"/>
                  </a:lnTo>
                  <a:lnTo>
                    <a:pt x="237998" y="5080"/>
                  </a:lnTo>
                  <a:lnTo>
                    <a:pt x="241300" y="3810"/>
                  </a:lnTo>
                  <a:lnTo>
                    <a:pt x="24739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8605520" y="5083809"/>
              <a:ext cx="233679" cy="5080"/>
            </a:xfrm>
            <a:custGeom>
              <a:avLst/>
              <a:gdLst/>
              <a:ahLst/>
              <a:cxnLst/>
              <a:rect l="l" t="t" r="r" b="b"/>
              <a:pathLst>
                <a:path w="233679" h="5079">
                  <a:moveTo>
                    <a:pt x="233679" y="0"/>
                  </a:moveTo>
                  <a:lnTo>
                    <a:pt x="0" y="0"/>
                  </a:lnTo>
                  <a:lnTo>
                    <a:pt x="11175" y="5079"/>
                  </a:lnTo>
                  <a:lnTo>
                    <a:pt x="220472" y="5079"/>
                  </a:lnTo>
                  <a:lnTo>
                    <a:pt x="233679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8613901" y="5087619"/>
              <a:ext cx="215900" cy="5080"/>
            </a:xfrm>
            <a:custGeom>
              <a:avLst/>
              <a:gdLst/>
              <a:ahLst/>
              <a:cxnLst/>
              <a:rect l="l" t="t" r="r" b="b"/>
              <a:pathLst>
                <a:path w="215900" h="5079">
                  <a:moveTo>
                    <a:pt x="215392" y="0"/>
                  </a:moveTo>
                  <a:lnTo>
                    <a:pt x="0" y="0"/>
                  </a:lnTo>
                  <a:lnTo>
                    <a:pt x="5588" y="2539"/>
                  </a:lnTo>
                  <a:lnTo>
                    <a:pt x="13843" y="5079"/>
                  </a:lnTo>
                  <a:lnTo>
                    <a:pt x="201803" y="5079"/>
                  </a:lnTo>
                  <a:lnTo>
                    <a:pt x="208788" y="2539"/>
                  </a:lnTo>
                  <a:lnTo>
                    <a:pt x="215392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8627745" y="5092699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2911" y="3810"/>
                  </a:lnTo>
                  <a:lnTo>
                    <a:pt x="175471" y="381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00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006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8577580" y="5013959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702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895" y="3810"/>
                  </a:lnTo>
                  <a:lnTo>
                    <a:pt x="3987" y="7620"/>
                  </a:lnTo>
                  <a:lnTo>
                    <a:pt x="283019" y="7620"/>
                  </a:lnTo>
                  <a:lnTo>
                    <a:pt x="284111" y="3810"/>
                  </a:lnTo>
                  <a:lnTo>
                    <a:pt x="284480" y="254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1" name="object 5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95359" y="4936489"/>
              <a:ext cx="251459" cy="146050"/>
            </a:xfrm>
            <a:prstGeom prst="rect">
              <a:avLst/>
            </a:prstGeom>
          </p:spPr>
        </p:pic>
        <p:sp>
          <p:nvSpPr>
            <p:cNvPr id="532" name="object 532"/>
            <p:cNvSpPr/>
            <p:nvPr/>
          </p:nvSpPr>
          <p:spPr>
            <a:xfrm>
              <a:off x="2094229" y="5957569"/>
              <a:ext cx="1144270" cy="92710"/>
            </a:xfrm>
            <a:custGeom>
              <a:avLst/>
              <a:gdLst/>
              <a:ahLst/>
              <a:cxnLst/>
              <a:rect l="l" t="t" r="r" b="b"/>
              <a:pathLst>
                <a:path w="1144270" h="92710">
                  <a:moveTo>
                    <a:pt x="523239" y="0"/>
                  </a:moveTo>
                  <a:lnTo>
                    <a:pt x="1144270" y="0"/>
                  </a:lnTo>
                </a:path>
                <a:path w="1144270" h="92710">
                  <a:moveTo>
                    <a:pt x="0" y="92709"/>
                  </a:moveTo>
                  <a:lnTo>
                    <a:pt x="50800" y="63499"/>
                  </a:lnTo>
                </a:path>
              </a:pathLst>
            </a:custGeom>
            <a:ln w="16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2145029" y="6029959"/>
              <a:ext cx="72390" cy="350520"/>
            </a:xfrm>
            <a:custGeom>
              <a:avLst/>
              <a:gdLst/>
              <a:ahLst/>
              <a:cxnLst/>
              <a:rect l="l" t="t" r="r" b="b"/>
              <a:pathLst>
                <a:path w="72389" h="350520">
                  <a:moveTo>
                    <a:pt x="0" y="0"/>
                  </a:moveTo>
                  <a:lnTo>
                    <a:pt x="72389" y="350519"/>
                  </a:lnTo>
                </a:path>
              </a:pathLst>
            </a:custGeom>
            <a:ln w="330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2226310" y="5433059"/>
              <a:ext cx="1043940" cy="947419"/>
            </a:xfrm>
            <a:custGeom>
              <a:avLst/>
              <a:gdLst/>
              <a:ahLst/>
              <a:cxnLst/>
              <a:rect l="l" t="t" r="r" b="b"/>
              <a:pathLst>
                <a:path w="1043939" h="947420">
                  <a:moveTo>
                    <a:pt x="0" y="947419"/>
                  </a:moveTo>
                  <a:lnTo>
                    <a:pt x="96519" y="0"/>
                  </a:lnTo>
                </a:path>
                <a:path w="1043939" h="947420">
                  <a:moveTo>
                    <a:pt x="96519" y="0"/>
                  </a:moveTo>
                  <a:lnTo>
                    <a:pt x="1043939" y="0"/>
                  </a:lnTo>
                </a:path>
              </a:pathLst>
            </a:custGeom>
            <a:ln w="16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5" name="object 535"/>
          <p:cNvSpPr txBox="1"/>
          <p:nvPr/>
        </p:nvSpPr>
        <p:spPr>
          <a:xfrm>
            <a:off x="2672079" y="5957570"/>
            <a:ext cx="50800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i="1" dirty="0">
                <a:latin typeface="Times New Roman"/>
                <a:cs typeface="Times New Roman"/>
              </a:rPr>
              <a:t>Mr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536" name="object 536"/>
          <p:cNvSpPr txBox="1"/>
          <p:nvPr/>
        </p:nvSpPr>
        <p:spPr>
          <a:xfrm>
            <a:off x="2289810" y="5387387"/>
            <a:ext cx="92075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366395" algn="l"/>
              </a:tabLst>
            </a:pPr>
            <a:r>
              <a:rPr sz="4800" spc="-60" baseline="-33854" dirty="0">
                <a:latin typeface="Symbol"/>
                <a:cs typeface="Symbol"/>
              </a:rPr>
              <a:t></a:t>
            </a:r>
            <a:r>
              <a:rPr sz="4800" spc="-60" baseline="-33854" dirty="0">
                <a:latin typeface="Times New Roman"/>
                <a:cs typeface="Times New Roman"/>
              </a:rPr>
              <a:t>	</a:t>
            </a:r>
            <a:r>
              <a:rPr sz="3100" i="1" spc="-114" dirty="0">
                <a:latin typeface="Times New Roman"/>
                <a:cs typeface="Times New Roman"/>
              </a:rPr>
              <a:t>R</a:t>
            </a:r>
            <a:r>
              <a:rPr sz="3100" spc="-114" dirty="0">
                <a:latin typeface="Times New Roman"/>
                <a:cs typeface="Times New Roman"/>
              </a:rPr>
              <a:t>.</a:t>
            </a:r>
            <a:r>
              <a:rPr sz="3100" i="1" spc="-114" dirty="0">
                <a:latin typeface="Times New Roman"/>
                <a:cs typeface="Times New Roman"/>
              </a:rPr>
              <a:t>T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537" name="object 537"/>
          <p:cNvSpPr txBox="1"/>
          <p:nvPr/>
        </p:nvSpPr>
        <p:spPr>
          <a:xfrm>
            <a:off x="1488439" y="5650229"/>
            <a:ext cx="51244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i="1" dirty="0">
                <a:latin typeface="Times New Roman"/>
                <a:cs typeface="Times New Roman"/>
              </a:rPr>
              <a:t>v</a:t>
            </a:r>
            <a:r>
              <a:rPr sz="3100" i="1" spc="-11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Symbol"/>
                <a:cs typeface="Symbol"/>
              </a:rPr>
              <a:t></a:t>
            </a:r>
            <a:endParaRPr sz="3100">
              <a:latin typeface="Symbol"/>
              <a:cs typeface="Symbol"/>
            </a:endParaRPr>
          </a:p>
        </p:txBody>
      </p:sp>
      <p:grpSp>
        <p:nvGrpSpPr>
          <p:cNvPr id="538" name="object 538"/>
          <p:cNvGrpSpPr/>
          <p:nvPr/>
        </p:nvGrpSpPr>
        <p:grpSpPr>
          <a:xfrm>
            <a:off x="2280285" y="1487805"/>
            <a:ext cx="730885" cy="1247140"/>
            <a:chOff x="2280285" y="1487805"/>
            <a:chExt cx="730885" cy="1247140"/>
          </a:xfrm>
        </p:grpSpPr>
        <p:sp>
          <p:nvSpPr>
            <p:cNvPr id="539" name="object 539"/>
            <p:cNvSpPr/>
            <p:nvPr/>
          </p:nvSpPr>
          <p:spPr>
            <a:xfrm>
              <a:off x="2289810" y="2119630"/>
              <a:ext cx="681990" cy="166370"/>
            </a:xfrm>
            <a:custGeom>
              <a:avLst/>
              <a:gdLst/>
              <a:ahLst/>
              <a:cxnLst/>
              <a:rect l="l" t="t" r="r" b="b"/>
              <a:pathLst>
                <a:path w="681989" h="166369">
                  <a:moveTo>
                    <a:pt x="306069" y="0"/>
                  </a:moveTo>
                  <a:lnTo>
                    <a:pt x="681989" y="0"/>
                  </a:lnTo>
                </a:path>
                <a:path w="681989" h="166369">
                  <a:moveTo>
                    <a:pt x="0" y="166370"/>
                  </a:moveTo>
                  <a:lnTo>
                    <a:pt x="58419" y="132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2348230" y="2261870"/>
              <a:ext cx="86360" cy="453390"/>
            </a:xfrm>
            <a:custGeom>
              <a:avLst/>
              <a:gdLst/>
              <a:ahLst/>
              <a:cxnLst/>
              <a:rect l="l" t="t" r="r" b="b"/>
              <a:pathLst>
                <a:path w="86360" h="453389">
                  <a:moveTo>
                    <a:pt x="0" y="0"/>
                  </a:moveTo>
                  <a:lnTo>
                    <a:pt x="86359" y="453389"/>
                  </a:lnTo>
                </a:path>
              </a:pathLst>
            </a:custGeom>
            <a:ln w="393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2444750" y="1497330"/>
              <a:ext cx="566420" cy="1217930"/>
            </a:xfrm>
            <a:custGeom>
              <a:avLst/>
              <a:gdLst/>
              <a:ahLst/>
              <a:cxnLst/>
              <a:rect l="l" t="t" r="r" b="b"/>
              <a:pathLst>
                <a:path w="566419" h="1217930">
                  <a:moveTo>
                    <a:pt x="0" y="1217930"/>
                  </a:moveTo>
                  <a:lnTo>
                    <a:pt x="114300" y="0"/>
                  </a:lnTo>
                </a:path>
                <a:path w="566419" h="1217930">
                  <a:moveTo>
                    <a:pt x="114300" y="0"/>
                  </a:moveTo>
                  <a:lnTo>
                    <a:pt x="5664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2" name="object 542"/>
          <p:cNvSpPr txBox="1"/>
          <p:nvPr/>
        </p:nvSpPr>
        <p:spPr>
          <a:xfrm>
            <a:off x="2636520" y="2105712"/>
            <a:ext cx="28194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75" dirty="0">
                <a:latin typeface="Symbol"/>
                <a:cs typeface="Symbol"/>
              </a:rPr>
              <a:t></a:t>
            </a:r>
            <a:endParaRPr sz="3800">
              <a:latin typeface="Symbol"/>
              <a:cs typeface="Symbol"/>
            </a:endParaRPr>
          </a:p>
        </p:txBody>
      </p:sp>
      <p:sp>
        <p:nvSpPr>
          <p:cNvPr id="543" name="object 543"/>
          <p:cNvSpPr txBox="1"/>
          <p:nvPr/>
        </p:nvSpPr>
        <p:spPr>
          <a:xfrm>
            <a:off x="2628900" y="1463039"/>
            <a:ext cx="310515" cy="584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50" i="1" spc="10" dirty="0">
                <a:latin typeface="Times New Roman"/>
                <a:cs typeface="Times New Roman"/>
              </a:rPr>
              <a:t>E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544" name="object 544"/>
          <p:cNvSpPr txBox="1"/>
          <p:nvPr/>
        </p:nvSpPr>
        <p:spPr>
          <a:xfrm>
            <a:off x="1574800" y="1757680"/>
            <a:ext cx="601980" cy="584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50" i="1" spc="5" dirty="0">
                <a:latin typeface="Times New Roman"/>
                <a:cs typeface="Times New Roman"/>
              </a:rPr>
              <a:t>v</a:t>
            </a:r>
            <a:r>
              <a:rPr sz="3650" i="1" spc="-110" dirty="0">
                <a:latin typeface="Times New Roman"/>
                <a:cs typeface="Times New Roman"/>
              </a:rPr>
              <a:t> </a:t>
            </a:r>
            <a:r>
              <a:rPr sz="3650" spc="10" dirty="0">
                <a:latin typeface="Symbol"/>
                <a:cs typeface="Symbol"/>
              </a:rPr>
              <a:t></a:t>
            </a:r>
            <a:endParaRPr sz="3650">
              <a:latin typeface="Symbol"/>
              <a:cs typeface="Symbol"/>
            </a:endParaRPr>
          </a:p>
        </p:txBody>
      </p:sp>
      <p:grpSp>
        <p:nvGrpSpPr>
          <p:cNvPr id="545" name="object 545"/>
          <p:cNvGrpSpPr/>
          <p:nvPr/>
        </p:nvGrpSpPr>
        <p:grpSpPr>
          <a:xfrm>
            <a:off x="2303779" y="3589020"/>
            <a:ext cx="742950" cy="977900"/>
            <a:chOff x="2303779" y="3589020"/>
            <a:chExt cx="742950" cy="977900"/>
          </a:xfrm>
        </p:grpSpPr>
        <p:sp>
          <p:nvSpPr>
            <p:cNvPr id="546" name="object 546"/>
            <p:cNvSpPr/>
            <p:nvPr/>
          </p:nvSpPr>
          <p:spPr>
            <a:xfrm>
              <a:off x="2311399" y="4188460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60" h="26670">
                  <a:moveTo>
                    <a:pt x="0" y="26669"/>
                  </a:moveTo>
                  <a:lnTo>
                    <a:pt x="60960" y="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2372359" y="4196080"/>
              <a:ext cx="88900" cy="355600"/>
            </a:xfrm>
            <a:custGeom>
              <a:avLst/>
              <a:gdLst/>
              <a:ahLst/>
              <a:cxnLst/>
              <a:rect l="l" t="t" r="r" b="b"/>
              <a:pathLst>
                <a:path w="88900" h="355600">
                  <a:moveTo>
                    <a:pt x="0" y="0"/>
                  </a:moveTo>
                  <a:lnTo>
                    <a:pt x="88900" y="355600"/>
                  </a:lnTo>
                </a:path>
              </a:pathLst>
            </a:custGeom>
            <a:ln w="30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2471419" y="3596640"/>
              <a:ext cx="567690" cy="955040"/>
            </a:xfrm>
            <a:custGeom>
              <a:avLst/>
              <a:gdLst/>
              <a:ahLst/>
              <a:cxnLst/>
              <a:rect l="l" t="t" r="r" b="b"/>
              <a:pathLst>
                <a:path w="567689" h="955039">
                  <a:moveTo>
                    <a:pt x="154940" y="487680"/>
                  </a:moveTo>
                  <a:lnTo>
                    <a:pt x="528319" y="487680"/>
                  </a:lnTo>
                </a:path>
                <a:path w="567689" h="955039">
                  <a:moveTo>
                    <a:pt x="0" y="955040"/>
                  </a:moveTo>
                  <a:lnTo>
                    <a:pt x="118110" y="0"/>
                  </a:lnTo>
                </a:path>
                <a:path w="567689" h="955039">
                  <a:moveTo>
                    <a:pt x="118110" y="0"/>
                  </a:moveTo>
                  <a:lnTo>
                    <a:pt x="567690" y="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9" name="object 549"/>
          <p:cNvSpPr txBox="1"/>
          <p:nvPr/>
        </p:nvSpPr>
        <p:spPr>
          <a:xfrm>
            <a:off x="2661920" y="3531453"/>
            <a:ext cx="371475" cy="1023619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850" i="1" spc="565" dirty="0">
                <a:latin typeface="Times New Roman"/>
                <a:cs typeface="Times New Roman"/>
              </a:rPr>
              <a:t>B</a:t>
            </a: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3150" spc="990" dirty="0">
                <a:latin typeface="Symbol"/>
                <a:cs typeface="Symbol"/>
              </a:rPr>
              <a:t>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550" name="object 550"/>
          <p:cNvSpPr txBox="1"/>
          <p:nvPr/>
        </p:nvSpPr>
        <p:spPr>
          <a:xfrm>
            <a:off x="1576069" y="3797300"/>
            <a:ext cx="701675" cy="464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50" i="1" spc="409" dirty="0">
                <a:latin typeface="Times New Roman"/>
                <a:cs typeface="Times New Roman"/>
              </a:rPr>
              <a:t>v</a:t>
            </a:r>
            <a:r>
              <a:rPr sz="2850" i="1" spc="120" dirty="0">
                <a:latin typeface="Times New Roman"/>
                <a:cs typeface="Times New Roman"/>
              </a:rPr>
              <a:t> </a:t>
            </a:r>
            <a:r>
              <a:rPr sz="2850" spc="1155" dirty="0">
                <a:latin typeface="Symbol"/>
                <a:cs typeface="Symbol"/>
              </a:rPr>
              <a:t>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551" name="object 551"/>
          <p:cNvSpPr txBox="1"/>
          <p:nvPr/>
        </p:nvSpPr>
        <p:spPr>
          <a:xfrm>
            <a:off x="53339" y="48259"/>
            <a:ext cx="8443595" cy="1351280"/>
          </a:xfrm>
          <a:prstGeom prst="rect">
            <a:avLst/>
          </a:prstGeom>
        </p:spPr>
        <p:txBody>
          <a:bodyPr vert="horz" wrap="square" lIns="0" tIns="248920" rIns="0" bIns="0" rtlCol="0">
            <a:spAutoFit/>
          </a:bodyPr>
          <a:lstStyle/>
          <a:p>
            <a:pPr marL="768350">
              <a:lnSpc>
                <a:spcPct val="100000"/>
              </a:lnSpc>
              <a:spcBef>
                <a:spcPts val="1960"/>
              </a:spcBef>
            </a:pPr>
            <a:r>
              <a:rPr sz="2800" spc="-5" dirty="0">
                <a:solidFill>
                  <a:srgbClr val="CCEBFF"/>
                </a:solidFill>
                <a:latin typeface="Arial"/>
                <a:cs typeface="Arial"/>
              </a:rPr>
              <a:t>Kelajuan </a:t>
            </a:r>
            <a:r>
              <a:rPr sz="2800" spc="-10" dirty="0">
                <a:solidFill>
                  <a:srgbClr val="CCEBFF"/>
                </a:solidFill>
                <a:latin typeface="Arial"/>
                <a:cs typeface="Arial"/>
              </a:rPr>
              <a:t>bunyi </a:t>
            </a:r>
            <a:r>
              <a:rPr sz="2800" spc="-5" dirty="0">
                <a:solidFill>
                  <a:srgbClr val="CCEBFF"/>
                </a:solidFill>
                <a:latin typeface="Arial"/>
                <a:cs typeface="Arial"/>
              </a:rPr>
              <a:t>dalam beberapa </a:t>
            </a:r>
            <a:r>
              <a:rPr sz="2800" dirty="0">
                <a:solidFill>
                  <a:srgbClr val="CCEBFF"/>
                </a:solidFill>
                <a:latin typeface="Arial"/>
                <a:cs typeface="Arial"/>
              </a:rPr>
              <a:t>macam</a:t>
            </a:r>
            <a:r>
              <a:rPr sz="2800" spc="55" dirty="0">
                <a:solidFill>
                  <a:srgbClr val="CCEB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CEBFF"/>
                </a:solidFill>
                <a:latin typeface="Arial"/>
                <a:cs typeface="Arial"/>
              </a:rPr>
              <a:t>medium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1860"/>
              </a:spcBef>
              <a:buClr>
                <a:srgbClr val="99FF99"/>
              </a:buClr>
              <a:buSzPct val="80357"/>
              <a:buFont typeface="Segoe MDL2 Assets"/>
              <a:buChar char="➢"/>
              <a:tabLst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Kelajuan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bunyi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dalam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zat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padat</a:t>
            </a:r>
            <a:endParaRPr sz="2800">
              <a:latin typeface="Arial"/>
              <a:cs typeface="Arial"/>
            </a:endParaRPr>
          </a:p>
        </p:txBody>
      </p:sp>
      <p:sp>
        <p:nvSpPr>
          <p:cNvPr id="552" name="object 552"/>
          <p:cNvSpPr txBox="1"/>
          <p:nvPr/>
        </p:nvSpPr>
        <p:spPr>
          <a:xfrm>
            <a:off x="369570" y="4758690"/>
            <a:ext cx="44653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100"/>
              </a:spcBef>
              <a:buClr>
                <a:srgbClr val="99FF99"/>
              </a:buClr>
              <a:buSzPct val="80357"/>
              <a:buFont typeface="Segoe MDL2 Assets"/>
              <a:buChar char="➢"/>
              <a:tabLst>
                <a:tab pos="3683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Kelajuan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bunyi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dalam </a:t>
            </a:r>
            <a:r>
              <a:rPr sz="2800" spc="-260" dirty="0">
                <a:solidFill>
                  <a:srgbClr val="FFFFFF"/>
                </a:solidFill>
                <a:latin typeface="Arial"/>
                <a:cs typeface="Arial"/>
              </a:rPr>
              <a:t>gas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53" name="object 553"/>
          <p:cNvSpPr txBox="1"/>
          <p:nvPr/>
        </p:nvSpPr>
        <p:spPr>
          <a:xfrm>
            <a:off x="293370" y="2853690"/>
            <a:ext cx="50399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030" indent="-341630">
              <a:lnSpc>
                <a:spcPct val="100000"/>
              </a:lnSpc>
              <a:spcBef>
                <a:spcPts val="100"/>
              </a:spcBef>
              <a:buClr>
                <a:srgbClr val="99FF99"/>
              </a:buClr>
              <a:buSzPct val="80357"/>
              <a:buFont typeface="Segoe MDL2 Assets"/>
              <a:buChar char="➢"/>
              <a:tabLst>
                <a:tab pos="36703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Kelajuan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bunyi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dalam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zat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cair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54" name="object 554"/>
          <p:cNvGrpSpPr/>
          <p:nvPr/>
        </p:nvGrpSpPr>
        <p:grpSpPr>
          <a:xfrm>
            <a:off x="4186327" y="1595527"/>
            <a:ext cx="923925" cy="542925"/>
            <a:chOff x="4186327" y="1595527"/>
            <a:chExt cx="923925" cy="542925"/>
          </a:xfrm>
        </p:grpSpPr>
        <p:sp>
          <p:nvSpPr>
            <p:cNvPr id="555" name="object 555"/>
            <p:cNvSpPr/>
            <p:nvPr/>
          </p:nvSpPr>
          <p:spPr>
            <a:xfrm>
              <a:off x="4191000" y="16002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685800" y="0"/>
                  </a:moveTo>
                  <a:lnTo>
                    <a:pt x="685800" y="133350"/>
                  </a:lnTo>
                  <a:lnTo>
                    <a:pt x="0" y="133350"/>
                  </a:lnTo>
                  <a:lnTo>
                    <a:pt x="0" y="400050"/>
                  </a:lnTo>
                  <a:lnTo>
                    <a:pt x="685800" y="400050"/>
                  </a:lnTo>
                  <a:lnTo>
                    <a:pt x="685800" y="533400"/>
                  </a:lnTo>
                  <a:lnTo>
                    <a:pt x="914400" y="2667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4191000" y="16002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0" y="133350"/>
                  </a:moveTo>
                  <a:lnTo>
                    <a:pt x="685800" y="133350"/>
                  </a:lnTo>
                  <a:lnTo>
                    <a:pt x="685800" y="0"/>
                  </a:lnTo>
                  <a:lnTo>
                    <a:pt x="914400" y="266700"/>
                  </a:lnTo>
                  <a:lnTo>
                    <a:pt x="685800" y="533400"/>
                  </a:lnTo>
                  <a:lnTo>
                    <a:pt x="685800" y="400050"/>
                  </a:lnTo>
                  <a:lnTo>
                    <a:pt x="0" y="400050"/>
                  </a:lnTo>
                  <a:lnTo>
                    <a:pt x="0" y="133350"/>
                  </a:lnTo>
                  <a:close/>
                </a:path>
                <a:path w="914400" h="533400">
                  <a:moveTo>
                    <a:pt x="0" y="0"/>
                  </a:moveTo>
                  <a:lnTo>
                    <a:pt x="0" y="0"/>
                  </a:lnTo>
                </a:path>
                <a:path w="914400" h="533400">
                  <a:moveTo>
                    <a:pt x="914400" y="533400"/>
                  </a:moveTo>
                  <a:lnTo>
                    <a:pt x="914400" y="53340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7" name="object 557"/>
          <p:cNvSpPr txBox="1"/>
          <p:nvPr/>
        </p:nvSpPr>
        <p:spPr>
          <a:xfrm>
            <a:off x="5386070" y="1413510"/>
            <a:ext cx="2781300" cy="1277620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3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 =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modulus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Young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(N/m</a:t>
            </a:r>
            <a:r>
              <a:rPr sz="1575" spc="-7" baseline="291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30"/>
              </a:spcBef>
            </a:pPr>
            <a:r>
              <a:rPr sz="2700" baseline="3086" dirty="0">
                <a:solidFill>
                  <a:srgbClr val="FFFFFF"/>
                </a:solidFill>
                <a:latin typeface="Symbol"/>
                <a:cs typeface="Symbol"/>
              </a:rPr>
              <a:t></a:t>
            </a:r>
            <a:r>
              <a:rPr sz="2700" baseline="30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 massa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jenis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(kg/m</a:t>
            </a:r>
            <a:r>
              <a:rPr sz="1575" spc="-7" baseline="291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20"/>
              </a:spcBef>
            </a:pP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V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laju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bunyi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(m/s)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8" name="object 558"/>
          <p:cNvSpPr txBox="1"/>
          <p:nvPr/>
        </p:nvSpPr>
        <p:spPr>
          <a:xfrm>
            <a:off x="5309870" y="3321050"/>
            <a:ext cx="3366770" cy="858519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2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 =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modulus Bulk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zat cair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(N/m</a:t>
            </a:r>
            <a:r>
              <a:rPr sz="1575" baseline="291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20"/>
              </a:spcBef>
            </a:pPr>
            <a:r>
              <a:rPr sz="2700" baseline="3086" dirty="0">
                <a:solidFill>
                  <a:srgbClr val="FFFFFF"/>
                </a:solidFill>
                <a:latin typeface="Symbol"/>
                <a:cs typeface="Symbol"/>
              </a:rPr>
              <a:t></a:t>
            </a:r>
            <a:r>
              <a:rPr sz="2700" baseline="30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 massa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jenis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(kg/m</a:t>
            </a:r>
            <a:r>
              <a:rPr sz="1575" spc="-7" baseline="291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9" name="object 559"/>
          <p:cNvSpPr txBox="1"/>
          <p:nvPr/>
        </p:nvSpPr>
        <p:spPr>
          <a:xfrm>
            <a:off x="5335270" y="4296409"/>
            <a:ext cx="1982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V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laju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bunyi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(m/s)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0" name="object 560"/>
          <p:cNvSpPr txBox="1"/>
          <p:nvPr/>
        </p:nvSpPr>
        <p:spPr>
          <a:xfrm>
            <a:off x="5335270" y="4997450"/>
            <a:ext cx="2341245" cy="8585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900"/>
              </a:lnSpc>
              <a:spcBef>
                <a:spcPts val="9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 =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tetapan umum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gas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 =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Suhu gas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(K)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1" name="object 561"/>
          <p:cNvSpPr txBox="1"/>
          <p:nvPr/>
        </p:nvSpPr>
        <p:spPr>
          <a:xfrm>
            <a:off x="5335270" y="5972809"/>
            <a:ext cx="3124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Mr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u="heavy" strike="dblStrike" spc="-5" dirty="0">
                <a:solidFill>
                  <a:srgbClr val="FFFFFF"/>
                </a:solidFill>
                <a:uFill>
                  <a:solidFill>
                    <a:srgbClr val="0080D7"/>
                  </a:solidFill>
                </a:uFill>
                <a:latin typeface="Arial"/>
                <a:cs typeface="Arial"/>
              </a:rPr>
              <a:t>a</a:t>
            </a:r>
            <a:r>
              <a:rPr sz="1800" u="dbl" strike="dblStrike" spc="-5" dirty="0">
                <a:solidFill>
                  <a:srgbClr val="FFFFFF"/>
                </a:solidFill>
                <a:uFill>
                  <a:solidFill>
                    <a:srgbClr val="007FD6"/>
                  </a:solidFill>
                </a:uFill>
                <a:latin typeface="Arial"/>
                <a:cs typeface="Arial"/>
              </a:rPr>
              <a:t>ss</a:t>
            </a:r>
            <a:r>
              <a:rPr sz="1800" strike="dblStrike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trike="noStrike" spc="-5" dirty="0">
                <a:solidFill>
                  <a:srgbClr val="FFFFFF"/>
                </a:solidFill>
                <a:latin typeface="Arial"/>
                <a:cs typeface="Arial"/>
              </a:rPr>
              <a:t> molekul relatif</a:t>
            </a:r>
            <a:r>
              <a:rPr sz="1800" strike="noStrike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trike="noStrike" spc="-10" dirty="0">
                <a:solidFill>
                  <a:srgbClr val="FFFFFF"/>
                </a:solidFill>
                <a:latin typeface="Arial"/>
                <a:cs typeface="Arial"/>
              </a:rPr>
              <a:t>gas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2" name="object 562"/>
          <p:cNvSpPr txBox="1"/>
          <p:nvPr/>
        </p:nvSpPr>
        <p:spPr>
          <a:xfrm>
            <a:off x="5335270" y="6389370"/>
            <a:ext cx="20916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Symbol"/>
                <a:cs typeface="Symbol"/>
              </a:rPr>
              <a:t>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teta</a:t>
            </a:r>
            <a:r>
              <a:rPr sz="1800" strike="sngStrike" spc="-10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1800" strike="noStrike" spc="-10" dirty="0">
                <a:solidFill>
                  <a:srgbClr val="FFFFFF"/>
                </a:solidFill>
                <a:latin typeface="Arial"/>
                <a:cs typeface="Arial"/>
              </a:rPr>
              <a:t>n La</a:t>
            </a:r>
            <a:r>
              <a:rPr sz="1800" strike="noStrike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trike="noStrike" spc="-5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63" name="object 563"/>
          <p:cNvGrpSpPr/>
          <p:nvPr/>
        </p:nvGrpSpPr>
        <p:grpSpPr>
          <a:xfrm>
            <a:off x="3805327" y="3881527"/>
            <a:ext cx="1000125" cy="2295525"/>
            <a:chOff x="3805327" y="3881527"/>
            <a:chExt cx="1000125" cy="2295525"/>
          </a:xfrm>
        </p:grpSpPr>
        <p:sp>
          <p:nvSpPr>
            <p:cNvPr id="564" name="object 564"/>
            <p:cNvSpPr/>
            <p:nvPr/>
          </p:nvSpPr>
          <p:spPr>
            <a:xfrm>
              <a:off x="3886200" y="38862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685800" y="0"/>
                  </a:moveTo>
                  <a:lnTo>
                    <a:pt x="685800" y="133350"/>
                  </a:lnTo>
                  <a:lnTo>
                    <a:pt x="0" y="133350"/>
                  </a:lnTo>
                  <a:lnTo>
                    <a:pt x="0" y="400050"/>
                  </a:lnTo>
                  <a:lnTo>
                    <a:pt x="685800" y="400050"/>
                  </a:lnTo>
                  <a:lnTo>
                    <a:pt x="685800" y="533400"/>
                  </a:lnTo>
                  <a:lnTo>
                    <a:pt x="914400" y="2667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3886200" y="38862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0" y="133350"/>
                  </a:moveTo>
                  <a:lnTo>
                    <a:pt x="685800" y="133350"/>
                  </a:lnTo>
                  <a:lnTo>
                    <a:pt x="685800" y="0"/>
                  </a:lnTo>
                  <a:lnTo>
                    <a:pt x="914400" y="266700"/>
                  </a:lnTo>
                  <a:lnTo>
                    <a:pt x="685800" y="533400"/>
                  </a:lnTo>
                  <a:lnTo>
                    <a:pt x="685800" y="400050"/>
                  </a:lnTo>
                  <a:lnTo>
                    <a:pt x="0" y="400050"/>
                  </a:lnTo>
                  <a:lnTo>
                    <a:pt x="0" y="133350"/>
                  </a:lnTo>
                  <a:close/>
                </a:path>
                <a:path w="914400" h="533400">
                  <a:moveTo>
                    <a:pt x="0" y="0"/>
                  </a:moveTo>
                  <a:lnTo>
                    <a:pt x="0" y="0"/>
                  </a:lnTo>
                </a:path>
                <a:path w="914400" h="533400">
                  <a:moveTo>
                    <a:pt x="914400" y="533400"/>
                  </a:moveTo>
                  <a:lnTo>
                    <a:pt x="914400" y="53340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3810000" y="56388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685800" y="0"/>
                  </a:moveTo>
                  <a:lnTo>
                    <a:pt x="685800" y="133350"/>
                  </a:lnTo>
                  <a:lnTo>
                    <a:pt x="0" y="133350"/>
                  </a:lnTo>
                  <a:lnTo>
                    <a:pt x="0" y="400050"/>
                  </a:lnTo>
                  <a:lnTo>
                    <a:pt x="685800" y="400050"/>
                  </a:lnTo>
                  <a:lnTo>
                    <a:pt x="685800" y="533400"/>
                  </a:lnTo>
                  <a:lnTo>
                    <a:pt x="914400" y="2667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3810000" y="56388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0" y="133350"/>
                  </a:moveTo>
                  <a:lnTo>
                    <a:pt x="685800" y="133350"/>
                  </a:lnTo>
                  <a:lnTo>
                    <a:pt x="685800" y="0"/>
                  </a:lnTo>
                  <a:lnTo>
                    <a:pt x="914400" y="266700"/>
                  </a:lnTo>
                  <a:lnTo>
                    <a:pt x="685800" y="533400"/>
                  </a:lnTo>
                  <a:lnTo>
                    <a:pt x="685800" y="400050"/>
                  </a:lnTo>
                  <a:lnTo>
                    <a:pt x="0" y="400050"/>
                  </a:lnTo>
                  <a:lnTo>
                    <a:pt x="0" y="133350"/>
                  </a:lnTo>
                  <a:close/>
                </a:path>
                <a:path w="914400" h="533400">
                  <a:moveTo>
                    <a:pt x="0" y="0"/>
                  </a:moveTo>
                  <a:lnTo>
                    <a:pt x="0" y="0"/>
                  </a:lnTo>
                </a:path>
                <a:path w="914400" h="533400">
                  <a:moveTo>
                    <a:pt x="914400" y="533400"/>
                  </a:moveTo>
                  <a:lnTo>
                    <a:pt x="914400" y="53340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3581400"/>
            <a:ext cx="9142730" cy="3276600"/>
            <a:chOff x="2540" y="3581400"/>
            <a:chExt cx="9142730" cy="3276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6740" y="5943600"/>
              <a:ext cx="1191260" cy="7327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09690" y="590803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2870"/>
                  </a:moveTo>
                  <a:lnTo>
                    <a:pt x="5080" y="1282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5080" y="19646"/>
                  </a:lnTo>
                  <a:lnTo>
                    <a:pt x="11430" y="20383"/>
                  </a:lnTo>
                  <a:lnTo>
                    <a:pt x="11430" y="287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9849" y="5910579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0" y="0"/>
                  </a:moveTo>
                  <a:lnTo>
                    <a:pt x="0" y="17695"/>
                  </a:lnTo>
                  <a:lnTo>
                    <a:pt x="6350" y="18436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26199" y="5912167"/>
              <a:ext cx="5080" cy="17780"/>
            </a:xfrm>
            <a:custGeom>
              <a:avLst/>
              <a:gdLst/>
              <a:ahLst/>
              <a:cxnLst/>
              <a:rect l="l" t="t" r="r" b="b"/>
              <a:pathLst>
                <a:path w="5079" h="17779">
                  <a:moveTo>
                    <a:pt x="0" y="0"/>
                  </a:moveTo>
                  <a:lnTo>
                    <a:pt x="0" y="16848"/>
                  </a:lnTo>
                  <a:lnTo>
                    <a:pt x="5079" y="17441"/>
                  </a:lnTo>
                  <a:lnTo>
                    <a:pt x="5079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1280" y="5913437"/>
              <a:ext cx="6350" cy="17145"/>
            </a:xfrm>
            <a:custGeom>
              <a:avLst/>
              <a:gdLst/>
              <a:ahLst/>
              <a:cxnLst/>
              <a:rect l="l" t="t" r="r" b="b"/>
              <a:pathLst>
                <a:path w="6350" h="17145">
                  <a:moveTo>
                    <a:pt x="0" y="0"/>
                  </a:moveTo>
                  <a:lnTo>
                    <a:pt x="0" y="16171"/>
                  </a:lnTo>
                  <a:lnTo>
                    <a:pt x="6350" y="1691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6360" y="5914707"/>
              <a:ext cx="6350" cy="16510"/>
            </a:xfrm>
            <a:custGeom>
              <a:avLst/>
              <a:gdLst/>
              <a:ahLst/>
              <a:cxnLst/>
              <a:rect l="l" t="t" r="r" b="b"/>
              <a:pathLst>
                <a:path w="6350" h="16510">
                  <a:moveTo>
                    <a:pt x="0" y="0"/>
                  </a:moveTo>
                  <a:lnTo>
                    <a:pt x="0" y="15493"/>
                  </a:lnTo>
                  <a:lnTo>
                    <a:pt x="6350" y="16234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42710" y="5916295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39">
                  <a:moveTo>
                    <a:pt x="0" y="0"/>
                  </a:moveTo>
                  <a:lnTo>
                    <a:pt x="0" y="14647"/>
                  </a:lnTo>
                  <a:lnTo>
                    <a:pt x="5079" y="1523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7790" y="5917564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970"/>
                  </a:lnTo>
                  <a:lnTo>
                    <a:pt x="6350" y="14710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52869" y="5918835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0" y="0"/>
                  </a:moveTo>
                  <a:lnTo>
                    <a:pt x="0" y="13292"/>
                  </a:lnTo>
                  <a:lnTo>
                    <a:pt x="6350" y="14033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59219" y="5920422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0" y="12446"/>
                  </a:lnTo>
                  <a:lnTo>
                    <a:pt x="5079" y="13038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64299" y="5921692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1768"/>
                  </a:lnTo>
                  <a:lnTo>
                    <a:pt x="6350" y="12509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9380" y="592296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0" y="11091"/>
                  </a:lnTo>
                  <a:lnTo>
                    <a:pt x="6350" y="1183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5730" y="592455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10244"/>
                  </a:lnTo>
                  <a:lnTo>
                    <a:pt x="5080" y="10837"/>
                  </a:lnTo>
                  <a:lnTo>
                    <a:pt x="508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0810" y="5925820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0" y="0"/>
                  </a:moveTo>
                  <a:lnTo>
                    <a:pt x="0" y="9567"/>
                  </a:lnTo>
                  <a:lnTo>
                    <a:pt x="5079" y="1015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5890" y="5927089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0" y="0"/>
                  </a:moveTo>
                  <a:lnTo>
                    <a:pt x="0" y="8890"/>
                  </a:lnTo>
                  <a:lnTo>
                    <a:pt x="6350" y="10583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92240" y="592783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9842"/>
                  </a:lnTo>
                  <a:lnTo>
                    <a:pt x="5080" y="11197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97319" y="5928423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0604"/>
                  </a:lnTo>
                  <a:lnTo>
                    <a:pt x="6350" y="1229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02399" y="592901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1366"/>
                  </a:lnTo>
                  <a:lnTo>
                    <a:pt x="6350" y="1305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08749" y="5929757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79" h="13970">
                  <a:moveTo>
                    <a:pt x="0" y="0"/>
                  </a:moveTo>
                  <a:lnTo>
                    <a:pt x="0" y="12319"/>
                  </a:lnTo>
                  <a:lnTo>
                    <a:pt x="5079" y="13673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13830" y="5930349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081"/>
                  </a:lnTo>
                  <a:lnTo>
                    <a:pt x="6350" y="14774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18909" y="5930942"/>
              <a:ext cx="6350" cy="15875"/>
            </a:xfrm>
            <a:custGeom>
              <a:avLst/>
              <a:gdLst/>
              <a:ahLst/>
              <a:cxnLst/>
              <a:rect l="l" t="t" r="r" b="b"/>
              <a:pathLst>
                <a:path w="6350" h="15875">
                  <a:moveTo>
                    <a:pt x="0" y="0"/>
                  </a:moveTo>
                  <a:lnTo>
                    <a:pt x="0" y="13842"/>
                  </a:lnTo>
                  <a:lnTo>
                    <a:pt x="6350" y="15536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25259" y="5931683"/>
              <a:ext cx="5080" cy="16510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0" y="0"/>
                  </a:moveTo>
                  <a:lnTo>
                    <a:pt x="0" y="14795"/>
                  </a:lnTo>
                  <a:lnTo>
                    <a:pt x="5080" y="16150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30340" y="5932275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0" y="0"/>
                  </a:moveTo>
                  <a:lnTo>
                    <a:pt x="0" y="15557"/>
                  </a:lnTo>
                  <a:lnTo>
                    <a:pt x="6350" y="1725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35420" y="5932868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4">
                  <a:moveTo>
                    <a:pt x="0" y="0"/>
                  </a:moveTo>
                  <a:lnTo>
                    <a:pt x="0" y="16319"/>
                  </a:lnTo>
                  <a:lnTo>
                    <a:pt x="6350" y="18012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41770" y="5933609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79" h="19050">
                  <a:moveTo>
                    <a:pt x="0" y="0"/>
                  </a:moveTo>
                  <a:lnTo>
                    <a:pt x="0" y="17271"/>
                  </a:lnTo>
                  <a:lnTo>
                    <a:pt x="5079" y="18626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46849" y="5934201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0" y="0"/>
                  </a:moveTo>
                  <a:lnTo>
                    <a:pt x="0" y="18034"/>
                  </a:lnTo>
                  <a:lnTo>
                    <a:pt x="6350" y="1972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51930" y="5934794"/>
              <a:ext cx="6350" cy="20955"/>
            </a:xfrm>
            <a:custGeom>
              <a:avLst/>
              <a:gdLst/>
              <a:ahLst/>
              <a:cxnLst/>
              <a:rect l="l" t="t" r="r" b="b"/>
              <a:pathLst>
                <a:path w="6350" h="20954">
                  <a:moveTo>
                    <a:pt x="0" y="0"/>
                  </a:moveTo>
                  <a:lnTo>
                    <a:pt x="0" y="18795"/>
                  </a:lnTo>
                  <a:lnTo>
                    <a:pt x="6350" y="2048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58280" y="5935535"/>
              <a:ext cx="3810" cy="20955"/>
            </a:xfrm>
            <a:custGeom>
              <a:avLst/>
              <a:gdLst/>
              <a:ahLst/>
              <a:cxnLst/>
              <a:rect l="l" t="t" r="r" b="b"/>
              <a:pathLst>
                <a:path w="3809" h="20954">
                  <a:moveTo>
                    <a:pt x="0" y="0"/>
                  </a:moveTo>
                  <a:lnTo>
                    <a:pt x="0" y="19748"/>
                  </a:lnTo>
                  <a:lnTo>
                    <a:pt x="3810" y="20764"/>
                  </a:lnTo>
                  <a:lnTo>
                    <a:pt x="381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7760" y="6267450"/>
              <a:ext cx="132079" cy="825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5764529"/>
              <a:ext cx="2580640" cy="10845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67499" y="5835650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199" y="5334000"/>
              <a:ext cx="2143759" cy="130429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387442" y="5058410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2177" y="0"/>
                  </a:moveTo>
                  <a:lnTo>
                    <a:pt x="0" y="2539"/>
                  </a:lnTo>
                  <a:lnTo>
                    <a:pt x="4265" y="2539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84177" y="5060950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81999" y="506730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84963" y="507111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90890" y="507873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96816" y="508635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01755" y="5092700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04718" y="5096510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10645" y="510413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15584" y="51104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21511" y="5118100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24474" y="5121910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34604" y="5129530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44798" y="5135880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457030" y="5143500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463140" y="5147309"/>
              <a:ext cx="498475" cy="7620"/>
            </a:xfrm>
            <a:custGeom>
              <a:avLst/>
              <a:gdLst/>
              <a:ahLst/>
              <a:cxnLst/>
              <a:rect l="l" t="t" r="r" b="b"/>
              <a:pathLst>
                <a:path w="498475" h="7620">
                  <a:moveTo>
                    <a:pt x="35623" y="7620"/>
                  </a:moveTo>
                  <a:lnTo>
                    <a:pt x="29616" y="3810"/>
                  </a:lnTo>
                  <a:lnTo>
                    <a:pt x="23596" y="0"/>
                  </a:lnTo>
                  <a:lnTo>
                    <a:pt x="0" y="0"/>
                  </a:lnTo>
                  <a:lnTo>
                    <a:pt x="6121" y="3810"/>
                  </a:lnTo>
                  <a:lnTo>
                    <a:pt x="12230" y="7620"/>
                  </a:lnTo>
                  <a:lnTo>
                    <a:pt x="35623" y="7620"/>
                  </a:lnTo>
                  <a:close/>
                </a:path>
                <a:path w="498475" h="7620">
                  <a:moveTo>
                    <a:pt x="497890" y="0"/>
                  </a:moveTo>
                  <a:lnTo>
                    <a:pt x="489000" y="0"/>
                  </a:lnTo>
                  <a:lnTo>
                    <a:pt x="484327" y="3810"/>
                  </a:lnTo>
                  <a:lnTo>
                    <a:pt x="479666" y="7620"/>
                  </a:lnTo>
                  <a:lnTo>
                    <a:pt x="488556" y="7620"/>
                  </a:lnTo>
                  <a:lnTo>
                    <a:pt x="493217" y="3810"/>
                  </a:lnTo>
                  <a:lnTo>
                    <a:pt x="49789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73340" y="5153660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85571" y="5161280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97803" y="5168900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503920" y="5172710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512202" y="5175250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24626" y="5179060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549474" y="5186680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4322" y="5194300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95028" y="5200650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31827" y="5204460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680812" y="5208270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712199" y="4800600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754268" y="4806950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602345" y="4810760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558010" y="4818380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539653" y="4824730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006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524355" y="4832350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515176" y="4836160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96819" y="4843780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80771" y="485013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7782" y="4857750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59989" y="4861560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44403" y="4869180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36609" y="4876800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442165" y="4883150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62390" y="486790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08" y="7620"/>
                  </a:moveTo>
                  <a:lnTo>
                    <a:pt x="12801" y="3810"/>
                  </a:lnTo>
                  <a:lnTo>
                    <a:pt x="11074" y="2540"/>
                  </a:lnTo>
                  <a:lnTo>
                    <a:pt x="7620" y="0"/>
                  </a:lnTo>
                  <a:lnTo>
                    <a:pt x="5080" y="254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18008" y="762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61120" y="4875530"/>
              <a:ext cx="26670" cy="5080"/>
            </a:xfrm>
            <a:custGeom>
              <a:avLst/>
              <a:gdLst/>
              <a:ahLst/>
              <a:cxnLst/>
              <a:rect l="l" t="t" r="r" b="b"/>
              <a:pathLst>
                <a:path w="26670" h="5079">
                  <a:moveTo>
                    <a:pt x="19280" y="0"/>
                  </a:moveTo>
                  <a:lnTo>
                    <a:pt x="1270" y="0"/>
                  </a:lnTo>
                  <a:lnTo>
                    <a:pt x="0" y="1270"/>
                  </a:lnTo>
                  <a:lnTo>
                    <a:pt x="4969" y="5080"/>
                  </a:lnTo>
                  <a:lnTo>
                    <a:pt x="26208" y="5080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006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66089" y="4880610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238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165" y="507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71059" y="488441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464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391" y="507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977685" y="4889500"/>
              <a:ext cx="29209" cy="5080"/>
            </a:xfrm>
            <a:custGeom>
              <a:avLst/>
              <a:gdLst/>
              <a:ahLst/>
              <a:cxnLst/>
              <a:rect l="l" t="t" r="r" b="b"/>
              <a:pathLst>
                <a:path w="29209" h="5079">
                  <a:moveTo>
                    <a:pt x="21765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8692" y="5080"/>
                  </a:lnTo>
                  <a:lnTo>
                    <a:pt x="21765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984311" y="489458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206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746" y="3810"/>
                  </a:lnTo>
                  <a:lnTo>
                    <a:pt x="23798" y="1270"/>
                  </a:lnTo>
                  <a:lnTo>
                    <a:pt x="22066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995907" y="4903469"/>
              <a:ext cx="22225" cy="5080"/>
            </a:xfrm>
            <a:custGeom>
              <a:avLst/>
              <a:gdLst/>
              <a:ahLst/>
              <a:cxnLst/>
              <a:rect l="l" t="t" r="r" b="b"/>
              <a:pathLst>
                <a:path w="22225" h="5079">
                  <a:moveTo>
                    <a:pt x="18045" y="0"/>
                  </a:moveTo>
                  <a:lnTo>
                    <a:pt x="0" y="0"/>
                  </a:lnTo>
                  <a:lnTo>
                    <a:pt x="3313" y="2539"/>
                  </a:lnTo>
                  <a:lnTo>
                    <a:pt x="5853" y="5079"/>
                  </a:lnTo>
                  <a:lnTo>
                    <a:pt x="21939" y="5079"/>
                  </a:lnTo>
                  <a:lnTo>
                    <a:pt x="18045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00490" y="4907280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20" h="5079">
                  <a:moveTo>
                    <a:pt x="1638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20277" y="5080"/>
                  </a:lnTo>
                  <a:lnTo>
                    <a:pt x="1638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05570" y="4912360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4" h="5079">
                  <a:moveTo>
                    <a:pt x="15197" y="0"/>
                  </a:moveTo>
                  <a:lnTo>
                    <a:pt x="0" y="0"/>
                  </a:lnTo>
                  <a:lnTo>
                    <a:pt x="5079" y="5079"/>
                  </a:lnTo>
                  <a:lnTo>
                    <a:pt x="19092" y="5079"/>
                  </a:lnTo>
                  <a:lnTo>
                    <a:pt x="15197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10649" y="4917439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5" h="5079">
                  <a:moveTo>
                    <a:pt x="1401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906" y="508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15730" y="492251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826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5748" y="3809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19540" y="4926330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1938" y="0"/>
                  </a:moveTo>
                  <a:lnTo>
                    <a:pt x="0" y="0"/>
                  </a:lnTo>
                  <a:lnTo>
                    <a:pt x="5080" y="5080"/>
                  </a:lnTo>
                  <a:lnTo>
                    <a:pt x="15832" y="5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24620" y="493141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3217" y="5079"/>
                  </a:lnTo>
                  <a:lnTo>
                    <a:pt x="13292" y="507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27498" y="493521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0117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1303" y="507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28853" y="494030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48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1133" y="508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0208" y="494538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779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964" y="5080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1223" y="49491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51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837" y="508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2578" y="49542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482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667" y="5079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3933" y="4959350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1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202" y="3810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4949" y="496316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186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371" y="5079"/>
                  </a:lnTo>
                  <a:lnTo>
                    <a:pt x="9186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6304" y="49682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312" y="5080"/>
                  </a:lnTo>
                  <a:lnTo>
                    <a:pt x="10244" y="508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7320" y="497205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888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244" y="50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8505" y="497713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5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413" y="5080"/>
                  </a:lnTo>
                  <a:lnTo>
                    <a:pt x="9059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39690" y="498221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228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0583" y="507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0875" y="498728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398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752" y="5080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1765" y="499110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525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879" y="508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8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821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175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5024" y="500506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90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1345" y="5079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4826" y="5010149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89">
                  <a:moveTo>
                    <a:pt x="11544" y="0"/>
                  </a:moveTo>
                  <a:lnTo>
                    <a:pt x="1384" y="0"/>
                  </a:lnTo>
                  <a:lnTo>
                    <a:pt x="584" y="5080"/>
                  </a:lnTo>
                  <a:lnTo>
                    <a:pt x="0" y="8890"/>
                  </a:lnTo>
                  <a:lnTo>
                    <a:pt x="9956" y="8890"/>
                  </a:lnTo>
                  <a:lnTo>
                    <a:pt x="10629" y="5080"/>
                  </a:lnTo>
                  <a:lnTo>
                    <a:pt x="10858" y="381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4036" y="50190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52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849" y="5080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3443" y="502285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668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764" y="508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2654" y="502793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555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651" y="5080"/>
                  </a:lnTo>
                  <a:lnTo>
                    <a:pt x="10555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1863" y="503301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442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539" y="5079"/>
                  </a:lnTo>
                  <a:lnTo>
                    <a:pt x="10442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1271" y="50380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31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454" y="381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0480" y="504190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244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341" y="5080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39690" y="5046980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1013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228" y="508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39097" y="5052060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21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143" y="3809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38307" y="505586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934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031" y="5079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37517" y="5060950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82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8918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5315" y="506476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1346" y="0"/>
                  </a:moveTo>
                  <a:lnTo>
                    <a:pt x="2400" y="0"/>
                  </a:lnTo>
                  <a:lnTo>
                    <a:pt x="2005" y="2539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0895" y="2539"/>
                  </a:lnTo>
                  <a:lnTo>
                    <a:pt x="11346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1304" y="506983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27293" y="50749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24285" y="507873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20275" y="508381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17267" y="50876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13256" y="509270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09246" y="509778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05235" y="510286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02227" y="51066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999220" y="5111750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531859" y="5153660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560223" y="5160010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644164" y="5175250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684986" y="5179060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640233" y="4829810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7420" y="4842510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52180" y="4850130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39480" y="4856480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524240" y="486410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479790" y="4893310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472170" y="4900930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465820" y="4907280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458199" y="4914900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34185" y="4944110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31761" y="4950460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29740" y="4958080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27466" y="4965700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25942" y="4972050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21623" y="4994910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20099" y="5001260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20099" y="5008880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1934" y="5016500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3768" y="5022850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30372" y="5045710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32207" y="5052060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34409" y="5059680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36609" y="5067300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40751" y="5073650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55659" y="5096510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62298" y="5102860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70265" y="5110480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78231" y="5118100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713470" y="4829810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752998" y="4842510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821673" y="4850130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838437" y="4857750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852408" y="4864100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902699" y="488696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909190" y="4893310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916980" y="4900930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924769" y="4908550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954629" y="4937760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61524" y="4945380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63544" y="4951730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65968" y="4959350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74412" y="4988560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007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76444" y="4996180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78476" y="5003800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78203" y="5010150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2304" y="5033010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0665" y="5039360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67470" y="5046980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63659" y="5054600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44379" y="5083810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31217" y="5090160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20249" y="5097780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07087" y="5105400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859058" y="5134610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56980" y="51422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859520" y="5148580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863330" y="5156200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654324" y="4855210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616949" y="4861560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601709" y="4867910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589009" y="4875530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573770" y="4883150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558530" y="4889500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528981" y="4912360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521149" y="4918710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511751" y="4926330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03478" y="4933950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00827" y="4940300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493373" y="4963160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491441" y="4969510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489121" y="4977130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486802" y="4984750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484870" y="4991100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89718" y="5013960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1739" y="5020310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4221" y="5027930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96992" y="5035550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99301" y="5041900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519995" y="5071110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527415" y="5078730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534834" y="5086350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541017" y="5092700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89009" y="5121910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604249" y="5129530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616949" y="5135880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650922" y="5143500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660968" y="4898389"/>
              <a:ext cx="120650" cy="6350"/>
            </a:xfrm>
            <a:custGeom>
              <a:avLst/>
              <a:gdLst/>
              <a:ahLst/>
              <a:cxnLst/>
              <a:rect l="l" t="t" r="r" b="b"/>
              <a:pathLst>
                <a:path w="120650" h="6350">
                  <a:moveTo>
                    <a:pt x="120230" y="3810"/>
                  </a:moveTo>
                  <a:lnTo>
                    <a:pt x="110274" y="3810"/>
                  </a:lnTo>
                  <a:lnTo>
                    <a:pt x="110274" y="2540"/>
                  </a:lnTo>
                  <a:lnTo>
                    <a:pt x="105841" y="2540"/>
                  </a:lnTo>
                  <a:lnTo>
                    <a:pt x="96951" y="1270"/>
                  </a:lnTo>
                  <a:lnTo>
                    <a:pt x="79171" y="0"/>
                  </a:lnTo>
                  <a:lnTo>
                    <a:pt x="42341" y="0"/>
                  </a:lnTo>
                  <a:lnTo>
                    <a:pt x="23291" y="1270"/>
                  </a:lnTo>
                  <a:lnTo>
                    <a:pt x="14389" y="2540"/>
                  </a:lnTo>
                  <a:lnTo>
                    <a:pt x="9956" y="2540"/>
                  </a:lnTo>
                  <a:lnTo>
                    <a:pt x="9956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20230" y="6350"/>
                  </a:lnTo>
                  <a:lnTo>
                    <a:pt x="120230" y="38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645309" y="490473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1270"/>
                  </a:moveTo>
                  <a:lnTo>
                    <a:pt x="144145" y="1270"/>
                  </a:lnTo>
                  <a:lnTo>
                    <a:pt x="144145" y="0"/>
                  </a:lnTo>
                  <a:lnTo>
                    <a:pt x="7404" y="0"/>
                  </a:lnTo>
                  <a:lnTo>
                    <a:pt x="7404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52400" y="3810"/>
                  </a:lnTo>
                  <a:lnTo>
                    <a:pt x="152400" y="127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631872" y="490854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80340" y="1270"/>
                  </a:moveTo>
                  <a:lnTo>
                    <a:pt x="174091" y="1270"/>
                  </a:lnTo>
                  <a:lnTo>
                    <a:pt x="174091" y="0"/>
                  </a:lnTo>
                  <a:lnTo>
                    <a:pt x="6451" y="0"/>
                  </a:lnTo>
                  <a:lnTo>
                    <a:pt x="6451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80340" y="3810"/>
                  </a:lnTo>
                  <a:lnTo>
                    <a:pt x="180340" y="127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616696" y="4912360"/>
              <a:ext cx="209550" cy="3810"/>
            </a:xfrm>
            <a:custGeom>
              <a:avLst/>
              <a:gdLst/>
              <a:ahLst/>
              <a:cxnLst/>
              <a:rect l="l" t="t" r="r" b="b"/>
              <a:pathLst>
                <a:path w="209550" h="3810">
                  <a:moveTo>
                    <a:pt x="199009" y="0"/>
                  </a:moveTo>
                  <a:lnTo>
                    <a:pt x="11049" y="0"/>
                  </a:lnTo>
                  <a:lnTo>
                    <a:pt x="2794" y="2539"/>
                  </a:lnTo>
                  <a:lnTo>
                    <a:pt x="0" y="3809"/>
                  </a:lnTo>
                  <a:lnTo>
                    <a:pt x="209296" y="3809"/>
                  </a:lnTo>
                  <a:lnTo>
                    <a:pt x="205994" y="2539"/>
                  </a:lnTo>
                  <a:lnTo>
                    <a:pt x="19900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608313" y="4916169"/>
              <a:ext cx="227965" cy="3810"/>
            </a:xfrm>
            <a:custGeom>
              <a:avLst/>
              <a:gdLst/>
              <a:ahLst/>
              <a:cxnLst/>
              <a:rect l="l" t="t" r="r" b="b"/>
              <a:pathLst>
                <a:path w="227965" h="3810">
                  <a:moveTo>
                    <a:pt x="217677" y="0"/>
                  </a:moveTo>
                  <a:lnTo>
                    <a:pt x="8381" y="0"/>
                  </a:lnTo>
                  <a:lnTo>
                    <a:pt x="0" y="3809"/>
                  </a:lnTo>
                  <a:lnTo>
                    <a:pt x="227583" y="3809"/>
                  </a:lnTo>
                  <a:lnTo>
                    <a:pt x="217677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1710" y="4919979"/>
              <a:ext cx="240665" cy="5080"/>
            </a:xfrm>
            <a:custGeom>
              <a:avLst/>
              <a:gdLst/>
              <a:ahLst/>
              <a:cxnLst/>
              <a:rect l="l" t="t" r="r" b="b"/>
              <a:pathLst>
                <a:path w="240665" h="5079">
                  <a:moveTo>
                    <a:pt x="240538" y="1270"/>
                  </a:moveTo>
                  <a:lnTo>
                    <a:pt x="235839" y="1270"/>
                  </a:lnTo>
                  <a:lnTo>
                    <a:pt x="235839" y="0"/>
                  </a:lnTo>
                  <a:lnTo>
                    <a:pt x="5207" y="0"/>
                  </a:lnTo>
                  <a:lnTo>
                    <a:pt x="520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240538" y="5080"/>
                  </a:lnTo>
                  <a:lnTo>
                    <a:pt x="240538" y="127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592820" y="492378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0443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56539" y="3810"/>
                  </a:lnTo>
                  <a:lnTo>
                    <a:pt x="250443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587105" y="4927600"/>
              <a:ext cx="268605" cy="3810"/>
            </a:xfrm>
            <a:custGeom>
              <a:avLst/>
              <a:gdLst/>
              <a:ahLst/>
              <a:cxnLst/>
              <a:rect l="l" t="t" r="r" b="b"/>
              <a:pathLst>
                <a:path w="268604" h="3810">
                  <a:moveTo>
                    <a:pt x="262254" y="0"/>
                  </a:moveTo>
                  <a:lnTo>
                    <a:pt x="5715" y="0"/>
                  </a:lnTo>
                  <a:lnTo>
                    <a:pt x="0" y="3810"/>
                  </a:lnTo>
                  <a:lnTo>
                    <a:pt x="268604" y="3810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579908" y="4931410"/>
              <a:ext cx="283845" cy="5080"/>
            </a:xfrm>
            <a:custGeom>
              <a:avLst/>
              <a:gdLst/>
              <a:ahLst/>
              <a:cxnLst/>
              <a:rect l="l" t="t" r="r" b="b"/>
              <a:pathLst>
                <a:path w="283845" h="5079">
                  <a:moveTo>
                    <a:pt x="275801" y="0"/>
                  </a:moveTo>
                  <a:lnTo>
                    <a:pt x="7196" y="0"/>
                  </a:lnTo>
                  <a:lnTo>
                    <a:pt x="1481" y="3809"/>
                  </a:lnTo>
                  <a:lnTo>
                    <a:pt x="0" y="5079"/>
                  </a:lnTo>
                  <a:lnTo>
                    <a:pt x="283633" y="5079"/>
                  </a:lnTo>
                  <a:lnTo>
                    <a:pt x="282151" y="3809"/>
                  </a:lnTo>
                  <a:lnTo>
                    <a:pt x="275801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575463" y="4935219"/>
              <a:ext cx="292735" cy="5080"/>
            </a:xfrm>
            <a:custGeom>
              <a:avLst/>
              <a:gdLst/>
              <a:ahLst/>
              <a:cxnLst/>
              <a:rect l="l" t="t" r="r" b="b"/>
              <a:pathLst>
                <a:path w="292734" h="5079">
                  <a:moveTo>
                    <a:pt x="286596" y="0"/>
                  </a:moveTo>
                  <a:lnTo>
                    <a:pt x="5926" y="0"/>
                  </a:lnTo>
                  <a:lnTo>
                    <a:pt x="0" y="5079"/>
                  </a:lnTo>
                  <a:lnTo>
                    <a:pt x="292523" y="507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571048" y="4939030"/>
              <a:ext cx="301625" cy="5080"/>
            </a:xfrm>
            <a:custGeom>
              <a:avLst/>
              <a:gdLst/>
              <a:ahLst/>
              <a:cxnLst/>
              <a:rect l="l" t="t" r="r" b="b"/>
              <a:pathLst>
                <a:path w="301625" h="5079">
                  <a:moveTo>
                    <a:pt x="295456" y="0"/>
                  </a:moveTo>
                  <a:lnTo>
                    <a:pt x="5896" y="0"/>
                  </a:lnTo>
                  <a:lnTo>
                    <a:pt x="1451" y="3810"/>
                  </a:lnTo>
                  <a:lnTo>
                    <a:pt x="0" y="5080"/>
                  </a:lnTo>
                  <a:lnTo>
                    <a:pt x="301352" y="5080"/>
                  </a:lnTo>
                  <a:lnTo>
                    <a:pt x="299901" y="3810"/>
                  </a:lnTo>
                  <a:lnTo>
                    <a:pt x="29545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566693" y="4944110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59482" y="4951730"/>
              <a:ext cx="325120" cy="3810"/>
            </a:xfrm>
            <a:custGeom>
              <a:avLst/>
              <a:gdLst/>
              <a:ahLst/>
              <a:cxnLst/>
              <a:rect l="l" t="t" r="r" b="b"/>
              <a:pathLst>
                <a:path w="325120" h="3810">
                  <a:moveTo>
                    <a:pt x="321627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24961" y="3810"/>
                  </a:lnTo>
                  <a:lnTo>
                    <a:pt x="32162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56624" y="4955539"/>
              <a:ext cx="331470" cy="3810"/>
            </a:xfrm>
            <a:custGeom>
              <a:avLst/>
              <a:gdLst/>
              <a:ahLst/>
              <a:cxnLst/>
              <a:rect l="l" t="t" r="r" b="b"/>
              <a:pathLst>
                <a:path w="331470" h="3810">
                  <a:moveTo>
                    <a:pt x="327818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31152" y="3810"/>
                  </a:lnTo>
                  <a:lnTo>
                    <a:pt x="32781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53993" y="4959350"/>
              <a:ext cx="336550" cy="3810"/>
            </a:xfrm>
            <a:custGeom>
              <a:avLst/>
              <a:gdLst/>
              <a:ahLst/>
              <a:cxnLst/>
              <a:rect l="l" t="t" r="r" b="b"/>
              <a:pathLst>
                <a:path w="336550" h="3810">
                  <a:moveTo>
                    <a:pt x="333783" y="0"/>
                  </a:moveTo>
                  <a:lnTo>
                    <a:pt x="2630" y="0"/>
                  </a:lnTo>
                  <a:lnTo>
                    <a:pt x="725" y="2539"/>
                  </a:lnTo>
                  <a:lnTo>
                    <a:pt x="0" y="3810"/>
                  </a:lnTo>
                  <a:lnTo>
                    <a:pt x="336550" y="3810"/>
                  </a:lnTo>
                  <a:lnTo>
                    <a:pt x="336005" y="2539"/>
                  </a:lnTo>
                  <a:lnTo>
                    <a:pt x="33378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51817" y="4963160"/>
              <a:ext cx="340360" cy="3810"/>
            </a:xfrm>
            <a:custGeom>
              <a:avLst/>
              <a:gdLst/>
              <a:ahLst/>
              <a:cxnLst/>
              <a:rect l="l" t="t" r="r" b="b"/>
              <a:pathLst>
                <a:path w="340359" h="3810">
                  <a:moveTo>
                    <a:pt x="33872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0359" y="3809"/>
                  </a:lnTo>
                  <a:lnTo>
                    <a:pt x="338727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49640" y="4966969"/>
              <a:ext cx="344170" cy="3810"/>
            </a:xfrm>
            <a:custGeom>
              <a:avLst/>
              <a:gdLst/>
              <a:ahLst/>
              <a:cxnLst/>
              <a:rect l="l" t="t" r="r" b="b"/>
              <a:pathLst>
                <a:path w="344170" h="3810">
                  <a:moveTo>
                    <a:pt x="34253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4169" y="3809"/>
                  </a:lnTo>
                  <a:lnTo>
                    <a:pt x="34253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47734" y="4970780"/>
              <a:ext cx="347980" cy="3810"/>
            </a:xfrm>
            <a:custGeom>
              <a:avLst/>
              <a:gdLst/>
              <a:ahLst/>
              <a:cxnLst/>
              <a:rect l="l" t="t" r="r" b="b"/>
              <a:pathLst>
                <a:path w="347979" h="3810">
                  <a:moveTo>
                    <a:pt x="346074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47503" y="3810"/>
                  </a:lnTo>
                  <a:lnTo>
                    <a:pt x="346074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45195" y="49745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0043" y="0"/>
                  </a:moveTo>
                  <a:lnTo>
                    <a:pt x="2540" y="0"/>
                  </a:lnTo>
                  <a:lnTo>
                    <a:pt x="0" y="5080"/>
                  </a:lnTo>
                  <a:lnTo>
                    <a:pt x="351948" y="5080"/>
                  </a:lnTo>
                  <a:lnTo>
                    <a:pt x="350043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43924" y="4978400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2742" y="0"/>
                  </a:moveTo>
                  <a:lnTo>
                    <a:pt x="1904" y="0"/>
                  </a:lnTo>
                  <a:lnTo>
                    <a:pt x="634" y="2539"/>
                  </a:lnTo>
                  <a:lnTo>
                    <a:pt x="0" y="5080"/>
                  </a:lnTo>
                  <a:lnTo>
                    <a:pt x="354329" y="5080"/>
                  </a:lnTo>
                  <a:lnTo>
                    <a:pt x="353695" y="2539"/>
                  </a:lnTo>
                  <a:lnTo>
                    <a:pt x="352742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42972" y="4982210"/>
              <a:ext cx="356235" cy="5080"/>
            </a:xfrm>
            <a:custGeom>
              <a:avLst/>
              <a:gdLst/>
              <a:ahLst/>
              <a:cxnLst/>
              <a:rect l="l" t="t" r="r" b="b"/>
              <a:pathLst>
                <a:path w="356234" h="5079">
                  <a:moveTo>
                    <a:pt x="354965" y="0"/>
                  </a:moveTo>
                  <a:lnTo>
                    <a:pt x="1270" y="0"/>
                  </a:lnTo>
                  <a:lnTo>
                    <a:pt x="0" y="5079"/>
                  </a:lnTo>
                  <a:lnTo>
                    <a:pt x="356235" y="5079"/>
                  </a:lnTo>
                  <a:lnTo>
                    <a:pt x="354965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42020" y="498728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7187" y="0"/>
                  </a:moveTo>
                  <a:lnTo>
                    <a:pt x="952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42020" y="4989829"/>
              <a:ext cx="359410" cy="5080"/>
            </a:xfrm>
            <a:custGeom>
              <a:avLst/>
              <a:gdLst/>
              <a:ahLst/>
              <a:cxnLst/>
              <a:rect l="l" t="t" r="r" b="b"/>
              <a:pathLst>
                <a:path w="359409" h="5079">
                  <a:moveTo>
                    <a:pt x="358889" y="1270"/>
                  </a:moveTo>
                  <a:lnTo>
                    <a:pt x="357974" y="1270"/>
                  </a:lnTo>
                  <a:lnTo>
                    <a:pt x="357974" y="0"/>
                  </a:ln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8889" y="5080"/>
                  </a:lnTo>
                  <a:lnTo>
                    <a:pt x="358889" y="127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42020" y="5002530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2020" y="5010150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966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2020" y="5013960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8139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7187" y="3809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2972" y="5017769"/>
              <a:ext cx="356235" cy="3810"/>
            </a:xfrm>
            <a:custGeom>
              <a:avLst/>
              <a:gdLst/>
              <a:ahLst/>
              <a:cxnLst/>
              <a:rect l="l" t="t" r="r" b="b"/>
              <a:pathLst>
                <a:path w="356234" h="3810">
                  <a:moveTo>
                    <a:pt x="356235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5282" y="3809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242" y="5021579"/>
              <a:ext cx="353695" cy="3810"/>
            </a:xfrm>
            <a:custGeom>
              <a:avLst/>
              <a:gdLst/>
              <a:ahLst/>
              <a:cxnLst/>
              <a:rect l="l" t="t" r="r" b="b"/>
              <a:pathLst>
                <a:path w="353695" h="3810">
                  <a:moveTo>
                    <a:pt x="35369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" y="2540"/>
                  </a:lnTo>
                  <a:lnTo>
                    <a:pt x="622" y="3810"/>
                  </a:lnTo>
                  <a:lnTo>
                    <a:pt x="353136" y="3810"/>
                  </a:lnTo>
                  <a:lnTo>
                    <a:pt x="353136" y="2540"/>
                  </a:lnTo>
                  <a:lnTo>
                    <a:pt x="353695" y="2540"/>
                  </a:lnTo>
                  <a:lnTo>
                    <a:pt x="353695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5195" y="50253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1948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50043" y="5080"/>
                  </a:lnTo>
                  <a:lnTo>
                    <a:pt x="351948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7099" y="5029200"/>
              <a:ext cx="348615" cy="5080"/>
            </a:xfrm>
            <a:custGeom>
              <a:avLst/>
              <a:gdLst/>
              <a:ahLst/>
              <a:cxnLst/>
              <a:rect l="l" t="t" r="r" b="b"/>
              <a:pathLst>
                <a:path w="348615" h="5079">
                  <a:moveTo>
                    <a:pt x="348615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46709" y="5080"/>
                  </a:lnTo>
                  <a:lnTo>
                    <a:pt x="348615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9005" y="5033010"/>
              <a:ext cx="345440" cy="5080"/>
            </a:xfrm>
            <a:custGeom>
              <a:avLst/>
              <a:gdLst/>
              <a:ahLst/>
              <a:cxnLst/>
              <a:rect l="l" t="t" r="r" b="b"/>
              <a:pathLst>
                <a:path w="345440" h="5079">
                  <a:moveTo>
                    <a:pt x="345281" y="0"/>
                  </a:moveTo>
                  <a:lnTo>
                    <a:pt x="0" y="0"/>
                  </a:lnTo>
                  <a:lnTo>
                    <a:pt x="2540" y="5079"/>
                  </a:lnTo>
                  <a:lnTo>
                    <a:pt x="343376" y="5079"/>
                  </a:lnTo>
                  <a:lnTo>
                    <a:pt x="345281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53449" y="5041900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55808" y="5045710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62340" y="5053330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75463" y="5064760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92523" y="0"/>
                  </a:moveTo>
                  <a:lnTo>
                    <a:pt x="0" y="0"/>
                  </a:lnTo>
                  <a:lnTo>
                    <a:pt x="4445" y="3809"/>
                  </a:lnTo>
                  <a:lnTo>
                    <a:pt x="288078" y="3809"/>
                  </a:lnTo>
                  <a:lnTo>
                    <a:pt x="292523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80641" y="5068569"/>
              <a:ext cx="282575" cy="5080"/>
            </a:xfrm>
            <a:custGeom>
              <a:avLst/>
              <a:gdLst/>
              <a:ahLst/>
              <a:cxnLst/>
              <a:rect l="l" t="t" r="r" b="b"/>
              <a:pathLst>
                <a:path w="282575" h="5079">
                  <a:moveTo>
                    <a:pt x="28215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606" y="1270"/>
                  </a:lnTo>
                  <a:lnTo>
                    <a:pt x="3606" y="5080"/>
                  </a:lnTo>
                  <a:lnTo>
                    <a:pt x="278244" y="5080"/>
                  </a:lnTo>
                  <a:lnTo>
                    <a:pt x="278244" y="1270"/>
                  </a:lnTo>
                  <a:lnTo>
                    <a:pt x="282155" y="1270"/>
                  </a:lnTo>
                  <a:lnTo>
                    <a:pt x="282155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85199" y="5072380"/>
              <a:ext cx="273050" cy="5080"/>
            </a:xfrm>
            <a:custGeom>
              <a:avLst/>
              <a:gdLst/>
              <a:ahLst/>
              <a:cxnLst/>
              <a:rect l="l" t="t" r="r" b="b"/>
              <a:pathLst>
                <a:path w="273050" h="5079">
                  <a:moveTo>
                    <a:pt x="272626" y="0"/>
                  </a:moveTo>
                  <a:lnTo>
                    <a:pt x="0" y="0"/>
                  </a:lnTo>
                  <a:lnTo>
                    <a:pt x="7620" y="5080"/>
                  </a:lnTo>
                  <a:lnTo>
                    <a:pt x="264159" y="5080"/>
                  </a:lnTo>
                  <a:lnTo>
                    <a:pt x="27262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90915" y="5076189"/>
              <a:ext cx="260985" cy="5080"/>
            </a:xfrm>
            <a:custGeom>
              <a:avLst/>
              <a:gdLst/>
              <a:ahLst/>
              <a:cxnLst/>
              <a:rect l="l" t="t" r="r" b="b"/>
              <a:pathLst>
                <a:path w="260984" h="5079">
                  <a:moveTo>
                    <a:pt x="260561" y="0"/>
                  </a:moveTo>
                  <a:lnTo>
                    <a:pt x="0" y="0"/>
                  </a:lnTo>
                  <a:lnTo>
                    <a:pt x="1904" y="1270"/>
                  </a:lnTo>
                  <a:lnTo>
                    <a:pt x="9525" y="5080"/>
                  </a:lnTo>
                  <a:lnTo>
                    <a:pt x="252349" y="5080"/>
                  </a:lnTo>
                  <a:lnTo>
                    <a:pt x="258444" y="1270"/>
                  </a:lnTo>
                  <a:lnTo>
                    <a:pt x="260561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97899" y="5080000"/>
              <a:ext cx="247650" cy="5080"/>
            </a:xfrm>
            <a:custGeom>
              <a:avLst/>
              <a:gdLst/>
              <a:ahLst/>
              <a:cxnLst/>
              <a:rect l="l" t="t" r="r" b="b"/>
              <a:pathLst>
                <a:path w="247650" h="5079">
                  <a:moveTo>
                    <a:pt x="247396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10414" y="5080"/>
                  </a:lnTo>
                  <a:lnTo>
                    <a:pt x="237998" y="5080"/>
                  </a:lnTo>
                  <a:lnTo>
                    <a:pt x="241300" y="3810"/>
                  </a:lnTo>
                  <a:lnTo>
                    <a:pt x="24739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605520" y="5083810"/>
              <a:ext cx="233679" cy="5080"/>
            </a:xfrm>
            <a:custGeom>
              <a:avLst/>
              <a:gdLst/>
              <a:ahLst/>
              <a:cxnLst/>
              <a:rect l="l" t="t" r="r" b="b"/>
              <a:pathLst>
                <a:path w="233679" h="5079">
                  <a:moveTo>
                    <a:pt x="233679" y="0"/>
                  </a:moveTo>
                  <a:lnTo>
                    <a:pt x="0" y="0"/>
                  </a:lnTo>
                  <a:lnTo>
                    <a:pt x="11175" y="5079"/>
                  </a:lnTo>
                  <a:lnTo>
                    <a:pt x="220472" y="5079"/>
                  </a:lnTo>
                  <a:lnTo>
                    <a:pt x="233679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13901" y="5087619"/>
              <a:ext cx="215900" cy="5080"/>
            </a:xfrm>
            <a:custGeom>
              <a:avLst/>
              <a:gdLst/>
              <a:ahLst/>
              <a:cxnLst/>
              <a:rect l="l" t="t" r="r" b="b"/>
              <a:pathLst>
                <a:path w="215900" h="5079">
                  <a:moveTo>
                    <a:pt x="215392" y="0"/>
                  </a:moveTo>
                  <a:lnTo>
                    <a:pt x="0" y="0"/>
                  </a:lnTo>
                  <a:lnTo>
                    <a:pt x="5588" y="2539"/>
                  </a:lnTo>
                  <a:lnTo>
                    <a:pt x="13843" y="5079"/>
                  </a:lnTo>
                  <a:lnTo>
                    <a:pt x="201803" y="5079"/>
                  </a:lnTo>
                  <a:lnTo>
                    <a:pt x="208788" y="2539"/>
                  </a:lnTo>
                  <a:lnTo>
                    <a:pt x="215392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27745" y="5092700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2911" y="3810"/>
                  </a:lnTo>
                  <a:lnTo>
                    <a:pt x="175471" y="381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00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84895" y="4919980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51240" y="4926330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31237" y="4933950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18220" y="4940300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2505" y="4944110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006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00440" y="4951730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93031" y="4959350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89856" y="4963160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86893" y="4965700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85199" y="4969510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81390" y="4977130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77580" y="498475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77580" y="498856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76627" y="5002530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77580" y="501015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77580" y="5013959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702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895" y="3810"/>
                  </a:lnTo>
                  <a:lnTo>
                    <a:pt x="3987" y="7620"/>
                  </a:lnTo>
                  <a:lnTo>
                    <a:pt x="283019" y="7620"/>
                  </a:lnTo>
                  <a:lnTo>
                    <a:pt x="284111" y="3810"/>
                  </a:lnTo>
                  <a:lnTo>
                    <a:pt x="284480" y="254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1208" y="5020310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4353" y="5027930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89856" y="5035550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" name="object 3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5359" y="4936489"/>
              <a:ext cx="251459" cy="146050"/>
            </a:xfrm>
            <a:prstGeom prst="rect">
              <a:avLst/>
            </a:prstGeom>
          </p:spPr>
        </p:pic>
        <p:pic>
          <p:nvPicPr>
            <p:cNvPr id="378" name="object 37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799" y="3581400"/>
              <a:ext cx="4876800" cy="1365250"/>
            </a:xfrm>
            <a:prstGeom prst="rect">
              <a:avLst/>
            </a:prstGeom>
          </p:spPr>
        </p:pic>
        <p:sp>
          <p:nvSpPr>
            <p:cNvPr id="379" name="object 379"/>
            <p:cNvSpPr/>
            <p:nvPr/>
          </p:nvSpPr>
          <p:spPr>
            <a:xfrm>
              <a:off x="6324599" y="4114800"/>
              <a:ext cx="2362200" cy="762000"/>
            </a:xfrm>
            <a:custGeom>
              <a:avLst/>
              <a:gdLst/>
              <a:ahLst/>
              <a:cxnLst/>
              <a:rect l="l" t="t" r="r" b="b"/>
              <a:pathLst>
                <a:path w="2362200" h="762000">
                  <a:moveTo>
                    <a:pt x="23622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181100" y="762000"/>
                  </a:lnTo>
                  <a:lnTo>
                    <a:pt x="2362200" y="762000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6324599" y="4114800"/>
              <a:ext cx="2362200" cy="762000"/>
            </a:xfrm>
            <a:custGeom>
              <a:avLst/>
              <a:gdLst/>
              <a:ahLst/>
              <a:cxnLst/>
              <a:rect l="l" t="t" r="r" b="b"/>
              <a:pathLst>
                <a:path w="2362200" h="762000">
                  <a:moveTo>
                    <a:pt x="1181100" y="762000"/>
                  </a:moveTo>
                  <a:lnTo>
                    <a:pt x="0" y="762000"/>
                  </a:lnTo>
                  <a:lnTo>
                    <a:pt x="0" y="0"/>
                  </a:lnTo>
                  <a:lnTo>
                    <a:pt x="2362200" y="0"/>
                  </a:lnTo>
                  <a:lnTo>
                    <a:pt x="2362200" y="762000"/>
                  </a:lnTo>
                  <a:lnTo>
                    <a:pt x="1181100" y="76200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1" name="object 381"/>
          <p:cNvSpPr txBox="1">
            <a:spLocks noGrp="1"/>
          </p:cNvSpPr>
          <p:nvPr>
            <p:ph type="title"/>
          </p:nvPr>
        </p:nvSpPr>
        <p:spPr>
          <a:xfrm>
            <a:off x="1559560" y="500379"/>
            <a:ext cx="60178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Sumber </a:t>
            </a:r>
            <a:r>
              <a:rPr sz="4400" dirty="0"/>
              <a:t>– </a:t>
            </a:r>
            <a:r>
              <a:rPr sz="4400" spc="-5" dirty="0"/>
              <a:t>sumber</a:t>
            </a:r>
            <a:r>
              <a:rPr sz="4400" spc="-90" dirty="0"/>
              <a:t> </a:t>
            </a:r>
            <a:r>
              <a:rPr sz="4400" spc="-5" dirty="0"/>
              <a:t>Bunyi</a:t>
            </a:r>
            <a:endParaRPr sz="4400"/>
          </a:p>
        </p:txBody>
      </p:sp>
      <p:sp>
        <p:nvSpPr>
          <p:cNvPr id="382" name="object 382"/>
          <p:cNvSpPr txBox="1"/>
          <p:nvPr/>
        </p:nvSpPr>
        <p:spPr>
          <a:xfrm>
            <a:off x="535940" y="1633220"/>
            <a:ext cx="34645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9FF99"/>
              </a:buClr>
              <a:buSzPct val="79687"/>
              <a:buFont typeface="Segoe MDL2 Assets"/>
              <a:buChar char="➢"/>
              <a:tabLst>
                <a:tab pos="355600" algn="l"/>
              </a:tabLst>
            </a:pP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Dawai/Senar/Tali</a:t>
            </a:r>
            <a:endParaRPr sz="3200">
              <a:latin typeface="Arial"/>
              <a:cs typeface="Arial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6412229" y="4208779"/>
            <a:ext cx="2124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4190" marR="5080" indent="-49149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Dawai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menghasilkan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Nada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dasar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2913379" y="5890259"/>
            <a:ext cx="1532890" cy="0"/>
          </a:xfrm>
          <a:custGeom>
            <a:avLst/>
            <a:gdLst/>
            <a:ahLst/>
            <a:cxnLst/>
            <a:rect l="l" t="t" r="r" b="b"/>
            <a:pathLst>
              <a:path w="1532889">
                <a:moveTo>
                  <a:pt x="0" y="0"/>
                </a:moveTo>
                <a:lnTo>
                  <a:pt x="525780" y="0"/>
                </a:lnTo>
              </a:path>
              <a:path w="1532889">
                <a:moveTo>
                  <a:pt x="1062990" y="0"/>
                </a:moveTo>
                <a:lnTo>
                  <a:pt x="153289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 txBox="1"/>
          <p:nvPr/>
        </p:nvSpPr>
        <p:spPr>
          <a:xfrm>
            <a:off x="2012950" y="5501640"/>
            <a:ext cx="165735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50" i="1" spc="5" dirty="0">
                <a:latin typeface="Times New Roman"/>
                <a:cs typeface="Times New Roman"/>
              </a:rPr>
              <a:t>f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3199129" y="6229350"/>
            <a:ext cx="172720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i="1" spc="5" dirty="0">
                <a:latin typeface="Times New Roman"/>
                <a:cs typeface="Times New Roman"/>
              </a:rPr>
              <a:t>o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2179320" y="5836920"/>
            <a:ext cx="172720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i="1" spc="5" dirty="0">
                <a:latin typeface="Times New Roman"/>
                <a:cs typeface="Times New Roman"/>
              </a:rPr>
              <a:t>o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2473960" y="5184140"/>
            <a:ext cx="1885314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587375" algn="l"/>
                <a:tab pos="1099185" algn="l"/>
                <a:tab pos="1622425" algn="l"/>
              </a:tabLst>
            </a:pPr>
            <a:r>
              <a:rPr sz="5925" spc="22" baseline="-35161" dirty="0">
                <a:latin typeface="Symbol"/>
                <a:cs typeface="Symbol"/>
              </a:rPr>
              <a:t></a:t>
            </a:r>
            <a:r>
              <a:rPr sz="5925" spc="22" baseline="-35161" dirty="0">
                <a:latin typeface="Times New Roman"/>
                <a:cs typeface="Times New Roman"/>
              </a:rPr>
              <a:t>	</a:t>
            </a:r>
            <a:r>
              <a:rPr sz="3950" i="1" spc="10" dirty="0">
                <a:latin typeface="Times New Roman"/>
                <a:cs typeface="Times New Roman"/>
              </a:rPr>
              <a:t>v	</a:t>
            </a:r>
            <a:r>
              <a:rPr sz="5925" spc="22" baseline="-35161" dirty="0">
                <a:latin typeface="Symbol"/>
                <a:cs typeface="Symbol"/>
              </a:rPr>
              <a:t></a:t>
            </a:r>
            <a:r>
              <a:rPr sz="5925" spc="22" baseline="-35161" dirty="0">
                <a:latin typeface="Times New Roman"/>
                <a:cs typeface="Times New Roman"/>
              </a:rPr>
              <a:t>	</a:t>
            </a:r>
            <a:r>
              <a:rPr sz="3950" i="1" spc="10" dirty="0">
                <a:latin typeface="Times New Roman"/>
                <a:cs typeface="Times New Roman"/>
              </a:rPr>
              <a:t>v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2927350" y="5876096"/>
            <a:ext cx="1480185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2675" algn="l"/>
              </a:tabLst>
            </a:pPr>
            <a:r>
              <a:rPr sz="4100" spc="-65" dirty="0">
                <a:latin typeface="Symbol"/>
                <a:cs typeface="Symbol"/>
              </a:rPr>
              <a:t></a:t>
            </a:r>
            <a:r>
              <a:rPr sz="4100" spc="-65" dirty="0">
                <a:latin typeface="Times New Roman"/>
                <a:cs typeface="Times New Roman"/>
              </a:rPr>
              <a:t>	</a:t>
            </a:r>
            <a:r>
              <a:rPr sz="3950" spc="-60" dirty="0">
                <a:latin typeface="Times New Roman"/>
                <a:cs typeface="Times New Roman"/>
              </a:rPr>
              <a:t>2</a:t>
            </a:r>
            <a:r>
              <a:rPr sz="3950" i="1" spc="5" dirty="0">
                <a:latin typeface="Times New Roman"/>
                <a:cs typeface="Times New Roman"/>
              </a:rPr>
              <a:t>l</a:t>
            </a:r>
            <a:endParaRPr sz="3950">
              <a:latin typeface="Times New Roman"/>
              <a:cs typeface="Times New Roman"/>
            </a:endParaRPr>
          </a:p>
        </p:txBody>
      </p:sp>
      <p:pic>
        <p:nvPicPr>
          <p:cNvPr id="390" name="object 3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19600" y="1981200"/>
            <a:ext cx="4419600" cy="177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2070"/>
            <a:chOff x="2540" y="4265929"/>
            <a:chExt cx="9142730" cy="2592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6740" y="5943600"/>
              <a:ext cx="1191260" cy="7327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09690" y="590803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2870"/>
                  </a:moveTo>
                  <a:lnTo>
                    <a:pt x="5080" y="1282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5080" y="19646"/>
                  </a:lnTo>
                  <a:lnTo>
                    <a:pt x="11430" y="20383"/>
                  </a:lnTo>
                  <a:lnTo>
                    <a:pt x="11430" y="287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9849" y="5910579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0" y="0"/>
                  </a:moveTo>
                  <a:lnTo>
                    <a:pt x="0" y="17695"/>
                  </a:lnTo>
                  <a:lnTo>
                    <a:pt x="6350" y="18436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26199" y="5912167"/>
              <a:ext cx="5080" cy="17780"/>
            </a:xfrm>
            <a:custGeom>
              <a:avLst/>
              <a:gdLst/>
              <a:ahLst/>
              <a:cxnLst/>
              <a:rect l="l" t="t" r="r" b="b"/>
              <a:pathLst>
                <a:path w="5079" h="17779">
                  <a:moveTo>
                    <a:pt x="0" y="0"/>
                  </a:moveTo>
                  <a:lnTo>
                    <a:pt x="0" y="16848"/>
                  </a:lnTo>
                  <a:lnTo>
                    <a:pt x="5079" y="17441"/>
                  </a:lnTo>
                  <a:lnTo>
                    <a:pt x="5079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1280" y="5913437"/>
              <a:ext cx="6350" cy="17145"/>
            </a:xfrm>
            <a:custGeom>
              <a:avLst/>
              <a:gdLst/>
              <a:ahLst/>
              <a:cxnLst/>
              <a:rect l="l" t="t" r="r" b="b"/>
              <a:pathLst>
                <a:path w="6350" h="17145">
                  <a:moveTo>
                    <a:pt x="0" y="0"/>
                  </a:moveTo>
                  <a:lnTo>
                    <a:pt x="0" y="16171"/>
                  </a:lnTo>
                  <a:lnTo>
                    <a:pt x="6350" y="1691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6360" y="5914707"/>
              <a:ext cx="6350" cy="16510"/>
            </a:xfrm>
            <a:custGeom>
              <a:avLst/>
              <a:gdLst/>
              <a:ahLst/>
              <a:cxnLst/>
              <a:rect l="l" t="t" r="r" b="b"/>
              <a:pathLst>
                <a:path w="6350" h="16510">
                  <a:moveTo>
                    <a:pt x="0" y="0"/>
                  </a:moveTo>
                  <a:lnTo>
                    <a:pt x="0" y="15493"/>
                  </a:lnTo>
                  <a:lnTo>
                    <a:pt x="6350" y="16234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42710" y="5916294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39">
                  <a:moveTo>
                    <a:pt x="0" y="0"/>
                  </a:moveTo>
                  <a:lnTo>
                    <a:pt x="0" y="14647"/>
                  </a:lnTo>
                  <a:lnTo>
                    <a:pt x="5079" y="1523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7790" y="5917564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970"/>
                  </a:lnTo>
                  <a:lnTo>
                    <a:pt x="6350" y="14710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52869" y="5918834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0" y="0"/>
                  </a:moveTo>
                  <a:lnTo>
                    <a:pt x="0" y="13292"/>
                  </a:lnTo>
                  <a:lnTo>
                    <a:pt x="6350" y="14033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59219" y="5920422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0" y="12446"/>
                  </a:lnTo>
                  <a:lnTo>
                    <a:pt x="5079" y="13038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64299" y="5921692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1768"/>
                  </a:lnTo>
                  <a:lnTo>
                    <a:pt x="6350" y="12509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9380" y="592296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0" y="11091"/>
                  </a:lnTo>
                  <a:lnTo>
                    <a:pt x="6350" y="1183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5730" y="592455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10244"/>
                  </a:lnTo>
                  <a:lnTo>
                    <a:pt x="5080" y="10837"/>
                  </a:lnTo>
                  <a:lnTo>
                    <a:pt x="508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0810" y="5925819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0" y="0"/>
                  </a:moveTo>
                  <a:lnTo>
                    <a:pt x="0" y="9567"/>
                  </a:lnTo>
                  <a:lnTo>
                    <a:pt x="5079" y="1015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5890" y="5927089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0" y="0"/>
                  </a:moveTo>
                  <a:lnTo>
                    <a:pt x="0" y="8890"/>
                  </a:lnTo>
                  <a:lnTo>
                    <a:pt x="6350" y="10583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92240" y="592783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9842"/>
                  </a:lnTo>
                  <a:lnTo>
                    <a:pt x="5080" y="11197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97319" y="5928423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0604"/>
                  </a:lnTo>
                  <a:lnTo>
                    <a:pt x="6350" y="1229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02399" y="592901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1366"/>
                  </a:lnTo>
                  <a:lnTo>
                    <a:pt x="6350" y="1305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08749" y="5929756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79" h="13970">
                  <a:moveTo>
                    <a:pt x="0" y="0"/>
                  </a:moveTo>
                  <a:lnTo>
                    <a:pt x="0" y="12319"/>
                  </a:lnTo>
                  <a:lnTo>
                    <a:pt x="5079" y="13673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13830" y="5930349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081"/>
                  </a:lnTo>
                  <a:lnTo>
                    <a:pt x="6350" y="14774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18909" y="5930942"/>
              <a:ext cx="6350" cy="15875"/>
            </a:xfrm>
            <a:custGeom>
              <a:avLst/>
              <a:gdLst/>
              <a:ahLst/>
              <a:cxnLst/>
              <a:rect l="l" t="t" r="r" b="b"/>
              <a:pathLst>
                <a:path w="6350" h="15875">
                  <a:moveTo>
                    <a:pt x="0" y="0"/>
                  </a:moveTo>
                  <a:lnTo>
                    <a:pt x="0" y="13842"/>
                  </a:lnTo>
                  <a:lnTo>
                    <a:pt x="6350" y="15536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25259" y="5931683"/>
              <a:ext cx="5080" cy="16510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0" y="0"/>
                  </a:moveTo>
                  <a:lnTo>
                    <a:pt x="0" y="14795"/>
                  </a:lnTo>
                  <a:lnTo>
                    <a:pt x="5080" y="16150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30340" y="5932275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0" y="0"/>
                  </a:moveTo>
                  <a:lnTo>
                    <a:pt x="0" y="15557"/>
                  </a:lnTo>
                  <a:lnTo>
                    <a:pt x="6350" y="1725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35420" y="5932868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4">
                  <a:moveTo>
                    <a:pt x="0" y="0"/>
                  </a:moveTo>
                  <a:lnTo>
                    <a:pt x="0" y="16319"/>
                  </a:lnTo>
                  <a:lnTo>
                    <a:pt x="6350" y="18012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41770" y="5933609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79" h="19050">
                  <a:moveTo>
                    <a:pt x="0" y="0"/>
                  </a:moveTo>
                  <a:lnTo>
                    <a:pt x="0" y="17271"/>
                  </a:lnTo>
                  <a:lnTo>
                    <a:pt x="5079" y="18626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46849" y="5934201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0" y="0"/>
                  </a:moveTo>
                  <a:lnTo>
                    <a:pt x="0" y="18034"/>
                  </a:lnTo>
                  <a:lnTo>
                    <a:pt x="6350" y="1972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51930" y="5934794"/>
              <a:ext cx="6350" cy="20955"/>
            </a:xfrm>
            <a:custGeom>
              <a:avLst/>
              <a:gdLst/>
              <a:ahLst/>
              <a:cxnLst/>
              <a:rect l="l" t="t" r="r" b="b"/>
              <a:pathLst>
                <a:path w="6350" h="20954">
                  <a:moveTo>
                    <a:pt x="0" y="0"/>
                  </a:moveTo>
                  <a:lnTo>
                    <a:pt x="0" y="18795"/>
                  </a:lnTo>
                  <a:lnTo>
                    <a:pt x="6350" y="2048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58280" y="5935535"/>
              <a:ext cx="3810" cy="20955"/>
            </a:xfrm>
            <a:custGeom>
              <a:avLst/>
              <a:gdLst/>
              <a:ahLst/>
              <a:cxnLst/>
              <a:rect l="l" t="t" r="r" b="b"/>
              <a:pathLst>
                <a:path w="3809" h="20954">
                  <a:moveTo>
                    <a:pt x="0" y="0"/>
                  </a:moveTo>
                  <a:lnTo>
                    <a:pt x="0" y="19748"/>
                  </a:lnTo>
                  <a:lnTo>
                    <a:pt x="3810" y="20764"/>
                  </a:lnTo>
                  <a:lnTo>
                    <a:pt x="381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7760" y="6267450"/>
              <a:ext cx="132079" cy="825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5764529"/>
              <a:ext cx="2580640" cy="10845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199" y="5333999"/>
              <a:ext cx="2143759" cy="130429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387442" y="505840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2177" y="0"/>
                  </a:moveTo>
                  <a:lnTo>
                    <a:pt x="0" y="2539"/>
                  </a:lnTo>
                  <a:lnTo>
                    <a:pt x="4265" y="2539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463140" y="5147309"/>
              <a:ext cx="498475" cy="7620"/>
            </a:xfrm>
            <a:custGeom>
              <a:avLst/>
              <a:gdLst/>
              <a:ahLst/>
              <a:cxnLst/>
              <a:rect l="l" t="t" r="r" b="b"/>
              <a:pathLst>
                <a:path w="498475" h="7620">
                  <a:moveTo>
                    <a:pt x="35623" y="7620"/>
                  </a:moveTo>
                  <a:lnTo>
                    <a:pt x="29616" y="3810"/>
                  </a:lnTo>
                  <a:lnTo>
                    <a:pt x="23596" y="0"/>
                  </a:lnTo>
                  <a:lnTo>
                    <a:pt x="0" y="0"/>
                  </a:lnTo>
                  <a:lnTo>
                    <a:pt x="6121" y="3810"/>
                  </a:lnTo>
                  <a:lnTo>
                    <a:pt x="12230" y="7620"/>
                  </a:lnTo>
                  <a:lnTo>
                    <a:pt x="35623" y="7620"/>
                  </a:lnTo>
                  <a:close/>
                </a:path>
                <a:path w="498475" h="7620">
                  <a:moveTo>
                    <a:pt x="497890" y="0"/>
                  </a:moveTo>
                  <a:lnTo>
                    <a:pt x="489000" y="0"/>
                  </a:lnTo>
                  <a:lnTo>
                    <a:pt x="484327" y="3810"/>
                  </a:lnTo>
                  <a:lnTo>
                    <a:pt x="479666" y="7620"/>
                  </a:lnTo>
                  <a:lnTo>
                    <a:pt x="488556" y="7620"/>
                  </a:lnTo>
                  <a:lnTo>
                    <a:pt x="493217" y="3810"/>
                  </a:lnTo>
                  <a:lnTo>
                    <a:pt x="49789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006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62390" y="486790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08" y="7620"/>
                  </a:moveTo>
                  <a:lnTo>
                    <a:pt x="12801" y="3810"/>
                  </a:lnTo>
                  <a:lnTo>
                    <a:pt x="11074" y="2540"/>
                  </a:lnTo>
                  <a:lnTo>
                    <a:pt x="7620" y="0"/>
                  </a:lnTo>
                  <a:lnTo>
                    <a:pt x="5080" y="254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18008" y="762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61120" y="4875529"/>
              <a:ext cx="26670" cy="5080"/>
            </a:xfrm>
            <a:custGeom>
              <a:avLst/>
              <a:gdLst/>
              <a:ahLst/>
              <a:cxnLst/>
              <a:rect l="l" t="t" r="r" b="b"/>
              <a:pathLst>
                <a:path w="26670" h="5079">
                  <a:moveTo>
                    <a:pt x="19280" y="0"/>
                  </a:moveTo>
                  <a:lnTo>
                    <a:pt x="1270" y="0"/>
                  </a:lnTo>
                  <a:lnTo>
                    <a:pt x="0" y="1270"/>
                  </a:lnTo>
                  <a:lnTo>
                    <a:pt x="4969" y="5080"/>
                  </a:lnTo>
                  <a:lnTo>
                    <a:pt x="26208" y="5080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006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66089" y="488060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238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165" y="507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71059" y="488441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464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391" y="507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977685" y="4889499"/>
              <a:ext cx="29209" cy="5080"/>
            </a:xfrm>
            <a:custGeom>
              <a:avLst/>
              <a:gdLst/>
              <a:ahLst/>
              <a:cxnLst/>
              <a:rect l="l" t="t" r="r" b="b"/>
              <a:pathLst>
                <a:path w="29209" h="5079">
                  <a:moveTo>
                    <a:pt x="21765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8692" y="5080"/>
                  </a:lnTo>
                  <a:lnTo>
                    <a:pt x="21765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984311" y="489457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206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746" y="3810"/>
                  </a:lnTo>
                  <a:lnTo>
                    <a:pt x="23798" y="1270"/>
                  </a:lnTo>
                  <a:lnTo>
                    <a:pt x="22066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995907" y="4903469"/>
              <a:ext cx="22225" cy="5080"/>
            </a:xfrm>
            <a:custGeom>
              <a:avLst/>
              <a:gdLst/>
              <a:ahLst/>
              <a:cxnLst/>
              <a:rect l="l" t="t" r="r" b="b"/>
              <a:pathLst>
                <a:path w="22225" h="5079">
                  <a:moveTo>
                    <a:pt x="18045" y="0"/>
                  </a:moveTo>
                  <a:lnTo>
                    <a:pt x="0" y="0"/>
                  </a:lnTo>
                  <a:lnTo>
                    <a:pt x="3313" y="2539"/>
                  </a:lnTo>
                  <a:lnTo>
                    <a:pt x="5853" y="5079"/>
                  </a:lnTo>
                  <a:lnTo>
                    <a:pt x="21939" y="5079"/>
                  </a:lnTo>
                  <a:lnTo>
                    <a:pt x="18045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00490" y="4907279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20" h="5079">
                  <a:moveTo>
                    <a:pt x="1638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20277" y="5080"/>
                  </a:lnTo>
                  <a:lnTo>
                    <a:pt x="1638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05570" y="4912359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4" h="5079">
                  <a:moveTo>
                    <a:pt x="15197" y="0"/>
                  </a:moveTo>
                  <a:lnTo>
                    <a:pt x="0" y="0"/>
                  </a:lnTo>
                  <a:lnTo>
                    <a:pt x="5079" y="5079"/>
                  </a:lnTo>
                  <a:lnTo>
                    <a:pt x="19092" y="5079"/>
                  </a:lnTo>
                  <a:lnTo>
                    <a:pt x="15197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10649" y="4917439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5" h="5079">
                  <a:moveTo>
                    <a:pt x="1401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906" y="508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15730" y="492251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826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5748" y="3809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19540" y="4926329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1938" y="0"/>
                  </a:moveTo>
                  <a:lnTo>
                    <a:pt x="0" y="0"/>
                  </a:lnTo>
                  <a:lnTo>
                    <a:pt x="5080" y="5080"/>
                  </a:lnTo>
                  <a:lnTo>
                    <a:pt x="15832" y="5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24620" y="49314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3217" y="5079"/>
                  </a:lnTo>
                  <a:lnTo>
                    <a:pt x="13292" y="507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27498" y="493521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0117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1303" y="507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28853" y="49402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48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1133" y="508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0208" y="49453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779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964" y="5080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1223" y="49491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51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837" y="508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2578" y="49542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482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667" y="5079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3933" y="49593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1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202" y="3810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4949" y="496315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186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371" y="5079"/>
                  </a:lnTo>
                  <a:lnTo>
                    <a:pt x="9186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6304" y="49682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312" y="5080"/>
                  </a:lnTo>
                  <a:lnTo>
                    <a:pt x="10244" y="508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7320" y="49720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888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244" y="50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8505" y="49771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5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413" y="5080"/>
                  </a:lnTo>
                  <a:lnTo>
                    <a:pt x="9059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39690" y="49822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228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0583" y="507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0875" y="498728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398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752" y="5080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1765" y="49910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525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879" y="508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821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175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5024" y="500506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90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1345" y="5079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4826" y="5010149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89">
                  <a:moveTo>
                    <a:pt x="11544" y="0"/>
                  </a:moveTo>
                  <a:lnTo>
                    <a:pt x="1384" y="0"/>
                  </a:lnTo>
                  <a:lnTo>
                    <a:pt x="584" y="5080"/>
                  </a:lnTo>
                  <a:lnTo>
                    <a:pt x="0" y="8890"/>
                  </a:lnTo>
                  <a:lnTo>
                    <a:pt x="9956" y="8890"/>
                  </a:lnTo>
                  <a:lnTo>
                    <a:pt x="10629" y="5080"/>
                  </a:lnTo>
                  <a:lnTo>
                    <a:pt x="10858" y="381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4036" y="50190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52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849" y="5080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3443" y="50228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668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764" y="508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2654" y="50279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555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651" y="5080"/>
                  </a:lnTo>
                  <a:lnTo>
                    <a:pt x="10555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1863" y="50330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442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539" y="5079"/>
                  </a:lnTo>
                  <a:lnTo>
                    <a:pt x="10442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1271" y="50380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31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454" y="381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0480" y="504189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244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341" y="5080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39690" y="504697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1013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228" y="508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39097" y="505205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21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143" y="3809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38307" y="505586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934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031" y="5079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37517" y="506094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82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8918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5315" y="506475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1346" y="0"/>
                  </a:moveTo>
                  <a:lnTo>
                    <a:pt x="2400" y="0"/>
                  </a:lnTo>
                  <a:lnTo>
                    <a:pt x="2005" y="2539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0895" y="2539"/>
                  </a:lnTo>
                  <a:lnTo>
                    <a:pt x="11346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1304" y="506983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27293" y="50749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24285" y="507872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20275" y="50838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17267" y="50876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13256" y="509269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09246" y="509777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05235" y="51028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02227" y="51066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007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660968" y="4898389"/>
              <a:ext cx="120650" cy="6350"/>
            </a:xfrm>
            <a:custGeom>
              <a:avLst/>
              <a:gdLst/>
              <a:ahLst/>
              <a:cxnLst/>
              <a:rect l="l" t="t" r="r" b="b"/>
              <a:pathLst>
                <a:path w="120650" h="6350">
                  <a:moveTo>
                    <a:pt x="120230" y="3810"/>
                  </a:moveTo>
                  <a:lnTo>
                    <a:pt x="110274" y="3810"/>
                  </a:lnTo>
                  <a:lnTo>
                    <a:pt x="110274" y="2540"/>
                  </a:lnTo>
                  <a:lnTo>
                    <a:pt x="105841" y="2540"/>
                  </a:lnTo>
                  <a:lnTo>
                    <a:pt x="96951" y="1270"/>
                  </a:lnTo>
                  <a:lnTo>
                    <a:pt x="79171" y="0"/>
                  </a:lnTo>
                  <a:lnTo>
                    <a:pt x="42341" y="0"/>
                  </a:lnTo>
                  <a:lnTo>
                    <a:pt x="23291" y="1270"/>
                  </a:lnTo>
                  <a:lnTo>
                    <a:pt x="14389" y="2540"/>
                  </a:lnTo>
                  <a:lnTo>
                    <a:pt x="9956" y="2540"/>
                  </a:lnTo>
                  <a:lnTo>
                    <a:pt x="9956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20230" y="6350"/>
                  </a:lnTo>
                  <a:lnTo>
                    <a:pt x="120230" y="38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645309" y="490473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1270"/>
                  </a:moveTo>
                  <a:lnTo>
                    <a:pt x="144145" y="1270"/>
                  </a:lnTo>
                  <a:lnTo>
                    <a:pt x="144145" y="0"/>
                  </a:lnTo>
                  <a:lnTo>
                    <a:pt x="7404" y="0"/>
                  </a:lnTo>
                  <a:lnTo>
                    <a:pt x="7404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52400" y="3810"/>
                  </a:lnTo>
                  <a:lnTo>
                    <a:pt x="152400" y="127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631872" y="490854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80340" y="1270"/>
                  </a:moveTo>
                  <a:lnTo>
                    <a:pt x="174091" y="1270"/>
                  </a:lnTo>
                  <a:lnTo>
                    <a:pt x="174091" y="0"/>
                  </a:lnTo>
                  <a:lnTo>
                    <a:pt x="6451" y="0"/>
                  </a:lnTo>
                  <a:lnTo>
                    <a:pt x="6451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80340" y="3810"/>
                  </a:lnTo>
                  <a:lnTo>
                    <a:pt x="180340" y="127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616696" y="4912359"/>
              <a:ext cx="209550" cy="3810"/>
            </a:xfrm>
            <a:custGeom>
              <a:avLst/>
              <a:gdLst/>
              <a:ahLst/>
              <a:cxnLst/>
              <a:rect l="l" t="t" r="r" b="b"/>
              <a:pathLst>
                <a:path w="209550" h="3810">
                  <a:moveTo>
                    <a:pt x="199009" y="0"/>
                  </a:moveTo>
                  <a:lnTo>
                    <a:pt x="11049" y="0"/>
                  </a:lnTo>
                  <a:lnTo>
                    <a:pt x="2794" y="2539"/>
                  </a:lnTo>
                  <a:lnTo>
                    <a:pt x="0" y="3809"/>
                  </a:lnTo>
                  <a:lnTo>
                    <a:pt x="209296" y="3809"/>
                  </a:lnTo>
                  <a:lnTo>
                    <a:pt x="205994" y="2539"/>
                  </a:lnTo>
                  <a:lnTo>
                    <a:pt x="19900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608313" y="4916169"/>
              <a:ext cx="227965" cy="3810"/>
            </a:xfrm>
            <a:custGeom>
              <a:avLst/>
              <a:gdLst/>
              <a:ahLst/>
              <a:cxnLst/>
              <a:rect l="l" t="t" r="r" b="b"/>
              <a:pathLst>
                <a:path w="227965" h="3810">
                  <a:moveTo>
                    <a:pt x="217677" y="0"/>
                  </a:moveTo>
                  <a:lnTo>
                    <a:pt x="8381" y="0"/>
                  </a:lnTo>
                  <a:lnTo>
                    <a:pt x="0" y="3809"/>
                  </a:lnTo>
                  <a:lnTo>
                    <a:pt x="227583" y="3809"/>
                  </a:lnTo>
                  <a:lnTo>
                    <a:pt x="217677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1710" y="4919979"/>
              <a:ext cx="240665" cy="5080"/>
            </a:xfrm>
            <a:custGeom>
              <a:avLst/>
              <a:gdLst/>
              <a:ahLst/>
              <a:cxnLst/>
              <a:rect l="l" t="t" r="r" b="b"/>
              <a:pathLst>
                <a:path w="240665" h="5079">
                  <a:moveTo>
                    <a:pt x="240538" y="1270"/>
                  </a:moveTo>
                  <a:lnTo>
                    <a:pt x="235839" y="1270"/>
                  </a:lnTo>
                  <a:lnTo>
                    <a:pt x="235839" y="0"/>
                  </a:lnTo>
                  <a:lnTo>
                    <a:pt x="5207" y="0"/>
                  </a:lnTo>
                  <a:lnTo>
                    <a:pt x="520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240538" y="5080"/>
                  </a:lnTo>
                  <a:lnTo>
                    <a:pt x="240538" y="127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592820" y="492378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0443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56539" y="3810"/>
                  </a:lnTo>
                  <a:lnTo>
                    <a:pt x="250443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587105" y="4927599"/>
              <a:ext cx="268605" cy="3810"/>
            </a:xfrm>
            <a:custGeom>
              <a:avLst/>
              <a:gdLst/>
              <a:ahLst/>
              <a:cxnLst/>
              <a:rect l="l" t="t" r="r" b="b"/>
              <a:pathLst>
                <a:path w="268604" h="3810">
                  <a:moveTo>
                    <a:pt x="262254" y="0"/>
                  </a:moveTo>
                  <a:lnTo>
                    <a:pt x="5715" y="0"/>
                  </a:lnTo>
                  <a:lnTo>
                    <a:pt x="0" y="3810"/>
                  </a:lnTo>
                  <a:lnTo>
                    <a:pt x="268604" y="3810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579908" y="4931409"/>
              <a:ext cx="283845" cy="5080"/>
            </a:xfrm>
            <a:custGeom>
              <a:avLst/>
              <a:gdLst/>
              <a:ahLst/>
              <a:cxnLst/>
              <a:rect l="l" t="t" r="r" b="b"/>
              <a:pathLst>
                <a:path w="283845" h="5079">
                  <a:moveTo>
                    <a:pt x="275801" y="0"/>
                  </a:moveTo>
                  <a:lnTo>
                    <a:pt x="7196" y="0"/>
                  </a:lnTo>
                  <a:lnTo>
                    <a:pt x="1481" y="3809"/>
                  </a:lnTo>
                  <a:lnTo>
                    <a:pt x="0" y="5079"/>
                  </a:lnTo>
                  <a:lnTo>
                    <a:pt x="283633" y="5079"/>
                  </a:lnTo>
                  <a:lnTo>
                    <a:pt x="282151" y="3809"/>
                  </a:lnTo>
                  <a:lnTo>
                    <a:pt x="275801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575463" y="4935219"/>
              <a:ext cx="292735" cy="5080"/>
            </a:xfrm>
            <a:custGeom>
              <a:avLst/>
              <a:gdLst/>
              <a:ahLst/>
              <a:cxnLst/>
              <a:rect l="l" t="t" r="r" b="b"/>
              <a:pathLst>
                <a:path w="292734" h="5079">
                  <a:moveTo>
                    <a:pt x="286596" y="0"/>
                  </a:moveTo>
                  <a:lnTo>
                    <a:pt x="5926" y="0"/>
                  </a:lnTo>
                  <a:lnTo>
                    <a:pt x="0" y="5079"/>
                  </a:lnTo>
                  <a:lnTo>
                    <a:pt x="292523" y="507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571048" y="4939029"/>
              <a:ext cx="301625" cy="5080"/>
            </a:xfrm>
            <a:custGeom>
              <a:avLst/>
              <a:gdLst/>
              <a:ahLst/>
              <a:cxnLst/>
              <a:rect l="l" t="t" r="r" b="b"/>
              <a:pathLst>
                <a:path w="301625" h="5079">
                  <a:moveTo>
                    <a:pt x="295456" y="0"/>
                  </a:moveTo>
                  <a:lnTo>
                    <a:pt x="5896" y="0"/>
                  </a:lnTo>
                  <a:lnTo>
                    <a:pt x="1451" y="3810"/>
                  </a:lnTo>
                  <a:lnTo>
                    <a:pt x="0" y="5080"/>
                  </a:lnTo>
                  <a:lnTo>
                    <a:pt x="301352" y="5080"/>
                  </a:lnTo>
                  <a:lnTo>
                    <a:pt x="299901" y="3810"/>
                  </a:lnTo>
                  <a:lnTo>
                    <a:pt x="29545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59482" y="4951729"/>
              <a:ext cx="325120" cy="3810"/>
            </a:xfrm>
            <a:custGeom>
              <a:avLst/>
              <a:gdLst/>
              <a:ahLst/>
              <a:cxnLst/>
              <a:rect l="l" t="t" r="r" b="b"/>
              <a:pathLst>
                <a:path w="325120" h="3810">
                  <a:moveTo>
                    <a:pt x="321627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24961" y="3810"/>
                  </a:lnTo>
                  <a:lnTo>
                    <a:pt x="32162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56624" y="4955539"/>
              <a:ext cx="331470" cy="3810"/>
            </a:xfrm>
            <a:custGeom>
              <a:avLst/>
              <a:gdLst/>
              <a:ahLst/>
              <a:cxnLst/>
              <a:rect l="l" t="t" r="r" b="b"/>
              <a:pathLst>
                <a:path w="331470" h="3810">
                  <a:moveTo>
                    <a:pt x="327818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31152" y="3810"/>
                  </a:lnTo>
                  <a:lnTo>
                    <a:pt x="32781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53993" y="4959349"/>
              <a:ext cx="336550" cy="3810"/>
            </a:xfrm>
            <a:custGeom>
              <a:avLst/>
              <a:gdLst/>
              <a:ahLst/>
              <a:cxnLst/>
              <a:rect l="l" t="t" r="r" b="b"/>
              <a:pathLst>
                <a:path w="336550" h="3810">
                  <a:moveTo>
                    <a:pt x="333783" y="0"/>
                  </a:moveTo>
                  <a:lnTo>
                    <a:pt x="2630" y="0"/>
                  </a:lnTo>
                  <a:lnTo>
                    <a:pt x="725" y="2539"/>
                  </a:lnTo>
                  <a:lnTo>
                    <a:pt x="0" y="3810"/>
                  </a:lnTo>
                  <a:lnTo>
                    <a:pt x="336550" y="3810"/>
                  </a:lnTo>
                  <a:lnTo>
                    <a:pt x="336005" y="2539"/>
                  </a:lnTo>
                  <a:lnTo>
                    <a:pt x="33378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51817" y="4963159"/>
              <a:ext cx="340360" cy="3810"/>
            </a:xfrm>
            <a:custGeom>
              <a:avLst/>
              <a:gdLst/>
              <a:ahLst/>
              <a:cxnLst/>
              <a:rect l="l" t="t" r="r" b="b"/>
              <a:pathLst>
                <a:path w="340359" h="3810">
                  <a:moveTo>
                    <a:pt x="33872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0359" y="3809"/>
                  </a:lnTo>
                  <a:lnTo>
                    <a:pt x="338727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49640" y="4966969"/>
              <a:ext cx="344170" cy="3810"/>
            </a:xfrm>
            <a:custGeom>
              <a:avLst/>
              <a:gdLst/>
              <a:ahLst/>
              <a:cxnLst/>
              <a:rect l="l" t="t" r="r" b="b"/>
              <a:pathLst>
                <a:path w="344170" h="3810">
                  <a:moveTo>
                    <a:pt x="34253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4169" y="3809"/>
                  </a:lnTo>
                  <a:lnTo>
                    <a:pt x="34253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47734" y="4970779"/>
              <a:ext cx="347980" cy="3810"/>
            </a:xfrm>
            <a:custGeom>
              <a:avLst/>
              <a:gdLst/>
              <a:ahLst/>
              <a:cxnLst/>
              <a:rect l="l" t="t" r="r" b="b"/>
              <a:pathLst>
                <a:path w="347979" h="3810">
                  <a:moveTo>
                    <a:pt x="346074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47503" y="3810"/>
                  </a:lnTo>
                  <a:lnTo>
                    <a:pt x="346074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45195" y="49745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0043" y="0"/>
                  </a:moveTo>
                  <a:lnTo>
                    <a:pt x="2540" y="0"/>
                  </a:lnTo>
                  <a:lnTo>
                    <a:pt x="0" y="5080"/>
                  </a:lnTo>
                  <a:lnTo>
                    <a:pt x="351948" y="5080"/>
                  </a:lnTo>
                  <a:lnTo>
                    <a:pt x="350043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43924" y="497839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2742" y="0"/>
                  </a:moveTo>
                  <a:lnTo>
                    <a:pt x="1904" y="0"/>
                  </a:lnTo>
                  <a:lnTo>
                    <a:pt x="634" y="2539"/>
                  </a:lnTo>
                  <a:lnTo>
                    <a:pt x="0" y="5080"/>
                  </a:lnTo>
                  <a:lnTo>
                    <a:pt x="354329" y="5080"/>
                  </a:lnTo>
                  <a:lnTo>
                    <a:pt x="353695" y="2539"/>
                  </a:lnTo>
                  <a:lnTo>
                    <a:pt x="352742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42972" y="4982209"/>
              <a:ext cx="356235" cy="5080"/>
            </a:xfrm>
            <a:custGeom>
              <a:avLst/>
              <a:gdLst/>
              <a:ahLst/>
              <a:cxnLst/>
              <a:rect l="l" t="t" r="r" b="b"/>
              <a:pathLst>
                <a:path w="356234" h="5079">
                  <a:moveTo>
                    <a:pt x="354965" y="0"/>
                  </a:moveTo>
                  <a:lnTo>
                    <a:pt x="1270" y="0"/>
                  </a:lnTo>
                  <a:lnTo>
                    <a:pt x="0" y="5079"/>
                  </a:lnTo>
                  <a:lnTo>
                    <a:pt x="356235" y="5079"/>
                  </a:lnTo>
                  <a:lnTo>
                    <a:pt x="354965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42020" y="498728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7187" y="0"/>
                  </a:moveTo>
                  <a:lnTo>
                    <a:pt x="952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42020" y="4989829"/>
              <a:ext cx="359410" cy="5080"/>
            </a:xfrm>
            <a:custGeom>
              <a:avLst/>
              <a:gdLst/>
              <a:ahLst/>
              <a:cxnLst/>
              <a:rect l="l" t="t" r="r" b="b"/>
              <a:pathLst>
                <a:path w="359409" h="5079">
                  <a:moveTo>
                    <a:pt x="358889" y="1270"/>
                  </a:moveTo>
                  <a:lnTo>
                    <a:pt x="357974" y="1270"/>
                  </a:lnTo>
                  <a:lnTo>
                    <a:pt x="357974" y="0"/>
                  </a:ln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8889" y="5080"/>
                  </a:lnTo>
                  <a:lnTo>
                    <a:pt x="358889" y="127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2020" y="501014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966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2020" y="501395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8139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7187" y="3809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2972" y="5017769"/>
              <a:ext cx="356235" cy="3810"/>
            </a:xfrm>
            <a:custGeom>
              <a:avLst/>
              <a:gdLst/>
              <a:ahLst/>
              <a:cxnLst/>
              <a:rect l="l" t="t" r="r" b="b"/>
              <a:pathLst>
                <a:path w="356234" h="3810">
                  <a:moveTo>
                    <a:pt x="356235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5282" y="3809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242" y="5021579"/>
              <a:ext cx="353695" cy="3810"/>
            </a:xfrm>
            <a:custGeom>
              <a:avLst/>
              <a:gdLst/>
              <a:ahLst/>
              <a:cxnLst/>
              <a:rect l="l" t="t" r="r" b="b"/>
              <a:pathLst>
                <a:path w="353695" h="3810">
                  <a:moveTo>
                    <a:pt x="35369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" y="2540"/>
                  </a:lnTo>
                  <a:lnTo>
                    <a:pt x="622" y="3810"/>
                  </a:lnTo>
                  <a:lnTo>
                    <a:pt x="353136" y="3810"/>
                  </a:lnTo>
                  <a:lnTo>
                    <a:pt x="353136" y="2540"/>
                  </a:lnTo>
                  <a:lnTo>
                    <a:pt x="353695" y="2540"/>
                  </a:lnTo>
                  <a:lnTo>
                    <a:pt x="353695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5195" y="50253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1948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50043" y="5080"/>
                  </a:lnTo>
                  <a:lnTo>
                    <a:pt x="351948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7099" y="5029199"/>
              <a:ext cx="348615" cy="5080"/>
            </a:xfrm>
            <a:custGeom>
              <a:avLst/>
              <a:gdLst/>
              <a:ahLst/>
              <a:cxnLst/>
              <a:rect l="l" t="t" r="r" b="b"/>
              <a:pathLst>
                <a:path w="348615" h="5079">
                  <a:moveTo>
                    <a:pt x="348615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46709" y="5080"/>
                  </a:lnTo>
                  <a:lnTo>
                    <a:pt x="348615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9005" y="5033009"/>
              <a:ext cx="345440" cy="5080"/>
            </a:xfrm>
            <a:custGeom>
              <a:avLst/>
              <a:gdLst/>
              <a:ahLst/>
              <a:cxnLst/>
              <a:rect l="l" t="t" r="r" b="b"/>
              <a:pathLst>
                <a:path w="345440" h="5079">
                  <a:moveTo>
                    <a:pt x="345281" y="0"/>
                  </a:moveTo>
                  <a:lnTo>
                    <a:pt x="0" y="0"/>
                  </a:lnTo>
                  <a:lnTo>
                    <a:pt x="2540" y="5079"/>
                  </a:lnTo>
                  <a:lnTo>
                    <a:pt x="343376" y="5079"/>
                  </a:lnTo>
                  <a:lnTo>
                    <a:pt x="345281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75463" y="506475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92523" y="0"/>
                  </a:moveTo>
                  <a:lnTo>
                    <a:pt x="0" y="0"/>
                  </a:lnTo>
                  <a:lnTo>
                    <a:pt x="4445" y="3809"/>
                  </a:lnTo>
                  <a:lnTo>
                    <a:pt x="288078" y="3809"/>
                  </a:lnTo>
                  <a:lnTo>
                    <a:pt x="292523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80641" y="5068569"/>
              <a:ext cx="282575" cy="5080"/>
            </a:xfrm>
            <a:custGeom>
              <a:avLst/>
              <a:gdLst/>
              <a:ahLst/>
              <a:cxnLst/>
              <a:rect l="l" t="t" r="r" b="b"/>
              <a:pathLst>
                <a:path w="282575" h="5079">
                  <a:moveTo>
                    <a:pt x="28215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606" y="1270"/>
                  </a:lnTo>
                  <a:lnTo>
                    <a:pt x="3606" y="5080"/>
                  </a:lnTo>
                  <a:lnTo>
                    <a:pt x="278244" y="5080"/>
                  </a:lnTo>
                  <a:lnTo>
                    <a:pt x="278244" y="1270"/>
                  </a:lnTo>
                  <a:lnTo>
                    <a:pt x="282155" y="1270"/>
                  </a:lnTo>
                  <a:lnTo>
                    <a:pt x="282155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85199" y="5072379"/>
              <a:ext cx="273050" cy="5080"/>
            </a:xfrm>
            <a:custGeom>
              <a:avLst/>
              <a:gdLst/>
              <a:ahLst/>
              <a:cxnLst/>
              <a:rect l="l" t="t" r="r" b="b"/>
              <a:pathLst>
                <a:path w="273050" h="5079">
                  <a:moveTo>
                    <a:pt x="272626" y="0"/>
                  </a:moveTo>
                  <a:lnTo>
                    <a:pt x="0" y="0"/>
                  </a:lnTo>
                  <a:lnTo>
                    <a:pt x="7620" y="5080"/>
                  </a:lnTo>
                  <a:lnTo>
                    <a:pt x="264159" y="5080"/>
                  </a:lnTo>
                  <a:lnTo>
                    <a:pt x="27262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90915" y="5076189"/>
              <a:ext cx="260985" cy="5080"/>
            </a:xfrm>
            <a:custGeom>
              <a:avLst/>
              <a:gdLst/>
              <a:ahLst/>
              <a:cxnLst/>
              <a:rect l="l" t="t" r="r" b="b"/>
              <a:pathLst>
                <a:path w="260984" h="5079">
                  <a:moveTo>
                    <a:pt x="260561" y="0"/>
                  </a:moveTo>
                  <a:lnTo>
                    <a:pt x="0" y="0"/>
                  </a:lnTo>
                  <a:lnTo>
                    <a:pt x="1904" y="1270"/>
                  </a:lnTo>
                  <a:lnTo>
                    <a:pt x="9525" y="5080"/>
                  </a:lnTo>
                  <a:lnTo>
                    <a:pt x="252349" y="5080"/>
                  </a:lnTo>
                  <a:lnTo>
                    <a:pt x="258444" y="1270"/>
                  </a:lnTo>
                  <a:lnTo>
                    <a:pt x="260561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97899" y="5079999"/>
              <a:ext cx="247650" cy="5080"/>
            </a:xfrm>
            <a:custGeom>
              <a:avLst/>
              <a:gdLst/>
              <a:ahLst/>
              <a:cxnLst/>
              <a:rect l="l" t="t" r="r" b="b"/>
              <a:pathLst>
                <a:path w="247650" h="5079">
                  <a:moveTo>
                    <a:pt x="247396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10414" y="5080"/>
                  </a:lnTo>
                  <a:lnTo>
                    <a:pt x="237998" y="5080"/>
                  </a:lnTo>
                  <a:lnTo>
                    <a:pt x="241300" y="3810"/>
                  </a:lnTo>
                  <a:lnTo>
                    <a:pt x="24739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605520" y="5083809"/>
              <a:ext cx="233679" cy="5080"/>
            </a:xfrm>
            <a:custGeom>
              <a:avLst/>
              <a:gdLst/>
              <a:ahLst/>
              <a:cxnLst/>
              <a:rect l="l" t="t" r="r" b="b"/>
              <a:pathLst>
                <a:path w="233679" h="5079">
                  <a:moveTo>
                    <a:pt x="233679" y="0"/>
                  </a:moveTo>
                  <a:lnTo>
                    <a:pt x="0" y="0"/>
                  </a:lnTo>
                  <a:lnTo>
                    <a:pt x="11175" y="5079"/>
                  </a:lnTo>
                  <a:lnTo>
                    <a:pt x="220472" y="5079"/>
                  </a:lnTo>
                  <a:lnTo>
                    <a:pt x="233679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13901" y="5087619"/>
              <a:ext cx="215900" cy="5080"/>
            </a:xfrm>
            <a:custGeom>
              <a:avLst/>
              <a:gdLst/>
              <a:ahLst/>
              <a:cxnLst/>
              <a:rect l="l" t="t" r="r" b="b"/>
              <a:pathLst>
                <a:path w="215900" h="5079">
                  <a:moveTo>
                    <a:pt x="215392" y="0"/>
                  </a:moveTo>
                  <a:lnTo>
                    <a:pt x="0" y="0"/>
                  </a:lnTo>
                  <a:lnTo>
                    <a:pt x="5588" y="2539"/>
                  </a:lnTo>
                  <a:lnTo>
                    <a:pt x="13843" y="5079"/>
                  </a:lnTo>
                  <a:lnTo>
                    <a:pt x="201803" y="5079"/>
                  </a:lnTo>
                  <a:lnTo>
                    <a:pt x="208788" y="2539"/>
                  </a:lnTo>
                  <a:lnTo>
                    <a:pt x="215392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27745" y="5092699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2911" y="3810"/>
                  </a:lnTo>
                  <a:lnTo>
                    <a:pt x="175471" y="381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00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006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77580" y="5013959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702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895" y="3810"/>
                  </a:lnTo>
                  <a:lnTo>
                    <a:pt x="3987" y="7620"/>
                  </a:lnTo>
                  <a:lnTo>
                    <a:pt x="283019" y="7620"/>
                  </a:lnTo>
                  <a:lnTo>
                    <a:pt x="284111" y="3810"/>
                  </a:lnTo>
                  <a:lnTo>
                    <a:pt x="284480" y="254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" name="object 3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5359" y="4936489"/>
              <a:ext cx="251459" cy="146050"/>
            </a:xfrm>
            <a:prstGeom prst="rect">
              <a:avLst/>
            </a:prstGeom>
          </p:spPr>
        </p:pic>
        <p:sp>
          <p:nvSpPr>
            <p:cNvPr id="378" name="object 378"/>
            <p:cNvSpPr/>
            <p:nvPr/>
          </p:nvSpPr>
          <p:spPr>
            <a:xfrm>
              <a:off x="3255010" y="6082029"/>
              <a:ext cx="1264920" cy="127000"/>
            </a:xfrm>
            <a:custGeom>
              <a:avLst/>
              <a:gdLst/>
              <a:ahLst/>
              <a:cxnLst/>
              <a:rect l="l" t="t" r="r" b="b"/>
              <a:pathLst>
                <a:path w="1264920" h="127000">
                  <a:moveTo>
                    <a:pt x="0" y="0"/>
                  </a:moveTo>
                  <a:lnTo>
                    <a:pt x="651510" y="0"/>
                  </a:lnTo>
                </a:path>
                <a:path w="1264920" h="127000">
                  <a:moveTo>
                    <a:pt x="960119" y="0"/>
                  </a:moveTo>
                  <a:lnTo>
                    <a:pt x="1264919" y="0"/>
                  </a:lnTo>
                </a:path>
                <a:path w="1264920" h="127000">
                  <a:moveTo>
                    <a:pt x="726439" y="127000"/>
                  </a:moveTo>
                  <a:lnTo>
                    <a:pt x="770889" y="10033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4025899" y="6189979"/>
              <a:ext cx="66040" cy="345440"/>
            </a:xfrm>
            <a:custGeom>
              <a:avLst/>
              <a:gdLst/>
              <a:ahLst/>
              <a:cxnLst/>
              <a:rect l="l" t="t" r="r" b="b"/>
              <a:pathLst>
                <a:path w="66039" h="345440">
                  <a:moveTo>
                    <a:pt x="0" y="0"/>
                  </a:moveTo>
                  <a:lnTo>
                    <a:pt x="66039" y="34544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4099560" y="5607049"/>
              <a:ext cx="450850" cy="928369"/>
            </a:xfrm>
            <a:custGeom>
              <a:avLst/>
              <a:gdLst/>
              <a:ahLst/>
              <a:cxnLst/>
              <a:rect l="l" t="t" r="r" b="b"/>
              <a:pathLst>
                <a:path w="450850" h="928370">
                  <a:moveTo>
                    <a:pt x="0" y="928369"/>
                  </a:moveTo>
                  <a:lnTo>
                    <a:pt x="87629" y="0"/>
                  </a:lnTo>
                </a:path>
                <a:path w="450850" h="928370">
                  <a:moveTo>
                    <a:pt x="87629" y="0"/>
                  </a:moveTo>
                  <a:lnTo>
                    <a:pt x="450850" y="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1" name="object 381"/>
          <p:cNvSpPr txBox="1"/>
          <p:nvPr/>
        </p:nvSpPr>
        <p:spPr>
          <a:xfrm>
            <a:off x="383540" y="384809"/>
            <a:ext cx="7272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Dawai akan menghasilkan nada atas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pertama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apabila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4500879" y="1313180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74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213350" y="1313180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812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 txBox="1"/>
          <p:nvPr/>
        </p:nvSpPr>
        <p:spPr>
          <a:xfrm>
            <a:off x="3873500" y="1033779"/>
            <a:ext cx="15544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42265" algn="l"/>
                <a:tab pos="711835" algn="l"/>
                <a:tab pos="1054735" algn="l"/>
              </a:tabLst>
            </a:pPr>
            <a:r>
              <a:rPr sz="2800" i="1" dirty="0">
                <a:latin typeface="Times New Roman"/>
                <a:cs typeface="Times New Roman"/>
              </a:rPr>
              <a:t>f	</a:t>
            </a:r>
            <a:r>
              <a:rPr sz="2800" spc="10" dirty="0">
                <a:latin typeface="Symbol"/>
                <a:cs typeface="Symbol"/>
              </a:rPr>
              <a:t></a:t>
            </a:r>
            <a:r>
              <a:rPr sz="2800" spc="10" dirty="0">
                <a:latin typeface="Times New Roman"/>
                <a:cs typeface="Times New Roman"/>
              </a:rPr>
              <a:t>	</a:t>
            </a:r>
            <a:r>
              <a:rPr sz="4200" i="1" baseline="34722" dirty="0">
                <a:latin typeface="Times New Roman"/>
                <a:cs typeface="Times New Roman"/>
              </a:rPr>
              <a:t>v	</a:t>
            </a:r>
            <a:r>
              <a:rPr sz="2800" spc="10" dirty="0">
                <a:latin typeface="Symbol"/>
                <a:cs typeface="Symbol"/>
              </a:rPr>
              <a:t>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4200" i="1" baseline="34722" dirty="0">
                <a:latin typeface="Times New Roman"/>
                <a:cs typeface="Times New Roman"/>
              </a:rPr>
              <a:t>v</a:t>
            </a:r>
            <a:endParaRPr sz="4200" baseline="34722">
              <a:latin typeface="Times New Roman"/>
              <a:cs typeface="Times New Roman"/>
            </a:endParaRPr>
          </a:p>
        </p:txBody>
      </p:sp>
      <p:sp>
        <p:nvSpPr>
          <p:cNvPr id="385" name="object 385"/>
          <p:cNvSpPr txBox="1"/>
          <p:nvPr/>
        </p:nvSpPr>
        <p:spPr>
          <a:xfrm>
            <a:off x="4679950" y="1549399"/>
            <a:ext cx="13017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2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3997959" y="1271269"/>
            <a:ext cx="13017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2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4507229" y="1299201"/>
            <a:ext cx="85661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3585" algn="l"/>
              </a:tabLst>
            </a:pPr>
            <a:r>
              <a:rPr sz="2900" spc="-45" dirty="0">
                <a:latin typeface="Symbol"/>
                <a:cs typeface="Symbol"/>
              </a:rPr>
              <a:t></a:t>
            </a:r>
            <a:r>
              <a:rPr sz="2900" spc="-45" dirty="0">
                <a:latin typeface="Times New Roman"/>
                <a:cs typeface="Times New Roman"/>
              </a:rPr>
              <a:t>	</a:t>
            </a:r>
            <a:r>
              <a:rPr sz="2800" i="1" dirty="0"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306070" y="1863090"/>
            <a:ext cx="6979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Dawai akan menghasilkan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nada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atas kedua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apabila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2609850" y="5802629"/>
            <a:ext cx="1250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1" dirty="0">
                <a:latin typeface="Times New Roman"/>
                <a:cs typeface="Times New Roman"/>
              </a:rPr>
              <a:t>f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2731770" y="6040120"/>
            <a:ext cx="129539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i="1" spc="1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3389629" y="6068015"/>
            <a:ext cx="108966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9315" algn="l"/>
              </a:tabLst>
            </a:pPr>
            <a:r>
              <a:rPr sz="2800" spc="5" dirty="0">
                <a:latin typeface="Times New Roman"/>
                <a:cs typeface="Times New Roman"/>
              </a:rPr>
              <a:t>2</a:t>
            </a:r>
            <a:r>
              <a:rPr sz="2800" spc="-185" dirty="0">
                <a:latin typeface="Times New Roman"/>
                <a:cs typeface="Times New Roman"/>
              </a:rPr>
              <a:t>.</a:t>
            </a:r>
            <a:r>
              <a:rPr sz="2800" i="1" dirty="0">
                <a:latin typeface="Times New Roman"/>
                <a:cs typeface="Times New Roman"/>
              </a:rPr>
              <a:t>l	</a:t>
            </a:r>
            <a:r>
              <a:rPr sz="2900" spc="-45" dirty="0">
                <a:latin typeface="Symbol"/>
                <a:cs typeface="Symbol"/>
              </a:rPr>
              <a:t></a:t>
            </a:r>
            <a:endParaRPr sz="2900">
              <a:latin typeface="Symbol"/>
              <a:cs typeface="Symbol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2919729" y="5577840"/>
            <a:ext cx="15875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330325" algn="l"/>
              </a:tabLst>
            </a:pPr>
            <a:r>
              <a:rPr sz="4200" spc="15" baseline="-34722" dirty="0">
                <a:latin typeface="Symbol"/>
                <a:cs typeface="Symbol"/>
              </a:rPr>
              <a:t></a:t>
            </a:r>
            <a:r>
              <a:rPr sz="4200" spc="270" baseline="-34722" dirty="0">
                <a:latin typeface="Times New Roman"/>
                <a:cs typeface="Times New Roman"/>
              </a:rPr>
              <a:t> </a:t>
            </a:r>
            <a:r>
              <a:rPr sz="2800" i="1" spc="5" dirty="0">
                <a:latin typeface="Times New Roman"/>
                <a:cs typeface="Times New Roman"/>
              </a:rPr>
              <a:t>n</a:t>
            </a:r>
            <a:r>
              <a:rPr sz="2800" i="1" spc="-220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Symbol"/>
                <a:cs typeface="Symbol"/>
              </a:rPr>
              <a:t></a:t>
            </a:r>
            <a:r>
              <a:rPr sz="2800" spc="110" dirty="0">
                <a:latin typeface="Times New Roman"/>
                <a:cs typeface="Times New Roman"/>
              </a:rPr>
              <a:t>1	</a:t>
            </a:r>
            <a:r>
              <a:rPr sz="2800" i="1" spc="5" dirty="0">
                <a:latin typeface="Times New Roman"/>
                <a:cs typeface="Times New Roman"/>
              </a:rPr>
              <a:t>F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382270" y="3310890"/>
            <a:ext cx="73844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perbandingan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frekwensi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bunyi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yang diahasilkan dawai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adalah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sebagai berikut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4" name="object 394"/>
          <p:cNvSpPr txBox="1"/>
          <p:nvPr/>
        </p:nvSpPr>
        <p:spPr>
          <a:xfrm>
            <a:off x="956310" y="4097020"/>
            <a:ext cx="335597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829435" algn="l"/>
              </a:tabLst>
            </a:pPr>
            <a:r>
              <a:rPr sz="3600" i="1" spc="105" dirty="0">
                <a:latin typeface="Times New Roman"/>
                <a:cs typeface="Times New Roman"/>
              </a:rPr>
              <a:t>f</a:t>
            </a:r>
            <a:r>
              <a:rPr sz="3150" i="1" spc="157" baseline="-23809" dirty="0">
                <a:latin typeface="Times New Roman"/>
                <a:cs typeface="Times New Roman"/>
              </a:rPr>
              <a:t>o  </a:t>
            </a:r>
            <a:r>
              <a:rPr sz="3600" spc="10" dirty="0">
                <a:latin typeface="Times New Roman"/>
                <a:cs typeface="Times New Roman"/>
              </a:rPr>
              <a:t>: </a:t>
            </a:r>
            <a:r>
              <a:rPr sz="3600" i="1" dirty="0">
                <a:latin typeface="Times New Roman"/>
                <a:cs typeface="Times New Roman"/>
              </a:rPr>
              <a:t>f</a:t>
            </a:r>
            <a:r>
              <a:rPr sz="3150" baseline="-23809" dirty="0">
                <a:latin typeface="Times New Roman"/>
                <a:cs typeface="Times New Roman"/>
              </a:rPr>
              <a:t>1</a:t>
            </a:r>
            <a:r>
              <a:rPr sz="3150" spc="419" baseline="-23809" dirty="0">
                <a:latin typeface="Times New Roman"/>
                <a:cs typeface="Times New Roman"/>
              </a:rPr>
              <a:t> </a:t>
            </a:r>
            <a:r>
              <a:rPr sz="3600" spc="10" dirty="0">
                <a:latin typeface="Times New Roman"/>
                <a:cs typeface="Times New Roman"/>
              </a:rPr>
              <a:t>:</a:t>
            </a:r>
            <a:r>
              <a:rPr sz="3600" spc="370" dirty="0">
                <a:latin typeface="Times New Roman"/>
                <a:cs typeface="Times New Roman"/>
              </a:rPr>
              <a:t> </a:t>
            </a:r>
            <a:r>
              <a:rPr sz="3600" i="1" spc="120" dirty="0">
                <a:latin typeface="Times New Roman"/>
                <a:cs typeface="Times New Roman"/>
              </a:rPr>
              <a:t>f</a:t>
            </a:r>
            <a:r>
              <a:rPr sz="3150" spc="179" baseline="-23809" dirty="0">
                <a:latin typeface="Times New Roman"/>
                <a:cs typeface="Times New Roman"/>
              </a:rPr>
              <a:t>2	</a:t>
            </a:r>
            <a:r>
              <a:rPr sz="3600" spc="25" dirty="0">
                <a:latin typeface="Symbol"/>
                <a:cs typeface="Symbol"/>
              </a:rPr>
              <a:t></a:t>
            </a:r>
            <a:r>
              <a:rPr sz="3600" spc="-480" dirty="0">
                <a:latin typeface="Times New Roman"/>
                <a:cs typeface="Times New Roman"/>
              </a:rPr>
              <a:t> </a:t>
            </a:r>
            <a:r>
              <a:rPr sz="3600" spc="125" dirty="0">
                <a:latin typeface="Times New Roman"/>
                <a:cs typeface="Times New Roman"/>
              </a:rPr>
              <a:t>1:</a:t>
            </a:r>
            <a:r>
              <a:rPr sz="3600" spc="-345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Times New Roman"/>
                <a:cs typeface="Times New Roman"/>
              </a:rPr>
              <a:t>2</a:t>
            </a:r>
            <a:r>
              <a:rPr sz="3600" spc="-415" dirty="0">
                <a:latin typeface="Times New Roman"/>
                <a:cs typeface="Times New Roman"/>
              </a:rPr>
              <a:t> </a:t>
            </a:r>
            <a:r>
              <a:rPr sz="3600" spc="10" dirty="0">
                <a:latin typeface="Times New Roman"/>
                <a:cs typeface="Times New Roman"/>
              </a:rPr>
              <a:t>:</a:t>
            </a:r>
            <a:r>
              <a:rPr sz="3600" spc="-450" dirty="0">
                <a:latin typeface="Times New Roman"/>
                <a:cs typeface="Times New Roman"/>
              </a:rPr>
              <a:t> </a:t>
            </a:r>
            <a:r>
              <a:rPr sz="3600" spc="20" dirty="0">
                <a:latin typeface="Times New Roman"/>
                <a:cs typeface="Times New Roman"/>
              </a:rPr>
              <a:t>3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95" name="object 395"/>
          <p:cNvGrpSpPr/>
          <p:nvPr/>
        </p:nvGrpSpPr>
        <p:grpSpPr>
          <a:xfrm>
            <a:off x="4872127" y="4110127"/>
            <a:ext cx="3819525" cy="771525"/>
            <a:chOff x="4872127" y="4110127"/>
            <a:chExt cx="3819525" cy="771525"/>
          </a:xfrm>
        </p:grpSpPr>
        <p:sp>
          <p:nvSpPr>
            <p:cNvPr id="396" name="object 396"/>
            <p:cNvSpPr/>
            <p:nvPr/>
          </p:nvSpPr>
          <p:spPr>
            <a:xfrm>
              <a:off x="4876800" y="41910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685800" y="0"/>
                  </a:moveTo>
                  <a:lnTo>
                    <a:pt x="685800" y="133350"/>
                  </a:lnTo>
                  <a:lnTo>
                    <a:pt x="0" y="133350"/>
                  </a:lnTo>
                  <a:lnTo>
                    <a:pt x="0" y="400050"/>
                  </a:lnTo>
                  <a:lnTo>
                    <a:pt x="685800" y="400050"/>
                  </a:lnTo>
                  <a:lnTo>
                    <a:pt x="685800" y="533400"/>
                  </a:lnTo>
                  <a:lnTo>
                    <a:pt x="914400" y="2667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4876800" y="41910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0" y="133350"/>
                  </a:moveTo>
                  <a:lnTo>
                    <a:pt x="685800" y="133350"/>
                  </a:lnTo>
                  <a:lnTo>
                    <a:pt x="685800" y="0"/>
                  </a:lnTo>
                  <a:lnTo>
                    <a:pt x="914400" y="266700"/>
                  </a:lnTo>
                  <a:lnTo>
                    <a:pt x="685800" y="533400"/>
                  </a:lnTo>
                  <a:lnTo>
                    <a:pt x="685800" y="400050"/>
                  </a:lnTo>
                  <a:lnTo>
                    <a:pt x="0" y="400050"/>
                  </a:lnTo>
                  <a:lnTo>
                    <a:pt x="0" y="133350"/>
                  </a:lnTo>
                  <a:close/>
                </a:path>
                <a:path w="914400" h="533400">
                  <a:moveTo>
                    <a:pt x="0" y="0"/>
                  </a:moveTo>
                  <a:lnTo>
                    <a:pt x="0" y="0"/>
                  </a:lnTo>
                </a:path>
                <a:path w="914400" h="533400">
                  <a:moveTo>
                    <a:pt x="914400" y="533400"/>
                  </a:moveTo>
                  <a:lnTo>
                    <a:pt x="914400" y="53340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6248400" y="4114800"/>
              <a:ext cx="2438400" cy="762000"/>
            </a:xfrm>
            <a:custGeom>
              <a:avLst/>
              <a:gdLst/>
              <a:ahLst/>
              <a:cxnLst/>
              <a:rect l="l" t="t" r="r" b="b"/>
              <a:pathLst>
                <a:path w="2438400" h="762000">
                  <a:moveTo>
                    <a:pt x="24384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219200" y="762000"/>
                  </a:lnTo>
                  <a:lnTo>
                    <a:pt x="2438400" y="762000"/>
                  </a:lnTo>
                  <a:lnTo>
                    <a:pt x="24384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6248400" y="4114800"/>
              <a:ext cx="2438400" cy="762000"/>
            </a:xfrm>
            <a:custGeom>
              <a:avLst/>
              <a:gdLst/>
              <a:ahLst/>
              <a:cxnLst/>
              <a:rect l="l" t="t" r="r" b="b"/>
              <a:pathLst>
                <a:path w="2438400" h="762000">
                  <a:moveTo>
                    <a:pt x="1219200" y="762000"/>
                  </a:moveTo>
                  <a:lnTo>
                    <a:pt x="0" y="762000"/>
                  </a:lnTo>
                  <a:lnTo>
                    <a:pt x="0" y="0"/>
                  </a:lnTo>
                  <a:lnTo>
                    <a:pt x="2438400" y="0"/>
                  </a:lnTo>
                  <a:lnTo>
                    <a:pt x="2438400" y="762000"/>
                  </a:lnTo>
                  <a:lnTo>
                    <a:pt x="1219200" y="76200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0" name="object 400"/>
          <p:cNvSpPr txBox="1"/>
          <p:nvPr/>
        </p:nvSpPr>
        <p:spPr>
          <a:xfrm>
            <a:off x="6619240" y="4345940"/>
            <a:ext cx="1696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Hukum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Mersene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1" name="object 401"/>
          <p:cNvSpPr txBox="1"/>
          <p:nvPr/>
        </p:nvSpPr>
        <p:spPr>
          <a:xfrm>
            <a:off x="391159" y="4987290"/>
            <a:ext cx="7654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Besar frekwensi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bunyi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nada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–n yang dihasilkan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dawai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2" name="object 402"/>
          <p:cNvSpPr txBox="1"/>
          <p:nvPr/>
        </p:nvSpPr>
        <p:spPr>
          <a:xfrm>
            <a:off x="306070" y="5353050"/>
            <a:ext cx="1107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adalah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4439920" y="2800350"/>
            <a:ext cx="372110" cy="0"/>
          </a:xfrm>
          <a:custGeom>
            <a:avLst/>
            <a:gdLst/>
            <a:ahLst/>
            <a:cxnLst/>
            <a:rect l="l" t="t" r="r" b="b"/>
            <a:pathLst>
              <a:path w="372110">
                <a:moveTo>
                  <a:pt x="0" y="0"/>
                </a:moveTo>
                <a:lnTo>
                  <a:pt x="37210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191759" y="2800350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67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 txBox="1"/>
          <p:nvPr/>
        </p:nvSpPr>
        <p:spPr>
          <a:xfrm>
            <a:off x="3798570" y="2555240"/>
            <a:ext cx="125095" cy="397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50" i="1" spc="95" dirty="0">
                <a:latin typeface="Times New Roman"/>
                <a:cs typeface="Times New Roman"/>
              </a:rPr>
              <a:t>f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06" name="object 406"/>
          <p:cNvSpPr txBox="1"/>
          <p:nvPr/>
        </p:nvSpPr>
        <p:spPr>
          <a:xfrm>
            <a:off x="4641850" y="3003550"/>
            <a:ext cx="129539" cy="241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114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07" name="object 407"/>
          <p:cNvSpPr txBox="1"/>
          <p:nvPr/>
        </p:nvSpPr>
        <p:spPr>
          <a:xfrm>
            <a:off x="3920490" y="2760980"/>
            <a:ext cx="129539" cy="241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114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4117340" y="2359660"/>
            <a:ext cx="1451610" cy="397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427355" algn="l"/>
                <a:tab pos="789305" algn="l"/>
              </a:tabLst>
            </a:pPr>
            <a:r>
              <a:rPr sz="3675" spc="652" baseline="-35147" dirty="0">
                <a:latin typeface="Symbol"/>
                <a:cs typeface="Symbol"/>
              </a:rPr>
              <a:t></a:t>
            </a:r>
            <a:r>
              <a:rPr sz="3675" spc="652" baseline="-35147" dirty="0">
                <a:latin typeface="Times New Roman"/>
                <a:cs typeface="Times New Roman"/>
              </a:rPr>
              <a:t>	</a:t>
            </a:r>
            <a:r>
              <a:rPr sz="2450" i="1" spc="155" dirty="0">
                <a:latin typeface="Times New Roman"/>
                <a:cs typeface="Times New Roman"/>
              </a:rPr>
              <a:t>v	</a:t>
            </a:r>
            <a:r>
              <a:rPr sz="3675" spc="652" baseline="-35147" dirty="0">
                <a:latin typeface="Symbol"/>
                <a:cs typeface="Symbol"/>
              </a:rPr>
              <a:t></a:t>
            </a:r>
            <a:r>
              <a:rPr sz="3675" spc="-179" baseline="-35147" dirty="0">
                <a:latin typeface="Times New Roman"/>
                <a:cs typeface="Times New Roman"/>
              </a:rPr>
              <a:t> </a:t>
            </a:r>
            <a:r>
              <a:rPr sz="2450" spc="125" dirty="0">
                <a:latin typeface="Times New Roman"/>
                <a:cs typeface="Times New Roman"/>
              </a:rPr>
              <a:t>3</a:t>
            </a:r>
            <a:r>
              <a:rPr sz="2450" i="1" spc="125" dirty="0">
                <a:latin typeface="Times New Roman"/>
                <a:cs typeface="Times New Roman"/>
              </a:rPr>
              <a:t>v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4446270" y="2777439"/>
            <a:ext cx="1068705" cy="420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82955" algn="l"/>
              </a:tabLst>
            </a:pPr>
            <a:r>
              <a:rPr sz="2600" spc="350" dirty="0">
                <a:latin typeface="Symbol"/>
                <a:cs typeface="Symbol"/>
              </a:rPr>
              <a:t></a:t>
            </a:r>
            <a:r>
              <a:rPr sz="2600" spc="350" dirty="0">
                <a:latin typeface="Times New Roman"/>
                <a:cs typeface="Times New Roman"/>
              </a:rPr>
              <a:t>	</a:t>
            </a:r>
            <a:r>
              <a:rPr sz="2450" spc="130" dirty="0">
                <a:latin typeface="Times New Roman"/>
                <a:cs typeface="Times New Roman"/>
              </a:rPr>
              <a:t>2</a:t>
            </a:r>
            <a:r>
              <a:rPr sz="2450" i="1" spc="95" dirty="0">
                <a:latin typeface="Times New Roman"/>
                <a:cs typeface="Times New Roman"/>
              </a:rPr>
              <a:t>l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2070"/>
            <a:chOff x="2540" y="4265929"/>
            <a:chExt cx="9142730" cy="2592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6740" y="5943600"/>
              <a:ext cx="1191260" cy="7327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09690" y="590803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2870"/>
                  </a:moveTo>
                  <a:lnTo>
                    <a:pt x="5080" y="1282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5080" y="19646"/>
                  </a:lnTo>
                  <a:lnTo>
                    <a:pt x="11430" y="20383"/>
                  </a:lnTo>
                  <a:lnTo>
                    <a:pt x="11430" y="287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9849" y="5910579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0" y="0"/>
                  </a:moveTo>
                  <a:lnTo>
                    <a:pt x="0" y="17695"/>
                  </a:lnTo>
                  <a:lnTo>
                    <a:pt x="6350" y="18436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26199" y="5912167"/>
              <a:ext cx="5080" cy="17780"/>
            </a:xfrm>
            <a:custGeom>
              <a:avLst/>
              <a:gdLst/>
              <a:ahLst/>
              <a:cxnLst/>
              <a:rect l="l" t="t" r="r" b="b"/>
              <a:pathLst>
                <a:path w="5079" h="17779">
                  <a:moveTo>
                    <a:pt x="0" y="0"/>
                  </a:moveTo>
                  <a:lnTo>
                    <a:pt x="0" y="16848"/>
                  </a:lnTo>
                  <a:lnTo>
                    <a:pt x="5079" y="17441"/>
                  </a:lnTo>
                  <a:lnTo>
                    <a:pt x="5079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1280" y="5913437"/>
              <a:ext cx="6350" cy="17145"/>
            </a:xfrm>
            <a:custGeom>
              <a:avLst/>
              <a:gdLst/>
              <a:ahLst/>
              <a:cxnLst/>
              <a:rect l="l" t="t" r="r" b="b"/>
              <a:pathLst>
                <a:path w="6350" h="17145">
                  <a:moveTo>
                    <a:pt x="0" y="0"/>
                  </a:moveTo>
                  <a:lnTo>
                    <a:pt x="0" y="16171"/>
                  </a:lnTo>
                  <a:lnTo>
                    <a:pt x="6350" y="1691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6360" y="5914707"/>
              <a:ext cx="6350" cy="16510"/>
            </a:xfrm>
            <a:custGeom>
              <a:avLst/>
              <a:gdLst/>
              <a:ahLst/>
              <a:cxnLst/>
              <a:rect l="l" t="t" r="r" b="b"/>
              <a:pathLst>
                <a:path w="6350" h="16510">
                  <a:moveTo>
                    <a:pt x="0" y="0"/>
                  </a:moveTo>
                  <a:lnTo>
                    <a:pt x="0" y="15493"/>
                  </a:lnTo>
                  <a:lnTo>
                    <a:pt x="6350" y="16234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42710" y="5916294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39">
                  <a:moveTo>
                    <a:pt x="0" y="0"/>
                  </a:moveTo>
                  <a:lnTo>
                    <a:pt x="0" y="14647"/>
                  </a:lnTo>
                  <a:lnTo>
                    <a:pt x="5079" y="1523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7790" y="5917564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970"/>
                  </a:lnTo>
                  <a:lnTo>
                    <a:pt x="6350" y="14710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52869" y="5918834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0" y="0"/>
                  </a:moveTo>
                  <a:lnTo>
                    <a:pt x="0" y="13292"/>
                  </a:lnTo>
                  <a:lnTo>
                    <a:pt x="6350" y="14033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59219" y="5920422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0" y="12446"/>
                  </a:lnTo>
                  <a:lnTo>
                    <a:pt x="5079" y="13038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64299" y="5921692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1768"/>
                  </a:lnTo>
                  <a:lnTo>
                    <a:pt x="6350" y="12509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9380" y="592296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0" y="11091"/>
                  </a:lnTo>
                  <a:lnTo>
                    <a:pt x="6350" y="1183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5730" y="592455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10244"/>
                  </a:lnTo>
                  <a:lnTo>
                    <a:pt x="5080" y="10837"/>
                  </a:lnTo>
                  <a:lnTo>
                    <a:pt x="508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0810" y="5925819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0" y="0"/>
                  </a:moveTo>
                  <a:lnTo>
                    <a:pt x="0" y="9567"/>
                  </a:lnTo>
                  <a:lnTo>
                    <a:pt x="5079" y="1015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5890" y="5927089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0" y="0"/>
                  </a:moveTo>
                  <a:lnTo>
                    <a:pt x="0" y="8890"/>
                  </a:lnTo>
                  <a:lnTo>
                    <a:pt x="6350" y="10583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92240" y="592783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9842"/>
                  </a:lnTo>
                  <a:lnTo>
                    <a:pt x="5080" y="11197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97319" y="5928423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0604"/>
                  </a:lnTo>
                  <a:lnTo>
                    <a:pt x="6350" y="1229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02399" y="592901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1366"/>
                  </a:lnTo>
                  <a:lnTo>
                    <a:pt x="6350" y="1305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08749" y="5929756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79" h="13970">
                  <a:moveTo>
                    <a:pt x="0" y="0"/>
                  </a:moveTo>
                  <a:lnTo>
                    <a:pt x="0" y="12319"/>
                  </a:lnTo>
                  <a:lnTo>
                    <a:pt x="5079" y="13673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13830" y="5930349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081"/>
                  </a:lnTo>
                  <a:lnTo>
                    <a:pt x="6350" y="14774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18909" y="5930942"/>
              <a:ext cx="6350" cy="15875"/>
            </a:xfrm>
            <a:custGeom>
              <a:avLst/>
              <a:gdLst/>
              <a:ahLst/>
              <a:cxnLst/>
              <a:rect l="l" t="t" r="r" b="b"/>
              <a:pathLst>
                <a:path w="6350" h="15875">
                  <a:moveTo>
                    <a:pt x="0" y="0"/>
                  </a:moveTo>
                  <a:lnTo>
                    <a:pt x="0" y="13842"/>
                  </a:lnTo>
                  <a:lnTo>
                    <a:pt x="6350" y="15536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25259" y="5931683"/>
              <a:ext cx="5080" cy="16510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0" y="0"/>
                  </a:moveTo>
                  <a:lnTo>
                    <a:pt x="0" y="14795"/>
                  </a:lnTo>
                  <a:lnTo>
                    <a:pt x="5080" y="16150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30340" y="5932275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0" y="0"/>
                  </a:moveTo>
                  <a:lnTo>
                    <a:pt x="0" y="15557"/>
                  </a:lnTo>
                  <a:lnTo>
                    <a:pt x="6350" y="1725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35420" y="5932868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4">
                  <a:moveTo>
                    <a:pt x="0" y="0"/>
                  </a:moveTo>
                  <a:lnTo>
                    <a:pt x="0" y="16319"/>
                  </a:lnTo>
                  <a:lnTo>
                    <a:pt x="6350" y="18012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41770" y="5933609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79" h="19050">
                  <a:moveTo>
                    <a:pt x="0" y="0"/>
                  </a:moveTo>
                  <a:lnTo>
                    <a:pt x="0" y="17271"/>
                  </a:lnTo>
                  <a:lnTo>
                    <a:pt x="5079" y="18626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46849" y="5934201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0" y="0"/>
                  </a:moveTo>
                  <a:lnTo>
                    <a:pt x="0" y="18034"/>
                  </a:lnTo>
                  <a:lnTo>
                    <a:pt x="6350" y="1972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51930" y="5934794"/>
              <a:ext cx="6350" cy="20955"/>
            </a:xfrm>
            <a:custGeom>
              <a:avLst/>
              <a:gdLst/>
              <a:ahLst/>
              <a:cxnLst/>
              <a:rect l="l" t="t" r="r" b="b"/>
              <a:pathLst>
                <a:path w="6350" h="20954">
                  <a:moveTo>
                    <a:pt x="0" y="0"/>
                  </a:moveTo>
                  <a:lnTo>
                    <a:pt x="0" y="18795"/>
                  </a:lnTo>
                  <a:lnTo>
                    <a:pt x="6350" y="2048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58280" y="5935535"/>
              <a:ext cx="3810" cy="20955"/>
            </a:xfrm>
            <a:custGeom>
              <a:avLst/>
              <a:gdLst/>
              <a:ahLst/>
              <a:cxnLst/>
              <a:rect l="l" t="t" r="r" b="b"/>
              <a:pathLst>
                <a:path w="3809" h="20954">
                  <a:moveTo>
                    <a:pt x="0" y="0"/>
                  </a:moveTo>
                  <a:lnTo>
                    <a:pt x="0" y="19748"/>
                  </a:lnTo>
                  <a:lnTo>
                    <a:pt x="3810" y="20764"/>
                  </a:lnTo>
                  <a:lnTo>
                    <a:pt x="381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7760" y="6267450"/>
              <a:ext cx="132079" cy="825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5764529"/>
              <a:ext cx="2580640" cy="10845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199" y="5333999"/>
              <a:ext cx="2143759" cy="130429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387442" y="505840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2177" y="0"/>
                  </a:moveTo>
                  <a:lnTo>
                    <a:pt x="0" y="2539"/>
                  </a:lnTo>
                  <a:lnTo>
                    <a:pt x="4265" y="2539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463140" y="5147309"/>
              <a:ext cx="498475" cy="7620"/>
            </a:xfrm>
            <a:custGeom>
              <a:avLst/>
              <a:gdLst/>
              <a:ahLst/>
              <a:cxnLst/>
              <a:rect l="l" t="t" r="r" b="b"/>
              <a:pathLst>
                <a:path w="498475" h="7620">
                  <a:moveTo>
                    <a:pt x="35623" y="7620"/>
                  </a:moveTo>
                  <a:lnTo>
                    <a:pt x="29616" y="3810"/>
                  </a:lnTo>
                  <a:lnTo>
                    <a:pt x="23596" y="0"/>
                  </a:lnTo>
                  <a:lnTo>
                    <a:pt x="0" y="0"/>
                  </a:lnTo>
                  <a:lnTo>
                    <a:pt x="6121" y="3810"/>
                  </a:lnTo>
                  <a:lnTo>
                    <a:pt x="12230" y="7620"/>
                  </a:lnTo>
                  <a:lnTo>
                    <a:pt x="35623" y="7620"/>
                  </a:lnTo>
                  <a:close/>
                </a:path>
                <a:path w="498475" h="7620">
                  <a:moveTo>
                    <a:pt x="497890" y="0"/>
                  </a:moveTo>
                  <a:lnTo>
                    <a:pt x="489000" y="0"/>
                  </a:lnTo>
                  <a:lnTo>
                    <a:pt x="484327" y="3810"/>
                  </a:lnTo>
                  <a:lnTo>
                    <a:pt x="479666" y="7620"/>
                  </a:lnTo>
                  <a:lnTo>
                    <a:pt x="488556" y="7620"/>
                  </a:lnTo>
                  <a:lnTo>
                    <a:pt x="493217" y="3810"/>
                  </a:lnTo>
                  <a:lnTo>
                    <a:pt x="49789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006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62390" y="486790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08" y="7620"/>
                  </a:moveTo>
                  <a:lnTo>
                    <a:pt x="12801" y="3810"/>
                  </a:lnTo>
                  <a:lnTo>
                    <a:pt x="11074" y="2540"/>
                  </a:lnTo>
                  <a:lnTo>
                    <a:pt x="7620" y="0"/>
                  </a:lnTo>
                  <a:lnTo>
                    <a:pt x="5080" y="254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18008" y="762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61120" y="4875529"/>
              <a:ext cx="26670" cy="5080"/>
            </a:xfrm>
            <a:custGeom>
              <a:avLst/>
              <a:gdLst/>
              <a:ahLst/>
              <a:cxnLst/>
              <a:rect l="l" t="t" r="r" b="b"/>
              <a:pathLst>
                <a:path w="26670" h="5079">
                  <a:moveTo>
                    <a:pt x="19280" y="0"/>
                  </a:moveTo>
                  <a:lnTo>
                    <a:pt x="1270" y="0"/>
                  </a:lnTo>
                  <a:lnTo>
                    <a:pt x="0" y="1270"/>
                  </a:lnTo>
                  <a:lnTo>
                    <a:pt x="4969" y="5080"/>
                  </a:lnTo>
                  <a:lnTo>
                    <a:pt x="26208" y="5080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006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66089" y="488060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238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165" y="507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71059" y="488441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464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391" y="507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977685" y="4889499"/>
              <a:ext cx="29209" cy="5080"/>
            </a:xfrm>
            <a:custGeom>
              <a:avLst/>
              <a:gdLst/>
              <a:ahLst/>
              <a:cxnLst/>
              <a:rect l="l" t="t" r="r" b="b"/>
              <a:pathLst>
                <a:path w="29209" h="5079">
                  <a:moveTo>
                    <a:pt x="21765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8692" y="5080"/>
                  </a:lnTo>
                  <a:lnTo>
                    <a:pt x="21765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984311" y="489457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206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746" y="3810"/>
                  </a:lnTo>
                  <a:lnTo>
                    <a:pt x="23798" y="1270"/>
                  </a:lnTo>
                  <a:lnTo>
                    <a:pt x="22066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995907" y="4903469"/>
              <a:ext cx="22225" cy="5080"/>
            </a:xfrm>
            <a:custGeom>
              <a:avLst/>
              <a:gdLst/>
              <a:ahLst/>
              <a:cxnLst/>
              <a:rect l="l" t="t" r="r" b="b"/>
              <a:pathLst>
                <a:path w="22225" h="5079">
                  <a:moveTo>
                    <a:pt x="18045" y="0"/>
                  </a:moveTo>
                  <a:lnTo>
                    <a:pt x="0" y="0"/>
                  </a:lnTo>
                  <a:lnTo>
                    <a:pt x="3313" y="2539"/>
                  </a:lnTo>
                  <a:lnTo>
                    <a:pt x="5853" y="5079"/>
                  </a:lnTo>
                  <a:lnTo>
                    <a:pt x="21939" y="5079"/>
                  </a:lnTo>
                  <a:lnTo>
                    <a:pt x="18045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00490" y="4907279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20" h="5079">
                  <a:moveTo>
                    <a:pt x="1638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20277" y="5080"/>
                  </a:lnTo>
                  <a:lnTo>
                    <a:pt x="1638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05570" y="4912359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4" h="5079">
                  <a:moveTo>
                    <a:pt x="15197" y="0"/>
                  </a:moveTo>
                  <a:lnTo>
                    <a:pt x="0" y="0"/>
                  </a:lnTo>
                  <a:lnTo>
                    <a:pt x="5079" y="5079"/>
                  </a:lnTo>
                  <a:lnTo>
                    <a:pt x="19092" y="5079"/>
                  </a:lnTo>
                  <a:lnTo>
                    <a:pt x="15197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10649" y="4917439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5" h="5079">
                  <a:moveTo>
                    <a:pt x="1401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906" y="508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15730" y="492251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826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5748" y="3809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19540" y="4926329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1938" y="0"/>
                  </a:moveTo>
                  <a:lnTo>
                    <a:pt x="0" y="0"/>
                  </a:lnTo>
                  <a:lnTo>
                    <a:pt x="5080" y="5080"/>
                  </a:lnTo>
                  <a:lnTo>
                    <a:pt x="15832" y="5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24620" y="49314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3217" y="5079"/>
                  </a:lnTo>
                  <a:lnTo>
                    <a:pt x="13292" y="507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27498" y="493521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0117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1303" y="507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28853" y="49402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48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1133" y="508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0208" y="49453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779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964" y="5080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1223" y="49491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51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837" y="508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2578" y="49542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482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667" y="5079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3933" y="49593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1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202" y="3810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4949" y="496315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186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371" y="5079"/>
                  </a:lnTo>
                  <a:lnTo>
                    <a:pt x="9186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6304" y="49682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312" y="5080"/>
                  </a:lnTo>
                  <a:lnTo>
                    <a:pt x="10244" y="508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7320" y="49720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888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244" y="50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8505" y="49771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5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413" y="5080"/>
                  </a:lnTo>
                  <a:lnTo>
                    <a:pt x="9059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39690" y="49822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228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0583" y="507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0875" y="498728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398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752" y="5080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1765" y="499109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525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879" y="508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821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175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5024" y="500506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90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1345" y="5079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4826" y="5010149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89">
                  <a:moveTo>
                    <a:pt x="11544" y="0"/>
                  </a:moveTo>
                  <a:lnTo>
                    <a:pt x="1384" y="0"/>
                  </a:lnTo>
                  <a:lnTo>
                    <a:pt x="584" y="5080"/>
                  </a:lnTo>
                  <a:lnTo>
                    <a:pt x="0" y="8890"/>
                  </a:lnTo>
                  <a:lnTo>
                    <a:pt x="9956" y="8890"/>
                  </a:lnTo>
                  <a:lnTo>
                    <a:pt x="10629" y="5080"/>
                  </a:lnTo>
                  <a:lnTo>
                    <a:pt x="10858" y="381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4036" y="50190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52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849" y="5080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3443" y="502284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668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764" y="508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2654" y="50279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555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651" y="5080"/>
                  </a:lnTo>
                  <a:lnTo>
                    <a:pt x="10555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1863" y="50330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442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539" y="5079"/>
                  </a:lnTo>
                  <a:lnTo>
                    <a:pt x="10442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1271" y="50380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31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454" y="381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0480" y="504189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244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341" y="5080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39690" y="504697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1013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228" y="508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39097" y="505205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21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143" y="3809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38307" y="505586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934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031" y="5079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37517" y="506094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82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8918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5315" y="506475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1346" y="0"/>
                  </a:moveTo>
                  <a:lnTo>
                    <a:pt x="2400" y="0"/>
                  </a:lnTo>
                  <a:lnTo>
                    <a:pt x="2005" y="2539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0895" y="2539"/>
                  </a:lnTo>
                  <a:lnTo>
                    <a:pt x="11346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1304" y="506983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27293" y="50749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24285" y="507872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20275" y="50838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17267" y="50876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13256" y="509269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09246" y="509777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05235" y="51028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02227" y="51066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007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660968" y="4898389"/>
              <a:ext cx="120650" cy="6350"/>
            </a:xfrm>
            <a:custGeom>
              <a:avLst/>
              <a:gdLst/>
              <a:ahLst/>
              <a:cxnLst/>
              <a:rect l="l" t="t" r="r" b="b"/>
              <a:pathLst>
                <a:path w="120650" h="6350">
                  <a:moveTo>
                    <a:pt x="120230" y="3810"/>
                  </a:moveTo>
                  <a:lnTo>
                    <a:pt x="110274" y="3810"/>
                  </a:lnTo>
                  <a:lnTo>
                    <a:pt x="110274" y="2540"/>
                  </a:lnTo>
                  <a:lnTo>
                    <a:pt x="105841" y="2540"/>
                  </a:lnTo>
                  <a:lnTo>
                    <a:pt x="96951" y="1270"/>
                  </a:lnTo>
                  <a:lnTo>
                    <a:pt x="79171" y="0"/>
                  </a:lnTo>
                  <a:lnTo>
                    <a:pt x="42341" y="0"/>
                  </a:lnTo>
                  <a:lnTo>
                    <a:pt x="23291" y="1270"/>
                  </a:lnTo>
                  <a:lnTo>
                    <a:pt x="14389" y="2540"/>
                  </a:lnTo>
                  <a:lnTo>
                    <a:pt x="9956" y="2540"/>
                  </a:lnTo>
                  <a:lnTo>
                    <a:pt x="9956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20230" y="6350"/>
                  </a:lnTo>
                  <a:lnTo>
                    <a:pt x="120230" y="38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645309" y="490473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1270"/>
                  </a:moveTo>
                  <a:lnTo>
                    <a:pt x="144145" y="1270"/>
                  </a:lnTo>
                  <a:lnTo>
                    <a:pt x="144145" y="0"/>
                  </a:lnTo>
                  <a:lnTo>
                    <a:pt x="7404" y="0"/>
                  </a:lnTo>
                  <a:lnTo>
                    <a:pt x="7404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52400" y="3810"/>
                  </a:lnTo>
                  <a:lnTo>
                    <a:pt x="152400" y="127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631872" y="490854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80340" y="1270"/>
                  </a:moveTo>
                  <a:lnTo>
                    <a:pt x="174091" y="1270"/>
                  </a:lnTo>
                  <a:lnTo>
                    <a:pt x="174091" y="0"/>
                  </a:lnTo>
                  <a:lnTo>
                    <a:pt x="6451" y="0"/>
                  </a:lnTo>
                  <a:lnTo>
                    <a:pt x="6451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80340" y="3810"/>
                  </a:lnTo>
                  <a:lnTo>
                    <a:pt x="180340" y="127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616696" y="4912359"/>
              <a:ext cx="209550" cy="3810"/>
            </a:xfrm>
            <a:custGeom>
              <a:avLst/>
              <a:gdLst/>
              <a:ahLst/>
              <a:cxnLst/>
              <a:rect l="l" t="t" r="r" b="b"/>
              <a:pathLst>
                <a:path w="209550" h="3810">
                  <a:moveTo>
                    <a:pt x="199009" y="0"/>
                  </a:moveTo>
                  <a:lnTo>
                    <a:pt x="11049" y="0"/>
                  </a:lnTo>
                  <a:lnTo>
                    <a:pt x="2794" y="2539"/>
                  </a:lnTo>
                  <a:lnTo>
                    <a:pt x="0" y="3809"/>
                  </a:lnTo>
                  <a:lnTo>
                    <a:pt x="209296" y="3809"/>
                  </a:lnTo>
                  <a:lnTo>
                    <a:pt x="205994" y="2539"/>
                  </a:lnTo>
                  <a:lnTo>
                    <a:pt x="19900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608313" y="4916169"/>
              <a:ext cx="227965" cy="3810"/>
            </a:xfrm>
            <a:custGeom>
              <a:avLst/>
              <a:gdLst/>
              <a:ahLst/>
              <a:cxnLst/>
              <a:rect l="l" t="t" r="r" b="b"/>
              <a:pathLst>
                <a:path w="227965" h="3810">
                  <a:moveTo>
                    <a:pt x="217677" y="0"/>
                  </a:moveTo>
                  <a:lnTo>
                    <a:pt x="8381" y="0"/>
                  </a:lnTo>
                  <a:lnTo>
                    <a:pt x="0" y="3809"/>
                  </a:lnTo>
                  <a:lnTo>
                    <a:pt x="227583" y="3809"/>
                  </a:lnTo>
                  <a:lnTo>
                    <a:pt x="217677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1710" y="4919979"/>
              <a:ext cx="240665" cy="5080"/>
            </a:xfrm>
            <a:custGeom>
              <a:avLst/>
              <a:gdLst/>
              <a:ahLst/>
              <a:cxnLst/>
              <a:rect l="l" t="t" r="r" b="b"/>
              <a:pathLst>
                <a:path w="240665" h="5079">
                  <a:moveTo>
                    <a:pt x="240538" y="1270"/>
                  </a:moveTo>
                  <a:lnTo>
                    <a:pt x="235839" y="1270"/>
                  </a:lnTo>
                  <a:lnTo>
                    <a:pt x="235839" y="0"/>
                  </a:lnTo>
                  <a:lnTo>
                    <a:pt x="5207" y="0"/>
                  </a:lnTo>
                  <a:lnTo>
                    <a:pt x="520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240538" y="5080"/>
                  </a:lnTo>
                  <a:lnTo>
                    <a:pt x="240538" y="127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592820" y="492378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0443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56539" y="3810"/>
                  </a:lnTo>
                  <a:lnTo>
                    <a:pt x="250443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587105" y="4927599"/>
              <a:ext cx="268605" cy="3810"/>
            </a:xfrm>
            <a:custGeom>
              <a:avLst/>
              <a:gdLst/>
              <a:ahLst/>
              <a:cxnLst/>
              <a:rect l="l" t="t" r="r" b="b"/>
              <a:pathLst>
                <a:path w="268604" h="3810">
                  <a:moveTo>
                    <a:pt x="262254" y="0"/>
                  </a:moveTo>
                  <a:lnTo>
                    <a:pt x="5715" y="0"/>
                  </a:lnTo>
                  <a:lnTo>
                    <a:pt x="0" y="3810"/>
                  </a:lnTo>
                  <a:lnTo>
                    <a:pt x="268604" y="3810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579908" y="4931409"/>
              <a:ext cx="283845" cy="5080"/>
            </a:xfrm>
            <a:custGeom>
              <a:avLst/>
              <a:gdLst/>
              <a:ahLst/>
              <a:cxnLst/>
              <a:rect l="l" t="t" r="r" b="b"/>
              <a:pathLst>
                <a:path w="283845" h="5079">
                  <a:moveTo>
                    <a:pt x="275801" y="0"/>
                  </a:moveTo>
                  <a:lnTo>
                    <a:pt x="7196" y="0"/>
                  </a:lnTo>
                  <a:lnTo>
                    <a:pt x="1481" y="3809"/>
                  </a:lnTo>
                  <a:lnTo>
                    <a:pt x="0" y="5079"/>
                  </a:lnTo>
                  <a:lnTo>
                    <a:pt x="283633" y="5079"/>
                  </a:lnTo>
                  <a:lnTo>
                    <a:pt x="282151" y="3809"/>
                  </a:lnTo>
                  <a:lnTo>
                    <a:pt x="275801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575463" y="4935219"/>
              <a:ext cx="292735" cy="5080"/>
            </a:xfrm>
            <a:custGeom>
              <a:avLst/>
              <a:gdLst/>
              <a:ahLst/>
              <a:cxnLst/>
              <a:rect l="l" t="t" r="r" b="b"/>
              <a:pathLst>
                <a:path w="292734" h="5079">
                  <a:moveTo>
                    <a:pt x="286596" y="0"/>
                  </a:moveTo>
                  <a:lnTo>
                    <a:pt x="5926" y="0"/>
                  </a:lnTo>
                  <a:lnTo>
                    <a:pt x="0" y="5079"/>
                  </a:lnTo>
                  <a:lnTo>
                    <a:pt x="292523" y="507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571048" y="4939029"/>
              <a:ext cx="301625" cy="5080"/>
            </a:xfrm>
            <a:custGeom>
              <a:avLst/>
              <a:gdLst/>
              <a:ahLst/>
              <a:cxnLst/>
              <a:rect l="l" t="t" r="r" b="b"/>
              <a:pathLst>
                <a:path w="301625" h="5079">
                  <a:moveTo>
                    <a:pt x="295456" y="0"/>
                  </a:moveTo>
                  <a:lnTo>
                    <a:pt x="5896" y="0"/>
                  </a:lnTo>
                  <a:lnTo>
                    <a:pt x="1451" y="3810"/>
                  </a:lnTo>
                  <a:lnTo>
                    <a:pt x="0" y="5080"/>
                  </a:lnTo>
                  <a:lnTo>
                    <a:pt x="301352" y="5080"/>
                  </a:lnTo>
                  <a:lnTo>
                    <a:pt x="299901" y="3810"/>
                  </a:lnTo>
                  <a:lnTo>
                    <a:pt x="29545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59482" y="4951729"/>
              <a:ext cx="325120" cy="3810"/>
            </a:xfrm>
            <a:custGeom>
              <a:avLst/>
              <a:gdLst/>
              <a:ahLst/>
              <a:cxnLst/>
              <a:rect l="l" t="t" r="r" b="b"/>
              <a:pathLst>
                <a:path w="325120" h="3810">
                  <a:moveTo>
                    <a:pt x="321627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24961" y="3810"/>
                  </a:lnTo>
                  <a:lnTo>
                    <a:pt x="32162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56624" y="4955539"/>
              <a:ext cx="331470" cy="3810"/>
            </a:xfrm>
            <a:custGeom>
              <a:avLst/>
              <a:gdLst/>
              <a:ahLst/>
              <a:cxnLst/>
              <a:rect l="l" t="t" r="r" b="b"/>
              <a:pathLst>
                <a:path w="331470" h="3810">
                  <a:moveTo>
                    <a:pt x="327818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31152" y="3810"/>
                  </a:lnTo>
                  <a:lnTo>
                    <a:pt x="32781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53993" y="4959349"/>
              <a:ext cx="336550" cy="3810"/>
            </a:xfrm>
            <a:custGeom>
              <a:avLst/>
              <a:gdLst/>
              <a:ahLst/>
              <a:cxnLst/>
              <a:rect l="l" t="t" r="r" b="b"/>
              <a:pathLst>
                <a:path w="336550" h="3810">
                  <a:moveTo>
                    <a:pt x="333783" y="0"/>
                  </a:moveTo>
                  <a:lnTo>
                    <a:pt x="2630" y="0"/>
                  </a:lnTo>
                  <a:lnTo>
                    <a:pt x="725" y="2539"/>
                  </a:lnTo>
                  <a:lnTo>
                    <a:pt x="0" y="3810"/>
                  </a:lnTo>
                  <a:lnTo>
                    <a:pt x="336550" y="3810"/>
                  </a:lnTo>
                  <a:lnTo>
                    <a:pt x="336005" y="2539"/>
                  </a:lnTo>
                  <a:lnTo>
                    <a:pt x="33378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51817" y="4963159"/>
              <a:ext cx="340360" cy="3810"/>
            </a:xfrm>
            <a:custGeom>
              <a:avLst/>
              <a:gdLst/>
              <a:ahLst/>
              <a:cxnLst/>
              <a:rect l="l" t="t" r="r" b="b"/>
              <a:pathLst>
                <a:path w="340359" h="3810">
                  <a:moveTo>
                    <a:pt x="33872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0359" y="3809"/>
                  </a:lnTo>
                  <a:lnTo>
                    <a:pt x="338727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49640" y="4966969"/>
              <a:ext cx="344170" cy="3810"/>
            </a:xfrm>
            <a:custGeom>
              <a:avLst/>
              <a:gdLst/>
              <a:ahLst/>
              <a:cxnLst/>
              <a:rect l="l" t="t" r="r" b="b"/>
              <a:pathLst>
                <a:path w="344170" h="3810">
                  <a:moveTo>
                    <a:pt x="34253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4169" y="3809"/>
                  </a:lnTo>
                  <a:lnTo>
                    <a:pt x="34253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47734" y="4970779"/>
              <a:ext cx="347980" cy="3810"/>
            </a:xfrm>
            <a:custGeom>
              <a:avLst/>
              <a:gdLst/>
              <a:ahLst/>
              <a:cxnLst/>
              <a:rect l="l" t="t" r="r" b="b"/>
              <a:pathLst>
                <a:path w="347979" h="3810">
                  <a:moveTo>
                    <a:pt x="346074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47503" y="3810"/>
                  </a:lnTo>
                  <a:lnTo>
                    <a:pt x="346074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45195" y="49745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0043" y="0"/>
                  </a:moveTo>
                  <a:lnTo>
                    <a:pt x="2540" y="0"/>
                  </a:lnTo>
                  <a:lnTo>
                    <a:pt x="0" y="5080"/>
                  </a:lnTo>
                  <a:lnTo>
                    <a:pt x="351948" y="5080"/>
                  </a:lnTo>
                  <a:lnTo>
                    <a:pt x="350043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43924" y="497839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2742" y="0"/>
                  </a:moveTo>
                  <a:lnTo>
                    <a:pt x="1904" y="0"/>
                  </a:lnTo>
                  <a:lnTo>
                    <a:pt x="634" y="2539"/>
                  </a:lnTo>
                  <a:lnTo>
                    <a:pt x="0" y="5080"/>
                  </a:lnTo>
                  <a:lnTo>
                    <a:pt x="354329" y="5080"/>
                  </a:lnTo>
                  <a:lnTo>
                    <a:pt x="353695" y="2539"/>
                  </a:lnTo>
                  <a:lnTo>
                    <a:pt x="352742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42972" y="4982209"/>
              <a:ext cx="356235" cy="5080"/>
            </a:xfrm>
            <a:custGeom>
              <a:avLst/>
              <a:gdLst/>
              <a:ahLst/>
              <a:cxnLst/>
              <a:rect l="l" t="t" r="r" b="b"/>
              <a:pathLst>
                <a:path w="356234" h="5079">
                  <a:moveTo>
                    <a:pt x="354965" y="0"/>
                  </a:moveTo>
                  <a:lnTo>
                    <a:pt x="1270" y="0"/>
                  </a:lnTo>
                  <a:lnTo>
                    <a:pt x="0" y="5079"/>
                  </a:lnTo>
                  <a:lnTo>
                    <a:pt x="356235" y="5079"/>
                  </a:lnTo>
                  <a:lnTo>
                    <a:pt x="354965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42020" y="498728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7187" y="0"/>
                  </a:moveTo>
                  <a:lnTo>
                    <a:pt x="952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42020" y="4989829"/>
              <a:ext cx="359410" cy="5080"/>
            </a:xfrm>
            <a:custGeom>
              <a:avLst/>
              <a:gdLst/>
              <a:ahLst/>
              <a:cxnLst/>
              <a:rect l="l" t="t" r="r" b="b"/>
              <a:pathLst>
                <a:path w="359409" h="5079">
                  <a:moveTo>
                    <a:pt x="358889" y="1270"/>
                  </a:moveTo>
                  <a:lnTo>
                    <a:pt x="357974" y="1270"/>
                  </a:lnTo>
                  <a:lnTo>
                    <a:pt x="357974" y="0"/>
                  </a:ln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8889" y="5080"/>
                  </a:lnTo>
                  <a:lnTo>
                    <a:pt x="358889" y="127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2020" y="501014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966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2020" y="501395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8139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7187" y="3809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2972" y="5017769"/>
              <a:ext cx="356235" cy="3810"/>
            </a:xfrm>
            <a:custGeom>
              <a:avLst/>
              <a:gdLst/>
              <a:ahLst/>
              <a:cxnLst/>
              <a:rect l="l" t="t" r="r" b="b"/>
              <a:pathLst>
                <a:path w="356234" h="3810">
                  <a:moveTo>
                    <a:pt x="356235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5282" y="3809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242" y="5021579"/>
              <a:ext cx="353695" cy="3810"/>
            </a:xfrm>
            <a:custGeom>
              <a:avLst/>
              <a:gdLst/>
              <a:ahLst/>
              <a:cxnLst/>
              <a:rect l="l" t="t" r="r" b="b"/>
              <a:pathLst>
                <a:path w="353695" h="3810">
                  <a:moveTo>
                    <a:pt x="35369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" y="2540"/>
                  </a:lnTo>
                  <a:lnTo>
                    <a:pt x="622" y="3810"/>
                  </a:lnTo>
                  <a:lnTo>
                    <a:pt x="353136" y="3810"/>
                  </a:lnTo>
                  <a:lnTo>
                    <a:pt x="353136" y="2540"/>
                  </a:lnTo>
                  <a:lnTo>
                    <a:pt x="353695" y="2540"/>
                  </a:lnTo>
                  <a:lnTo>
                    <a:pt x="353695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5195" y="50253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1948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50043" y="5080"/>
                  </a:lnTo>
                  <a:lnTo>
                    <a:pt x="351948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7099" y="5029199"/>
              <a:ext cx="348615" cy="5080"/>
            </a:xfrm>
            <a:custGeom>
              <a:avLst/>
              <a:gdLst/>
              <a:ahLst/>
              <a:cxnLst/>
              <a:rect l="l" t="t" r="r" b="b"/>
              <a:pathLst>
                <a:path w="348615" h="5079">
                  <a:moveTo>
                    <a:pt x="348615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46709" y="5080"/>
                  </a:lnTo>
                  <a:lnTo>
                    <a:pt x="348615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9005" y="5033009"/>
              <a:ext cx="345440" cy="5080"/>
            </a:xfrm>
            <a:custGeom>
              <a:avLst/>
              <a:gdLst/>
              <a:ahLst/>
              <a:cxnLst/>
              <a:rect l="l" t="t" r="r" b="b"/>
              <a:pathLst>
                <a:path w="345440" h="5079">
                  <a:moveTo>
                    <a:pt x="345281" y="0"/>
                  </a:moveTo>
                  <a:lnTo>
                    <a:pt x="0" y="0"/>
                  </a:lnTo>
                  <a:lnTo>
                    <a:pt x="2540" y="5079"/>
                  </a:lnTo>
                  <a:lnTo>
                    <a:pt x="343376" y="5079"/>
                  </a:lnTo>
                  <a:lnTo>
                    <a:pt x="345281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75463" y="506475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92523" y="0"/>
                  </a:moveTo>
                  <a:lnTo>
                    <a:pt x="0" y="0"/>
                  </a:lnTo>
                  <a:lnTo>
                    <a:pt x="4445" y="3809"/>
                  </a:lnTo>
                  <a:lnTo>
                    <a:pt x="288078" y="3809"/>
                  </a:lnTo>
                  <a:lnTo>
                    <a:pt x="292523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80641" y="5068569"/>
              <a:ext cx="282575" cy="5080"/>
            </a:xfrm>
            <a:custGeom>
              <a:avLst/>
              <a:gdLst/>
              <a:ahLst/>
              <a:cxnLst/>
              <a:rect l="l" t="t" r="r" b="b"/>
              <a:pathLst>
                <a:path w="282575" h="5079">
                  <a:moveTo>
                    <a:pt x="28215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606" y="1270"/>
                  </a:lnTo>
                  <a:lnTo>
                    <a:pt x="3606" y="5080"/>
                  </a:lnTo>
                  <a:lnTo>
                    <a:pt x="278244" y="5080"/>
                  </a:lnTo>
                  <a:lnTo>
                    <a:pt x="278244" y="1270"/>
                  </a:lnTo>
                  <a:lnTo>
                    <a:pt x="282155" y="1270"/>
                  </a:lnTo>
                  <a:lnTo>
                    <a:pt x="282155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85199" y="5072379"/>
              <a:ext cx="273050" cy="5080"/>
            </a:xfrm>
            <a:custGeom>
              <a:avLst/>
              <a:gdLst/>
              <a:ahLst/>
              <a:cxnLst/>
              <a:rect l="l" t="t" r="r" b="b"/>
              <a:pathLst>
                <a:path w="273050" h="5079">
                  <a:moveTo>
                    <a:pt x="272626" y="0"/>
                  </a:moveTo>
                  <a:lnTo>
                    <a:pt x="0" y="0"/>
                  </a:lnTo>
                  <a:lnTo>
                    <a:pt x="7620" y="5080"/>
                  </a:lnTo>
                  <a:lnTo>
                    <a:pt x="264159" y="5080"/>
                  </a:lnTo>
                  <a:lnTo>
                    <a:pt x="27262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90915" y="5076189"/>
              <a:ext cx="260985" cy="5080"/>
            </a:xfrm>
            <a:custGeom>
              <a:avLst/>
              <a:gdLst/>
              <a:ahLst/>
              <a:cxnLst/>
              <a:rect l="l" t="t" r="r" b="b"/>
              <a:pathLst>
                <a:path w="260984" h="5079">
                  <a:moveTo>
                    <a:pt x="260561" y="0"/>
                  </a:moveTo>
                  <a:lnTo>
                    <a:pt x="0" y="0"/>
                  </a:lnTo>
                  <a:lnTo>
                    <a:pt x="1904" y="1270"/>
                  </a:lnTo>
                  <a:lnTo>
                    <a:pt x="9525" y="5080"/>
                  </a:lnTo>
                  <a:lnTo>
                    <a:pt x="252349" y="5080"/>
                  </a:lnTo>
                  <a:lnTo>
                    <a:pt x="258444" y="1270"/>
                  </a:lnTo>
                  <a:lnTo>
                    <a:pt x="260561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97899" y="5079999"/>
              <a:ext cx="247650" cy="5080"/>
            </a:xfrm>
            <a:custGeom>
              <a:avLst/>
              <a:gdLst/>
              <a:ahLst/>
              <a:cxnLst/>
              <a:rect l="l" t="t" r="r" b="b"/>
              <a:pathLst>
                <a:path w="247650" h="5079">
                  <a:moveTo>
                    <a:pt x="247396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10414" y="5080"/>
                  </a:lnTo>
                  <a:lnTo>
                    <a:pt x="237998" y="5080"/>
                  </a:lnTo>
                  <a:lnTo>
                    <a:pt x="241300" y="3810"/>
                  </a:lnTo>
                  <a:lnTo>
                    <a:pt x="24739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605520" y="5083809"/>
              <a:ext cx="233679" cy="5080"/>
            </a:xfrm>
            <a:custGeom>
              <a:avLst/>
              <a:gdLst/>
              <a:ahLst/>
              <a:cxnLst/>
              <a:rect l="l" t="t" r="r" b="b"/>
              <a:pathLst>
                <a:path w="233679" h="5079">
                  <a:moveTo>
                    <a:pt x="233679" y="0"/>
                  </a:moveTo>
                  <a:lnTo>
                    <a:pt x="0" y="0"/>
                  </a:lnTo>
                  <a:lnTo>
                    <a:pt x="11175" y="5079"/>
                  </a:lnTo>
                  <a:lnTo>
                    <a:pt x="220472" y="5079"/>
                  </a:lnTo>
                  <a:lnTo>
                    <a:pt x="233679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13901" y="5087619"/>
              <a:ext cx="215900" cy="5080"/>
            </a:xfrm>
            <a:custGeom>
              <a:avLst/>
              <a:gdLst/>
              <a:ahLst/>
              <a:cxnLst/>
              <a:rect l="l" t="t" r="r" b="b"/>
              <a:pathLst>
                <a:path w="215900" h="5079">
                  <a:moveTo>
                    <a:pt x="215392" y="0"/>
                  </a:moveTo>
                  <a:lnTo>
                    <a:pt x="0" y="0"/>
                  </a:lnTo>
                  <a:lnTo>
                    <a:pt x="5588" y="2539"/>
                  </a:lnTo>
                  <a:lnTo>
                    <a:pt x="13843" y="5079"/>
                  </a:lnTo>
                  <a:lnTo>
                    <a:pt x="201803" y="5079"/>
                  </a:lnTo>
                  <a:lnTo>
                    <a:pt x="208788" y="2539"/>
                  </a:lnTo>
                  <a:lnTo>
                    <a:pt x="215392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27745" y="5092699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2911" y="3810"/>
                  </a:lnTo>
                  <a:lnTo>
                    <a:pt x="175471" y="381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00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006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77580" y="5013959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702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895" y="3810"/>
                  </a:lnTo>
                  <a:lnTo>
                    <a:pt x="3987" y="7620"/>
                  </a:lnTo>
                  <a:lnTo>
                    <a:pt x="283019" y="7620"/>
                  </a:lnTo>
                  <a:lnTo>
                    <a:pt x="284111" y="3810"/>
                  </a:lnTo>
                  <a:lnTo>
                    <a:pt x="284480" y="254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" name="object 3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5359" y="4936489"/>
              <a:ext cx="251459" cy="146050"/>
            </a:xfrm>
            <a:prstGeom prst="rect">
              <a:avLst/>
            </a:prstGeom>
          </p:spPr>
        </p:pic>
      </p:grpSp>
      <p:sp>
        <p:nvSpPr>
          <p:cNvPr id="378" name="object 378"/>
          <p:cNvSpPr txBox="1">
            <a:spLocks noGrp="1"/>
          </p:cNvSpPr>
          <p:nvPr>
            <p:ph type="title"/>
          </p:nvPr>
        </p:nvSpPr>
        <p:spPr>
          <a:xfrm>
            <a:off x="3053079" y="154940"/>
            <a:ext cx="27324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8160" algn="l"/>
              </a:tabLst>
            </a:pPr>
            <a:r>
              <a:rPr spc="-10" dirty="0"/>
              <a:t>C</a:t>
            </a:r>
            <a:r>
              <a:rPr spc="-5" dirty="0"/>
              <a:t>ont</a:t>
            </a:r>
            <a:r>
              <a:rPr spc="-10" dirty="0"/>
              <a:t>o</a:t>
            </a:r>
            <a:r>
              <a:rPr dirty="0"/>
              <a:t>h	s</a:t>
            </a:r>
            <a:r>
              <a:rPr spc="-5" dirty="0"/>
              <a:t>oa</a:t>
            </a:r>
            <a:r>
              <a:rPr dirty="0"/>
              <a:t>l</a:t>
            </a:r>
          </a:p>
        </p:txBody>
      </p:sp>
      <p:sp>
        <p:nvSpPr>
          <p:cNvPr id="379" name="object 379"/>
          <p:cNvSpPr txBox="1"/>
          <p:nvPr/>
        </p:nvSpPr>
        <p:spPr>
          <a:xfrm>
            <a:off x="382270" y="1253490"/>
            <a:ext cx="74161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5080" indent="-6096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Seutas dawai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panjang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50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cm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bergetar dengan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nada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atas pertama  berfrekwensi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400 Hz.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Tentukan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1410969" y="2053590"/>
            <a:ext cx="137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CCEBFF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CCEBFF"/>
                </a:solidFill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1410969" y="2421890"/>
            <a:ext cx="137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CCEBFF"/>
                </a:solidFill>
                <a:latin typeface="Arial"/>
                <a:cs typeface="Arial"/>
              </a:rPr>
              <a:t>b</a:t>
            </a:r>
            <a:r>
              <a:rPr sz="1000" dirty="0">
                <a:solidFill>
                  <a:srgbClr val="CCEBFF"/>
                </a:solidFill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2" name="object 382"/>
          <p:cNvSpPr txBox="1"/>
          <p:nvPr/>
        </p:nvSpPr>
        <p:spPr>
          <a:xfrm>
            <a:off x="1410969" y="2790190"/>
            <a:ext cx="1314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CEBFF"/>
                </a:solidFill>
                <a:latin typeface="Arial"/>
                <a:cs typeface="Arial"/>
              </a:rPr>
              <a:t>c)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1410969" y="3158490"/>
            <a:ext cx="137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CCEBFF"/>
                </a:solidFill>
                <a:latin typeface="Arial"/>
                <a:cs typeface="Arial"/>
              </a:rPr>
              <a:t>d</a:t>
            </a:r>
            <a:r>
              <a:rPr sz="1000" dirty="0">
                <a:solidFill>
                  <a:srgbClr val="CCEBFF"/>
                </a:solidFill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1944370" y="1863090"/>
            <a:ext cx="3628390" cy="149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Panjang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gelombang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dawai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Cepat rambat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gelombang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dawai  Frekwensi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nada dasar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dawai  Frekwensi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ke dua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dawai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186237"/>
            <a:ext cx="9142730" cy="2672080"/>
            <a:chOff x="2540" y="4186237"/>
            <a:chExt cx="9142730" cy="2672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6740" y="5943600"/>
              <a:ext cx="1191260" cy="7327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09690" y="590803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2870"/>
                  </a:moveTo>
                  <a:lnTo>
                    <a:pt x="5080" y="1282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5080" y="19646"/>
                  </a:lnTo>
                  <a:lnTo>
                    <a:pt x="11430" y="20383"/>
                  </a:lnTo>
                  <a:lnTo>
                    <a:pt x="11430" y="287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9849" y="5910579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0" y="0"/>
                  </a:moveTo>
                  <a:lnTo>
                    <a:pt x="0" y="17695"/>
                  </a:lnTo>
                  <a:lnTo>
                    <a:pt x="6350" y="18436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26199" y="5912167"/>
              <a:ext cx="5080" cy="17780"/>
            </a:xfrm>
            <a:custGeom>
              <a:avLst/>
              <a:gdLst/>
              <a:ahLst/>
              <a:cxnLst/>
              <a:rect l="l" t="t" r="r" b="b"/>
              <a:pathLst>
                <a:path w="5079" h="17779">
                  <a:moveTo>
                    <a:pt x="0" y="0"/>
                  </a:moveTo>
                  <a:lnTo>
                    <a:pt x="0" y="16848"/>
                  </a:lnTo>
                  <a:lnTo>
                    <a:pt x="5079" y="17441"/>
                  </a:lnTo>
                  <a:lnTo>
                    <a:pt x="5079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1280" y="5913437"/>
              <a:ext cx="6350" cy="17145"/>
            </a:xfrm>
            <a:custGeom>
              <a:avLst/>
              <a:gdLst/>
              <a:ahLst/>
              <a:cxnLst/>
              <a:rect l="l" t="t" r="r" b="b"/>
              <a:pathLst>
                <a:path w="6350" h="17145">
                  <a:moveTo>
                    <a:pt x="0" y="0"/>
                  </a:moveTo>
                  <a:lnTo>
                    <a:pt x="0" y="16171"/>
                  </a:lnTo>
                  <a:lnTo>
                    <a:pt x="6350" y="1691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6360" y="5914707"/>
              <a:ext cx="6350" cy="16510"/>
            </a:xfrm>
            <a:custGeom>
              <a:avLst/>
              <a:gdLst/>
              <a:ahLst/>
              <a:cxnLst/>
              <a:rect l="l" t="t" r="r" b="b"/>
              <a:pathLst>
                <a:path w="6350" h="16510">
                  <a:moveTo>
                    <a:pt x="0" y="0"/>
                  </a:moveTo>
                  <a:lnTo>
                    <a:pt x="0" y="15493"/>
                  </a:lnTo>
                  <a:lnTo>
                    <a:pt x="6350" y="16234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42710" y="5916295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39">
                  <a:moveTo>
                    <a:pt x="0" y="0"/>
                  </a:moveTo>
                  <a:lnTo>
                    <a:pt x="0" y="14647"/>
                  </a:lnTo>
                  <a:lnTo>
                    <a:pt x="5079" y="1523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7790" y="5917564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970"/>
                  </a:lnTo>
                  <a:lnTo>
                    <a:pt x="6350" y="14710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52869" y="5918835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0" y="0"/>
                  </a:moveTo>
                  <a:lnTo>
                    <a:pt x="0" y="13292"/>
                  </a:lnTo>
                  <a:lnTo>
                    <a:pt x="6350" y="14033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59219" y="5920422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0" y="12446"/>
                  </a:lnTo>
                  <a:lnTo>
                    <a:pt x="5079" y="13038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64299" y="5921692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1768"/>
                  </a:lnTo>
                  <a:lnTo>
                    <a:pt x="6350" y="12509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9380" y="592296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0" y="11091"/>
                  </a:lnTo>
                  <a:lnTo>
                    <a:pt x="6350" y="1183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5730" y="592455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10244"/>
                  </a:lnTo>
                  <a:lnTo>
                    <a:pt x="5080" y="10837"/>
                  </a:lnTo>
                  <a:lnTo>
                    <a:pt x="508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0810" y="5925820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0" y="0"/>
                  </a:moveTo>
                  <a:lnTo>
                    <a:pt x="0" y="9567"/>
                  </a:lnTo>
                  <a:lnTo>
                    <a:pt x="5079" y="1015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5890" y="5927089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0" y="0"/>
                  </a:moveTo>
                  <a:lnTo>
                    <a:pt x="0" y="8890"/>
                  </a:lnTo>
                  <a:lnTo>
                    <a:pt x="6350" y="10583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92240" y="592783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9842"/>
                  </a:lnTo>
                  <a:lnTo>
                    <a:pt x="5080" y="11197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97319" y="5928423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0604"/>
                  </a:lnTo>
                  <a:lnTo>
                    <a:pt x="6350" y="1229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02399" y="592901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1366"/>
                  </a:lnTo>
                  <a:lnTo>
                    <a:pt x="6350" y="1305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08749" y="5929757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79" h="13970">
                  <a:moveTo>
                    <a:pt x="0" y="0"/>
                  </a:moveTo>
                  <a:lnTo>
                    <a:pt x="0" y="12319"/>
                  </a:lnTo>
                  <a:lnTo>
                    <a:pt x="5079" y="13673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13830" y="5930349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081"/>
                  </a:lnTo>
                  <a:lnTo>
                    <a:pt x="6350" y="14774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18909" y="5930942"/>
              <a:ext cx="6350" cy="15875"/>
            </a:xfrm>
            <a:custGeom>
              <a:avLst/>
              <a:gdLst/>
              <a:ahLst/>
              <a:cxnLst/>
              <a:rect l="l" t="t" r="r" b="b"/>
              <a:pathLst>
                <a:path w="6350" h="15875">
                  <a:moveTo>
                    <a:pt x="0" y="0"/>
                  </a:moveTo>
                  <a:lnTo>
                    <a:pt x="0" y="13842"/>
                  </a:lnTo>
                  <a:lnTo>
                    <a:pt x="6350" y="15536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25259" y="5931683"/>
              <a:ext cx="5080" cy="16510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0" y="0"/>
                  </a:moveTo>
                  <a:lnTo>
                    <a:pt x="0" y="14795"/>
                  </a:lnTo>
                  <a:lnTo>
                    <a:pt x="5080" y="16150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30340" y="5932275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0" y="0"/>
                  </a:moveTo>
                  <a:lnTo>
                    <a:pt x="0" y="15557"/>
                  </a:lnTo>
                  <a:lnTo>
                    <a:pt x="6350" y="1725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35420" y="5932868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4">
                  <a:moveTo>
                    <a:pt x="0" y="0"/>
                  </a:moveTo>
                  <a:lnTo>
                    <a:pt x="0" y="16319"/>
                  </a:lnTo>
                  <a:lnTo>
                    <a:pt x="6350" y="18012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41770" y="5933609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79" h="19050">
                  <a:moveTo>
                    <a:pt x="0" y="0"/>
                  </a:moveTo>
                  <a:lnTo>
                    <a:pt x="0" y="17271"/>
                  </a:lnTo>
                  <a:lnTo>
                    <a:pt x="5079" y="18626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46849" y="5934201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0" y="0"/>
                  </a:moveTo>
                  <a:lnTo>
                    <a:pt x="0" y="18034"/>
                  </a:lnTo>
                  <a:lnTo>
                    <a:pt x="6350" y="1972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51930" y="5934794"/>
              <a:ext cx="6350" cy="20955"/>
            </a:xfrm>
            <a:custGeom>
              <a:avLst/>
              <a:gdLst/>
              <a:ahLst/>
              <a:cxnLst/>
              <a:rect l="l" t="t" r="r" b="b"/>
              <a:pathLst>
                <a:path w="6350" h="20954">
                  <a:moveTo>
                    <a:pt x="0" y="0"/>
                  </a:moveTo>
                  <a:lnTo>
                    <a:pt x="0" y="18795"/>
                  </a:lnTo>
                  <a:lnTo>
                    <a:pt x="6350" y="2048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58280" y="5935535"/>
              <a:ext cx="3810" cy="20955"/>
            </a:xfrm>
            <a:custGeom>
              <a:avLst/>
              <a:gdLst/>
              <a:ahLst/>
              <a:cxnLst/>
              <a:rect l="l" t="t" r="r" b="b"/>
              <a:pathLst>
                <a:path w="3809" h="20954">
                  <a:moveTo>
                    <a:pt x="0" y="0"/>
                  </a:moveTo>
                  <a:lnTo>
                    <a:pt x="0" y="19748"/>
                  </a:lnTo>
                  <a:lnTo>
                    <a:pt x="3810" y="20764"/>
                  </a:lnTo>
                  <a:lnTo>
                    <a:pt x="381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7760" y="6267450"/>
              <a:ext cx="132079" cy="825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5764530"/>
              <a:ext cx="2580640" cy="10845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67499" y="5835650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199" y="5334000"/>
              <a:ext cx="2143759" cy="130429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387442" y="5058410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2177" y="0"/>
                  </a:moveTo>
                  <a:lnTo>
                    <a:pt x="0" y="2539"/>
                  </a:lnTo>
                  <a:lnTo>
                    <a:pt x="4265" y="2539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84177" y="5060950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81999" y="506730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84963" y="507111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90890" y="507873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96816" y="508635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01755" y="5092700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04718" y="5096510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10645" y="510413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15584" y="51104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21511" y="5118100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24474" y="5121910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34604" y="5129530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44798" y="5135880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457030" y="5143500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463140" y="5147309"/>
              <a:ext cx="498475" cy="7620"/>
            </a:xfrm>
            <a:custGeom>
              <a:avLst/>
              <a:gdLst/>
              <a:ahLst/>
              <a:cxnLst/>
              <a:rect l="l" t="t" r="r" b="b"/>
              <a:pathLst>
                <a:path w="498475" h="7620">
                  <a:moveTo>
                    <a:pt x="35623" y="7620"/>
                  </a:moveTo>
                  <a:lnTo>
                    <a:pt x="29616" y="3810"/>
                  </a:lnTo>
                  <a:lnTo>
                    <a:pt x="23596" y="0"/>
                  </a:lnTo>
                  <a:lnTo>
                    <a:pt x="0" y="0"/>
                  </a:lnTo>
                  <a:lnTo>
                    <a:pt x="6121" y="3810"/>
                  </a:lnTo>
                  <a:lnTo>
                    <a:pt x="12230" y="7620"/>
                  </a:lnTo>
                  <a:lnTo>
                    <a:pt x="35623" y="7620"/>
                  </a:lnTo>
                  <a:close/>
                </a:path>
                <a:path w="498475" h="7620">
                  <a:moveTo>
                    <a:pt x="497890" y="0"/>
                  </a:moveTo>
                  <a:lnTo>
                    <a:pt x="489000" y="0"/>
                  </a:lnTo>
                  <a:lnTo>
                    <a:pt x="484327" y="3810"/>
                  </a:lnTo>
                  <a:lnTo>
                    <a:pt x="479666" y="7620"/>
                  </a:lnTo>
                  <a:lnTo>
                    <a:pt x="488556" y="7620"/>
                  </a:lnTo>
                  <a:lnTo>
                    <a:pt x="493217" y="3810"/>
                  </a:lnTo>
                  <a:lnTo>
                    <a:pt x="49789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73340" y="5153660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85571" y="5161280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97803" y="5168900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503920" y="5172710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512202" y="5175250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24626" y="5179060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549474" y="5186680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4322" y="5194300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95028" y="5200650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31827" y="5204460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712199" y="4800600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729027" y="4803140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754268" y="4806950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558010" y="4818380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539653" y="4824730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006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530474" y="4828540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524355" y="4832350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96819" y="4843780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88564" y="4847590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80771" y="485013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72978" y="4853940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7782" y="4857750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44403" y="4869180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36609" y="4872990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36609" y="4876800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38832" y="48793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442165" y="4883150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62390" y="486790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08" y="7620"/>
                  </a:moveTo>
                  <a:lnTo>
                    <a:pt x="12801" y="3810"/>
                  </a:lnTo>
                  <a:lnTo>
                    <a:pt x="11074" y="2540"/>
                  </a:lnTo>
                  <a:lnTo>
                    <a:pt x="7620" y="0"/>
                  </a:lnTo>
                  <a:lnTo>
                    <a:pt x="5080" y="254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18008" y="762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61120" y="4875530"/>
              <a:ext cx="26670" cy="5080"/>
            </a:xfrm>
            <a:custGeom>
              <a:avLst/>
              <a:gdLst/>
              <a:ahLst/>
              <a:cxnLst/>
              <a:rect l="l" t="t" r="r" b="b"/>
              <a:pathLst>
                <a:path w="26670" h="5079">
                  <a:moveTo>
                    <a:pt x="19280" y="0"/>
                  </a:moveTo>
                  <a:lnTo>
                    <a:pt x="1270" y="0"/>
                  </a:lnTo>
                  <a:lnTo>
                    <a:pt x="0" y="1270"/>
                  </a:lnTo>
                  <a:lnTo>
                    <a:pt x="4969" y="5080"/>
                  </a:lnTo>
                  <a:lnTo>
                    <a:pt x="26208" y="5080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006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66089" y="488060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238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165" y="507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71059" y="488441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464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391" y="507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977685" y="4889500"/>
              <a:ext cx="29209" cy="5080"/>
            </a:xfrm>
            <a:custGeom>
              <a:avLst/>
              <a:gdLst/>
              <a:ahLst/>
              <a:cxnLst/>
              <a:rect l="l" t="t" r="r" b="b"/>
              <a:pathLst>
                <a:path w="29209" h="5079">
                  <a:moveTo>
                    <a:pt x="21765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8692" y="5080"/>
                  </a:lnTo>
                  <a:lnTo>
                    <a:pt x="21765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984311" y="489458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206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746" y="3810"/>
                  </a:lnTo>
                  <a:lnTo>
                    <a:pt x="23798" y="1270"/>
                  </a:lnTo>
                  <a:lnTo>
                    <a:pt x="22066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989280" y="4898390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995907" y="4903469"/>
              <a:ext cx="22225" cy="5080"/>
            </a:xfrm>
            <a:custGeom>
              <a:avLst/>
              <a:gdLst/>
              <a:ahLst/>
              <a:cxnLst/>
              <a:rect l="l" t="t" r="r" b="b"/>
              <a:pathLst>
                <a:path w="22225" h="5079">
                  <a:moveTo>
                    <a:pt x="18045" y="0"/>
                  </a:moveTo>
                  <a:lnTo>
                    <a:pt x="0" y="0"/>
                  </a:lnTo>
                  <a:lnTo>
                    <a:pt x="3313" y="2539"/>
                  </a:lnTo>
                  <a:lnTo>
                    <a:pt x="5853" y="5079"/>
                  </a:lnTo>
                  <a:lnTo>
                    <a:pt x="21939" y="5079"/>
                  </a:lnTo>
                  <a:lnTo>
                    <a:pt x="18045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00490" y="4907280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20" h="5079">
                  <a:moveTo>
                    <a:pt x="1638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20277" y="5080"/>
                  </a:lnTo>
                  <a:lnTo>
                    <a:pt x="1638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05570" y="4912359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4" h="5079">
                  <a:moveTo>
                    <a:pt x="15197" y="0"/>
                  </a:moveTo>
                  <a:lnTo>
                    <a:pt x="0" y="0"/>
                  </a:lnTo>
                  <a:lnTo>
                    <a:pt x="5079" y="5079"/>
                  </a:lnTo>
                  <a:lnTo>
                    <a:pt x="19092" y="5079"/>
                  </a:lnTo>
                  <a:lnTo>
                    <a:pt x="15197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10649" y="4917440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5" h="5079">
                  <a:moveTo>
                    <a:pt x="1401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906" y="508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15730" y="492251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826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5748" y="3809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19540" y="4926330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1938" y="0"/>
                  </a:moveTo>
                  <a:lnTo>
                    <a:pt x="0" y="0"/>
                  </a:lnTo>
                  <a:lnTo>
                    <a:pt x="5080" y="5080"/>
                  </a:lnTo>
                  <a:lnTo>
                    <a:pt x="15832" y="5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24620" y="49314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3217" y="5079"/>
                  </a:lnTo>
                  <a:lnTo>
                    <a:pt x="13292" y="507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27498" y="493521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0117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1303" y="507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28853" y="494030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48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1133" y="508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0208" y="494538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779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964" y="5080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1223" y="494919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51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837" y="508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2578" y="49542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482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667" y="5079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3933" y="4959350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1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202" y="3810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4949" y="496315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186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371" y="5079"/>
                  </a:lnTo>
                  <a:lnTo>
                    <a:pt x="9186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6304" y="496824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312" y="5080"/>
                  </a:lnTo>
                  <a:lnTo>
                    <a:pt x="10244" y="508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7320" y="497205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888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244" y="50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8505" y="497713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5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413" y="5080"/>
                  </a:lnTo>
                  <a:lnTo>
                    <a:pt x="9059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39690" y="49822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228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0583" y="507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0875" y="498729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398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752" y="5080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1765" y="499110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525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879" y="508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8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821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175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5024" y="500506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90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1345" y="5079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4826" y="5010149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89">
                  <a:moveTo>
                    <a:pt x="11544" y="0"/>
                  </a:moveTo>
                  <a:lnTo>
                    <a:pt x="1384" y="0"/>
                  </a:lnTo>
                  <a:lnTo>
                    <a:pt x="584" y="5080"/>
                  </a:lnTo>
                  <a:lnTo>
                    <a:pt x="0" y="8890"/>
                  </a:lnTo>
                  <a:lnTo>
                    <a:pt x="9956" y="8890"/>
                  </a:lnTo>
                  <a:lnTo>
                    <a:pt x="10629" y="5080"/>
                  </a:lnTo>
                  <a:lnTo>
                    <a:pt x="10858" y="381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4036" y="501903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52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849" y="5080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3443" y="502285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668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764" y="508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2654" y="502793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555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651" y="5080"/>
                  </a:lnTo>
                  <a:lnTo>
                    <a:pt x="10555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1863" y="503301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442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539" y="5079"/>
                  </a:lnTo>
                  <a:lnTo>
                    <a:pt x="10442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1271" y="50380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31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454" y="381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0480" y="504190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244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341" y="5080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39690" y="5046980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1013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228" y="508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39097" y="5052060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21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143" y="3809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38307" y="505586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934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031" y="5079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37517" y="5060950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82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8918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5315" y="506476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1346" y="0"/>
                  </a:moveTo>
                  <a:lnTo>
                    <a:pt x="2400" y="0"/>
                  </a:lnTo>
                  <a:lnTo>
                    <a:pt x="2005" y="2539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0895" y="2539"/>
                  </a:lnTo>
                  <a:lnTo>
                    <a:pt x="11346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1304" y="506983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27293" y="50749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24285" y="507873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20275" y="508381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17267" y="508761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13256" y="509270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09246" y="509778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05235" y="510286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02227" y="51066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999220" y="5111750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531859" y="5153660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560223" y="5160010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644164" y="5175250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684986" y="5179060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605096" y="4834890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52180" y="4850130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39480" y="4856480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524240" y="486410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493759" y="487934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487409" y="4885690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472170" y="4900930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465820" y="4907280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458199" y="4914900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36609" y="4936490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29740" y="4958080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27466" y="4965700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25942" y="4972050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23147" y="4987290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20099" y="5001260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20099" y="5008880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1934" y="5016500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3768" y="5022850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30372" y="5045710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32207" y="5052060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34409" y="5059680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36609" y="5067300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40751" y="5073650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55659" y="5096510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62298" y="5102860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70265" y="5110480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78231" y="5118100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821673" y="4850130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838437" y="4857750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852408" y="4864100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885935" y="487934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916980" y="4900930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924769" y="4908550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946839" y="4930140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61524" y="4945380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63544" y="4951730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65968" y="4959350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70687" y="4974590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72380" y="4980940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007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76444" y="4996180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78476" y="5003800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78203" y="5010150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2304" y="5033010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0665" y="5039360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67470" y="5046980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63659" y="5054600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44379" y="5083810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31217" y="5090160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20249" y="5097780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07087" y="5105400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859058" y="5134610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56980" y="51422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859520" y="5148580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863330" y="5156200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589009" y="4875530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573770" y="4883150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558530" y="4889500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538379" y="4904740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511751" y="4926330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503478" y="4933950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00827" y="4940300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495968" y="4955540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489121" y="4977130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486802" y="4984750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484870" y="4991100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89718" y="5013960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91739" y="5020310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4221" y="5027930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6992" y="5035550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99301" y="5041900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519995" y="5071110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527415" y="5078730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534834" y="5086350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541017" y="5092700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89009" y="5121910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604249" y="5129530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616949" y="5135880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650922" y="5143500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660968" y="4898389"/>
              <a:ext cx="120650" cy="6350"/>
            </a:xfrm>
            <a:custGeom>
              <a:avLst/>
              <a:gdLst/>
              <a:ahLst/>
              <a:cxnLst/>
              <a:rect l="l" t="t" r="r" b="b"/>
              <a:pathLst>
                <a:path w="120650" h="6350">
                  <a:moveTo>
                    <a:pt x="120230" y="3810"/>
                  </a:moveTo>
                  <a:lnTo>
                    <a:pt x="110274" y="3810"/>
                  </a:lnTo>
                  <a:lnTo>
                    <a:pt x="110274" y="2540"/>
                  </a:lnTo>
                  <a:lnTo>
                    <a:pt x="105841" y="2540"/>
                  </a:lnTo>
                  <a:lnTo>
                    <a:pt x="96951" y="1270"/>
                  </a:lnTo>
                  <a:lnTo>
                    <a:pt x="79171" y="0"/>
                  </a:lnTo>
                  <a:lnTo>
                    <a:pt x="42341" y="0"/>
                  </a:lnTo>
                  <a:lnTo>
                    <a:pt x="23291" y="1270"/>
                  </a:lnTo>
                  <a:lnTo>
                    <a:pt x="14389" y="2540"/>
                  </a:lnTo>
                  <a:lnTo>
                    <a:pt x="9956" y="2540"/>
                  </a:lnTo>
                  <a:lnTo>
                    <a:pt x="9956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20230" y="6350"/>
                  </a:lnTo>
                  <a:lnTo>
                    <a:pt x="120230" y="38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645309" y="490473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1270"/>
                  </a:moveTo>
                  <a:lnTo>
                    <a:pt x="144145" y="1270"/>
                  </a:lnTo>
                  <a:lnTo>
                    <a:pt x="144145" y="0"/>
                  </a:lnTo>
                  <a:lnTo>
                    <a:pt x="7404" y="0"/>
                  </a:lnTo>
                  <a:lnTo>
                    <a:pt x="7404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52400" y="3810"/>
                  </a:lnTo>
                  <a:lnTo>
                    <a:pt x="152400" y="127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631872" y="490854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80340" y="1270"/>
                  </a:moveTo>
                  <a:lnTo>
                    <a:pt x="174091" y="1270"/>
                  </a:lnTo>
                  <a:lnTo>
                    <a:pt x="174091" y="0"/>
                  </a:lnTo>
                  <a:lnTo>
                    <a:pt x="6451" y="0"/>
                  </a:lnTo>
                  <a:lnTo>
                    <a:pt x="6451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80340" y="3810"/>
                  </a:lnTo>
                  <a:lnTo>
                    <a:pt x="180340" y="127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616696" y="4912359"/>
              <a:ext cx="209550" cy="3810"/>
            </a:xfrm>
            <a:custGeom>
              <a:avLst/>
              <a:gdLst/>
              <a:ahLst/>
              <a:cxnLst/>
              <a:rect l="l" t="t" r="r" b="b"/>
              <a:pathLst>
                <a:path w="209550" h="3810">
                  <a:moveTo>
                    <a:pt x="199009" y="0"/>
                  </a:moveTo>
                  <a:lnTo>
                    <a:pt x="11049" y="0"/>
                  </a:lnTo>
                  <a:lnTo>
                    <a:pt x="2794" y="2539"/>
                  </a:lnTo>
                  <a:lnTo>
                    <a:pt x="0" y="3809"/>
                  </a:lnTo>
                  <a:lnTo>
                    <a:pt x="209296" y="3809"/>
                  </a:lnTo>
                  <a:lnTo>
                    <a:pt x="205994" y="2539"/>
                  </a:lnTo>
                  <a:lnTo>
                    <a:pt x="19900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608313" y="4916169"/>
              <a:ext cx="227965" cy="3810"/>
            </a:xfrm>
            <a:custGeom>
              <a:avLst/>
              <a:gdLst/>
              <a:ahLst/>
              <a:cxnLst/>
              <a:rect l="l" t="t" r="r" b="b"/>
              <a:pathLst>
                <a:path w="227965" h="3810">
                  <a:moveTo>
                    <a:pt x="217677" y="0"/>
                  </a:moveTo>
                  <a:lnTo>
                    <a:pt x="8381" y="0"/>
                  </a:lnTo>
                  <a:lnTo>
                    <a:pt x="0" y="3809"/>
                  </a:lnTo>
                  <a:lnTo>
                    <a:pt x="227583" y="3809"/>
                  </a:lnTo>
                  <a:lnTo>
                    <a:pt x="217677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601710" y="4919979"/>
              <a:ext cx="240665" cy="5080"/>
            </a:xfrm>
            <a:custGeom>
              <a:avLst/>
              <a:gdLst/>
              <a:ahLst/>
              <a:cxnLst/>
              <a:rect l="l" t="t" r="r" b="b"/>
              <a:pathLst>
                <a:path w="240665" h="5079">
                  <a:moveTo>
                    <a:pt x="240538" y="1270"/>
                  </a:moveTo>
                  <a:lnTo>
                    <a:pt x="235839" y="1270"/>
                  </a:lnTo>
                  <a:lnTo>
                    <a:pt x="235839" y="0"/>
                  </a:lnTo>
                  <a:lnTo>
                    <a:pt x="5207" y="0"/>
                  </a:lnTo>
                  <a:lnTo>
                    <a:pt x="520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240538" y="5080"/>
                  </a:lnTo>
                  <a:lnTo>
                    <a:pt x="240538" y="127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592820" y="4923790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0443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56539" y="3810"/>
                  </a:lnTo>
                  <a:lnTo>
                    <a:pt x="250443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587105" y="4927600"/>
              <a:ext cx="268605" cy="3810"/>
            </a:xfrm>
            <a:custGeom>
              <a:avLst/>
              <a:gdLst/>
              <a:ahLst/>
              <a:cxnLst/>
              <a:rect l="l" t="t" r="r" b="b"/>
              <a:pathLst>
                <a:path w="268604" h="3810">
                  <a:moveTo>
                    <a:pt x="262254" y="0"/>
                  </a:moveTo>
                  <a:lnTo>
                    <a:pt x="5715" y="0"/>
                  </a:lnTo>
                  <a:lnTo>
                    <a:pt x="0" y="3810"/>
                  </a:lnTo>
                  <a:lnTo>
                    <a:pt x="268604" y="3810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579908" y="4931409"/>
              <a:ext cx="283845" cy="5080"/>
            </a:xfrm>
            <a:custGeom>
              <a:avLst/>
              <a:gdLst/>
              <a:ahLst/>
              <a:cxnLst/>
              <a:rect l="l" t="t" r="r" b="b"/>
              <a:pathLst>
                <a:path w="283845" h="5079">
                  <a:moveTo>
                    <a:pt x="275801" y="0"/>
                  </a:moveTo>
                  <a:lnTo>
                    <a:pt x="7196" y="0"/>
                  </a:lnTo>
                  <a:lnTo>
                    <a:pt x="1481" y="3809"/>
                  </a:lnTo>
                  <a:lnTo>
                    <a:pt x="0" y="5079"/>
                  </a:lnTo>
                  <a:lnTo>
                    <a:pt x="283633" y="5079"/>
                  </a:lnTo>
                  <a:lnTo>
                    <a:pt x="282151" y="3809"/>
                  </a:lnTo>
                  <a:lnTo>
                    <a:pt x="275801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575463" y="4935219"/>
              <a:ext cx="292735" cy="5080"/>
            </a:xfrm>
            <a:custGeom>
              <a:avLst/>
              <a:gdLst/>
              <a:ahLst/>
              <a:cxnLst/>
              <a:rect l="l" t="t" r="r" b="b"/>
              <a:pathLst>
                <a:path w="292734" h="5079">
                  <a:moveTo>
                    <a:pt x="286596" y="0"/>
                  </a:moveTo>
                  <a:lnTo>
                    <a:pt x="5926" y="0"/>
                  </a:lnTo>
                  <a:lnTo>
                    <a:pt x="0" y="5079"/>
                  </a:lnTo>
                  <a:lnTo>
                    <a:pt x="292523" y="507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571048" y="4939030"/>
              <a:ext cx="301625" cy="5080"/>
            </a:xfrm>
            <a:custGeom>
              <a:avLst/>
              <a:gdLst/>
              <a:ahLst/>
              <a:cxnLst/>
              <a:rect l="l" t="t" r="r" b="b"/>
              <a:pathLst>
                <a:path w="301625" h="5079">
                  <a:moveTo>
                    <a:pt x="295456" y="0"/>
                  </a:moveTo>
                  <a:lnTo>
                    <a:pt x="5896" y="0"/>
                  </a:lnTo>
                  <a:lnTo>
                    <a:pt x="1451" y="3810"/>
                  </a:lnTo>
                  <a:lnTo>
                    <a:pt x="0" y="5080"/>
                  </a:lnTo>
                  <a:lnTo>
                    <a:pt x="301352" y="5080"/>
                  </a:lnTo>
                  <a:lnTo>
                    <a:pt x="299901" y="3810"/>
                  </a:lnTo>
                  <a:lnTo>
                    <a:pt x="29545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559482" y="4951730"/>
              <a:ext cx="325120" cy="3810"/>
            </a:xfrm>
            <a:custGeom>
              <a:avLst/>
              <a:gdLst/>
              <a:ahLst/>
              <a:cxnLst/>
              <a:rect l="l" t="t" r="r" b="b"/>
              <a:pathLst>
                <a:path w="325120" h="3810">
                  <a:moveTo>
                    <a:pt x="321627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24961" y="3810"/>
                  </a:lnTo>
                  <a:lnTo>
                    <a:pt x="32162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56624" y="4955540"/>
              <a:ext cx="331470" cy="3810"/>
            </a:xfrm>
            <a:custGeom>
              <a:avLst/>
              <a:gdLst/>
              <a:ahLst/>
              <a:cxnLst/>
              <a:rect l="l" t="t" r="r" b="b"/>
              <a:pathLst>
                <a:path w="331470" h="3810">
                  <a:moveTo>
                    <a:pt x="327818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31152" y="3810"/>
                  </a:lnTo>
                  <a:lnTo>
                    <a:pt x="32781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53993" y="4959350"/>
              <a:ext cx="336550" cy="3810"/>
            </a:xfrm>
            <a:custGeom>
              <a:avLst/>
              <a:gdLst/>
              <a:ahLst/>
              <a:cxnLst/>
              <a:rect l="l" t="t" r="r" b="b"/>
              <a:pathLst>
                <a:path w="336550" h="3810">
                  <a:moveTo>
                    <a:pt x="333783" y="0"/>
                  </a:moveTo>
                  <a:lnTo>
                    <a:pt x="2630" y="0"/>
                  </a:lnTo>
                  <a:lnTo>
                    <a:pt x="725" y="2539"/>
                  </a:lnTo>
                  <a:lnTo>
                    <a:pt x="0" y="3810"/>
                  </a:lnTo>
                  <a:lnTo>
                    <a:pt x="336550" y="3810"/>
                  </a:lnTo>
                  <a:lnTo>
                    <a:pt x="336005" y="2539"/>
                  </a:lnTo>
                  <a:lnTo>
                    <a:pt x="33378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51817" y="4963159"/>
              <a:ext cx="340360" cy="3810"/>
            </a:xfrm>
            <a:custGeom>
              <a:avLst/>
              <a:gdLst/>
              <a:ahLst/>
              <a:cxnLst/>
              <a:rect l="l" t="t" r="r" b="b"/>
              <a:pathLst>
                <a:path w="340359" h="3810">
                  <a:moveTo>
                    <a:pt x="33872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0359" y="3809"/>
                  </a:lnTo>
                  <a:lnTo>
                    <a:pt x="338727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49640" y="4966969"/>
              <a:ext cx="344170" cy="3810"/>
            </a:xfrm>
            <a:custGeom>
              <a:avLst/>
              <a:gdLst/>
              <a:ahLst/>
              <a:cxnLst/>
              <a:rect l="l" t="t" r="r" b="b"/>
              <a:pathLst>
                <a:path w="344170" h="3810">
                  <a:moveTo>
                    <a:pt x="34253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4169" y="3809"/>
                  </a:lnTo>
                  <a:lnTo>
                    <a:pt x="34253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47734" y="4970780"/>
              <a:ext cx="347980" cy="3810"/>
            </a:xfrm>
            <a:custGeom>
              <a:avLst/>
              <a:gdLst/>
              <a:ahLst/>
              <a:cxnLst/>
              <a:rect l="l" t="t" r="r" b="b"/>
              <a:pathLst>
                <a:path w="347979" h="3810">
                  <a:moveTo>
                    <a:pt x="346074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47503" y="3810"/>
                  </a:lnTo>
                  <a:lnTo>
                    <a:pt x="346074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45195" y="4974590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0043" y="0"/>
                  </a:moveTo>
                  <a:lnTo>
                    <a:pt x="2540" y="0"/>
                  </a:lnTo>
                  <a:lnTo>
                    <a:pt x="0" y="5080"/>
                  </a:lnTo>
                  <a:lnTo>
                    <a:pt x="351948" y="5080"/>
                  </a:lnTo>
                  <a:lnTo>
                    <a:pt x="350043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43924" y="4978400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2742" y="0"/>
                  </a:moveTo>
                  <a:lnTo>
                    <a:pt x="1904" y="0"/>
                  </a:lnTo>
                  <a:lnTo>
                    <a:pt x="634" y="2539"/>
                  </a:lnTo>
                  <a:lnTo>
                    <a:pt x="0" y="5080"/>
                  </a:lnTo>
                  <a:lnTo>
                    <a:pt x="354329" y="5080"/>
                  </a:lnTo>
                  <a:lnTo>
                    <a:pt x="353695" y="2539"/>
                  </a:lnTo>
                  <a:lnTo>
                    <a:pt x="352742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42972" y="4982209"/>
              <a:ext cx="356235" cy="5080"/>
            </a:xfrm>
            <a:custGeom>
              <a:avLst/>
              <a:gdLst/>
              <a:ahLst/>
              <a:cxnLst/>
              <a:rect l="l" t="t" r="r" b="b"/>
              <a:pathLst>
                <a:path w="356234" h="5079">
                  <a:moveTo>
                    <a:pt x="354965" y="0"/>
                  </a:moveTo>
                  <a:lnTo>
                    <a:pt x="1270" y="0"/>
                  </a:lnTo>
                  <a:lnTo>
                    <a:pt x="0" y="5079"/>
                  </a:lnTo>
                  <a:lnTo>
                    <a:pt x="356235" y="5079"/>
                  </a:lnTo>
                  <a:lnTo>
                    <a:pt x="354965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42020" y="4987290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7187" y="0"/>
                  </a:moveTo>
                  <a:lnTo>
                    <a:pt x="952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42020" y="4989829"/>
              <a:ext cx="359410" cy="5080"/>
            </a:xfrm>
            <a:custGeom>
              <a:avLst/>
              <a:gdLst/>
              <a:ahLst/>
              <a:cxnLst/>
              <a:rect l="l" t="t" r="r" b="b"/>
              <a:pathLst>
                <a:path w="359409" h="5079">
                  <a:moveTo>
                    <a:pt x="358889" y="1270"/>
                  </a:moveTo>
                  <a:lnTo>
                    <a:pt x="357974" y="1270"/>
                  </a:lnTo>
                  <a:lnTo>
                    <a:pt x="357974" y="0"/>
                  </a:ln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8889" y="5080"/>
                  </a:lnTo>
                  <a:lnTo>
                    <a:pt x="358889" y="127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42020" y="5002530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42020" y="5010150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966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2020" y="5013960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8139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7187" y="3809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2972" y="5017769"/>
              <a:ext cx="356235" cy="3810"/>
            </a:xfrm>
            <a:custGeom>
              <a:avLst/>
              <a:gdLst/>
              <a:ahLst/>
              <a:cxnLst/>
              <a:rect l="l" t="t" r="r" b="b"/>
              <a:pathLst>
                <a:path w="356234" h="3810">
                  <a:moveTo>
                    <a:pt x="356235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5282" y="3809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4242" y="5021579"/>
              <a:ext cx="353695" cy="3810"/>
            </a:xfrm>
            <a:custGeom>
              <a:avLst/>
              <a:gdLst/>
              <a:ahLst/>
              <a:cxnLst/>
              <a:rect l="l" t="t" r="r" b="b"/>
              <a:pathLst>
                <a:path w="353695" h="3810">
                  <a:moveTo>
                    <a:pt x="35369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" y="2540"/>
                  </a:lnTo>
                  <a:lnTo>
                    <a:pt x="622" y="3810"/>
                  </a:lnTo>
                  <a:lnTo>
                    <a:pt x="353136" y="3810"/>
                  </a:lnTo>
                  <a:lnTo>
                    <a:pt x="353136" y="2540"/>
                  </a:lnTo>
                  <a:lnTo>
                    <a:pt x="353695" y="2540"/>
                  </a:lnTo>
                  <a:lnTo>
                    <a:pt x="353695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5195" y="5025389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1948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50043" y="5080"/>
                  </a:lnTo>
                  <a:lnTo>
                    <a:pt x="351948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7099" y="5029200"/>
              <a:ext cx="348615" cy="5080"/>
            </a:xfrm>
            <a:custGeom>
              <a:avLst/>
              <a:gdLst/>
              <a:ahLst/>
              <a:cxnLst/>
              <a:rect l="l" t="t" r="r" b="b"/>
              <a:pathLst>
                <a:path w="348615" h="5079">
                  <a:moveTo>
                    <a:pt x="348615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46709" y="5080"/>
                  </a:lnTo>
                  <a:lnTo>
                    <a:pt x="348615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9005" y="5033010"/>
              <a:ext cx="345440" cy="5080"/>
            </a:xfrm>
            <a:custGeom>
              <a:avLst/>
              <a:gdLst/>
              <a:ahLst/>
              <a:cxnLst/>
              <a:rect l="l" t="t" r="r" b="b"/>
              <a:pathLst>
                <a:path w="345440" h="5079">
                  <a:moveTo>
                    <a:pt x="345281" y="0"/>
                  </a:moveTo>
                  <a:lnTo>
                    <a:pt x="0" y="0"/>
                  </a:lnTo>
                  <a:lnTo>
                    <a:pt x="2540" y="5079"/>
                  </a:lnTo>
                  <a:lnTo>
                    <a:pt x="343376" y="5079"/>
                  </a:lnTo>
                  <a:lnTo>
                    <a:pt x="345281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53449" y="5041900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55808" y="5045710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62340" y="5053330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75463" y="5064760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92523" y="0"/>
                  </a:moveTo>
                  <a:lnTo>
                    <a:pt x="0" y="0"/>
                  </a:lnTo>
                  <a:lnTo>
                    <a:pt x="4445" y="3809"/>
                  </a:lnTo>
                  <a:lnTo>
                    <a:pt x="288078" y="3809"/>
                  </a:lnTo>
                  <a:lnTo>
                    <a:pt x="292523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80641" y="5068569"/>
              <a:ext cx="282575" cy="5080"/>
            </a:xfrm>
            <a:custGeom>
              <a:avLst/>
              <a:gdLst/>
              <a:ahLst/>
              <a:cxnLst/>
              <a:rect l="l" t="t" r="r" b="b"/>
              <a:pathLst>
                <a:path w="282575" h="5079">
                  <a:moveTo>
                    <a:pt x="28215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606" y="1270"/>
                  </a:lnTo>
                  <a:lnTo>
                    <a:pt x="3606" y="5080"/>
                  </a:lnTo>
                  <a:lnTo>
                    <a:pt x="278244" y="5080"/>
                  </a:lnTo>
                  <a:lnTo>
                    <a:pt x="278244" y="1270"/>
                  </a:lnTo>
                  <a:lnTo>
                    <a:pt x="282155" y="1270"/>
                  </a:lnTo>
                  <a:lnTo>
                    <a:pt x="282155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85199" y="5072380"/>
              <a:ext cx="273050" cy="5080"/>
            </a:xfrm>
            <a:custGeom>
              <a:avLst/>
              <a:gdLst/>
              <a:ahLst/>
              <a:cxnLst/>
              <a:rect l="l" t="t" r="r" b="b"/>
              <a:pathLst>
                <a:path w="273050" h="5079">
                  <a:moveTo>
                    <a:pt x="272626" y="0"/>
                  </a:moveTo>
                  <a:lnTo>
                    <a:pt x="0" y="0"/>
                  </a:lnTo>
                  <a:lnTo>
                    <a:pt x="7620" y="5080"/>
                  </a:lnTo>
                  <a:lnTo>
                    <a:pt x="264159" y="5080"/>
                  </a:lnTo>
                  <a:lnTo>
                    <a:pt x="27262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90915" y="5076189"/>
              <a:ext cx="260985" cy="5080"/>
            </a:xfrm>
            <a:custGeom>
              <a:avLst/>
              <a:gdLst/>
              <a:ahLst/>
              <a:cxnLst/>
              <a:rect l="l" t="t" r="r" b="b"/>
              <a:pathLst>
                <a:path w="260984" h="5079">
                  <a:moveTo>
                    <a:pt x="260561" y="0"/>
                  </a:moveTo>
                  <a:lnTo>
                    <a:pt x="0" y="0"/>
                  </a:lnTo>
                  <a:lnTo>
                    <a:pt x="1904" y="1270"/>
                  </a:lnTo>
                  <a:lnTo>
                    <a:pt x="9525" y="5080"/>
                  </a:lnTo>
                  <a:lnTo>
                    <a:pt x="252349" y="5080"/>
                  </a:lnTo>
                  <a:lnTo>
                    <a:pt x="258444" y="1270"/>
                  </a:lnTo>
                  <a:lnTo>
                    <a:pt x="260561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97899" y="5080000"/>
              <a:ext cx="247650" cy="5080"/>
            </a:xfrm>
            <a:custGeom>
              <a:avLst/>
              <a:gdLst/>
              <a:ahLst/>
              <a:cxnLst/>
              <a:rect l="l" t="t" r="r" b="b"/>
              <a:pathLst>
                <a:path w="247650" h="5079">
                  <a:moveTo>
                    <a:pt x="247396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10414" y="5080"/>
                  </a:lnTo>
                  <a:lnTo>
                    <a:pt x="237998" y="5080"/>
                  </a:lnTo>
                  <a:lnTo>
                    <a:pt x="241300" y="3810"/>
                  </a:lnTo>
                  <a:lnTo>
                    <a:pt x="24739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605520" y="5083810"/>
              <a:ext cx="233679" cy="5080"/>
            </a:xfrm>
            <a:custGeom>
              <a:avLst/>
              <a:gdLst/>
              <a:ahLst/>
              <a:cxnLst/>
              <a:rect l="l" t="t" r="r" b="b"/>
              <a:pathLst>
                <a:path w="233679" h="5079">
                  <a:moveTo>
                    <a:pt x="233679" y="0"/>
                  </a:moveTo>
                  <a:lnTo>
                    <a:pt x="0" y="0"/>
                  </a:lnTo>
                  <a:lnTo>
                    <a:pt x="11175" y="5079"/>
                  </a:lnTo>
                  <a:lnTo>
                    <a:pt x="220472" y="5079"/>
                  </a:lnTo>
                  <a:lnTo>
                    <a:pt x="233679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613901" y="5087619"/>
              <a:ext cx="215900" cy="5080"/>
            </a:xfrm>
            <a:custGeom>
              <a:avLst/>
              <a:gdLst/>
              <a:ahLst/>
              <a:cxnLst/>
              <a:rect l="l" t="t" r="r" b="b"/>
              <a:pathLst>
                <a:path w="215900" h="5079">
                  <a:moveTo>
                    <a:pt x="215392" y="0"/>
                  </a:moveTo>
                  <a:lnTo>
                    <a:pt x="0" y="0"/>
                  </a:lnTo>
                  <a:lnTo>
                    <a:pt x="5588" y="2539"/>
                  </a:lnTo>
                  <a:lnTo>
                    <a:pt x="13843" y="5079"/>
                  </a:lnTo>
                  <a:lnTo>
                    <a:pt x="201803" y="5079"/>
                  </a:lnTo>
                  <a:lnTo>
                    <a:pt x="208788" y="2539"/>
                  </a:lnTo>
                  <a:lnTo>
                    <a:pt x="215392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27745" y="5092700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2911" y="3810"/>
                  </a:lnTo>
                  <a:lnTo>
                    <a:pt x="175471" y="381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00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84895" y="4919980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51240" y="4926330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39809" y="4930140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31237" y="4933950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23299" y="4936490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618220" y="4940300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006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00440" y="4951730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596630" y="4955540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93031" y="4959350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86893" y="4965700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81390" y="4977130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80120" y="4980940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77580" y="498475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76627" y="5002530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77580" y="501015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77580" y="5013959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702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895" y="3810"/>
                  </a:lnTo>
                  <a:lnTo>
                    <a:pt x="3987" y="7620"/>
                  </a:lnTo>
                  <a:lnTo>
                    <a:pt x="283019" y="7620"/>
                  </a:lnTo>
                  <a:lnTo>
                    <a:pt x="284111" y="3810"/>
                  </a:lnTo>
                  <a:lnTo>
                    <a:pt x="284480" y="254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81208" y="5020310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4353" y="5027930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9856" y="5035550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6" name="object 37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5359" y="4936490"/>
              <a:ext cx="251459" cy="146050"/>
            </a:xfrm>
            <a:prstGeom prst="rect">
              <a:avLst/>
            </a:prstGeom>
          </p:spPr>
        </p:pic>
        <p:sp>
          <p:nvSpPr>
            <p:cNvPr id="377" name="object 377"/>
            <p:cNvSpPr/>
            <p:nvPr/>
          </p:nvSpPr>
          <p:spPr>
            <a:xfrm>
              <a:off x="6248399" y="4191000"/>
              <a:ext cx="2133600" cy="762000"/>
            </a:xfrm>
            <a:custGeom>
              <a:avLst/>
              <a:gdLst/>
              <a:ahLst/>
              <a:cxnLst/>
              <a:rect l="l" t="t" r="r" b="b"/>
              <a:pathLst>
                <a:path w="2133600" h="762000">
                  <a:moveTo>
                    <a:pt x="21336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066800" y="762000"/>
                  </a:lnTo>
                  <a:lnTo>
                    <a:pt x="2133600" y="762000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6248399" y="4191000"/>
              <a:ext cx="2133600" cy="762000"/>
            </a:xfrm>
            <a:custGeom>
              <a:avLst/>
              <a:gdLst/>
              <a:ahLst/>
              <a:cxnLst/>
              <a:rect l="l" t="t" r="r" b="b"/>
              <a:pathLst>
                <a:path w="2133600" h="762000">
                  <a:moveTo>
                    <a:pt x="1066800" y="762000"/>
                  </a:moveTo>
                  <a:lnTo>
                    <a:pt x="0" y="762000"/>
                  </a:lnTo>
                  <a:lnTo>
                    <a:pt x="0" y="0"/>
                  </a:lnTo>
                  <a:lnTo>
                    <a:pt x="2133600" y="0"/>
                  </a:lnTo>
                  <a:lnTo>
                    <a:pt x="2133600" y="762000"/>
                  </a:lnTo>
                  <a:lnTo>
                    <a:pt x="1066800" y="76200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9" name="object 379"/>
          <p:cNvSpPr txBox="1"/>
          <p:nvPr/>
        </p:nvSpPr>
        <p:spPr>
          <a:xfrm>
            <a:off x="510540" y="500379"/>
            <a:ext cx="7092315" cy="223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985" algn="ctr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CCEBFF"/>
                </a:solidFill>
                <a:latin typeface="Arial"/>
                <a:cs typeface="Arial"/>
              </a:rPr>
              <a:t>Sumber </a:t>
            </a:r>
            <a:r>
              <a:rPr sz="4400" dirty="0">
                <a:solidFill>
                  <a:srgbClr val="CCEBFF"/>
                </a:solidFill>
                <a:latin typeface="Arial"/>
                <a:cs typeface="Arial"/>
              </a:rPr>
              <a:t>– </a:t>
            </a:r>
            <a:r>
              <a:rPr sz="4400" spc="-5" dirty="0">
                <a:solidFill>
                  <a:srgbClr val="CCEBFF"/>
                </a:solidFill>
                <a:latin typeface="Arial"/>
                <a:cs typeface="Arial"/>
              </a:rPr>
              <a:t>sumber</a:t>
            </a:r>
            <a:r>
              <a:rPr sz="4400" spc="-80" dirty="0">
                <a:solidFill>
                  <a:srgbClr val="CCEBFF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CCEBFF"/>
                </a:solidFill>
                <a:latin typeface="Arial"/>
                <a:cs typeface="Arial"/>
              </a:rPr>
              <a:t>Bunyi</a:t>
            </a:r>
            <a:endParaRPr sz="4400">
              <a:latin typeface="Arial"/>
              <a:cs typeface="Arial"/>
            </a:endParaRPr>
          </a:p>
          <a:p>
            <a:pPr marL="647700" indent="-609600">
              <a:lnSpc>
                <a:spcPct val="100000"/>
              </a:lnSpc>
              <a:spcBef>
                <a:spcPts val="3640"/>
              </a:spcBef>
              <a:buClr>
                <a:srgbClr val="99FF99"/>
              </a:buClr>
              <a:buSzPct val="79687"/>
              <a:buFont typeface="Segoe MDL2 Assets"/>
              <a:buChar char="➢"/>
              <a:tabLst>
                <a:tab pos="647065" algn="l"/>
                <a:tab pos="6477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Pipa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Organa</a:t>
            </a:r>
            <a:endParaRPr sz="3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00"/>
              </a:spcBef>
              <a:tabLst>
                <a:tab pos="647065" algn="l"/>
              </a:tabLst>
            </a:pPr>
            <a:r>
              <a:rPr sz="2550" dirty="0">
                <a:solidFill>
                  <a:srgbClr val="99FF99"/>
                </a:solidFill>
                <a:latin typeface="Arial"/>
                <a:cs typeface="Arial"/>
              </a:rPr>
              <a:t>a.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Pipa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Organa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terbuka</a:t>
            </a:r>
            <a:endParaRPr sz="3200">
              <a:latin typeface="Arial"/>
              <a:cs typeface="Arial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6308090" y="4284979"/>
            <a:ext cx="1951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7830" marR="5080" indent="-40513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Pipa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menghasilkan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Nada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dasar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2341879" y="5715000"/>
            <a:ext cx="1812289" cy="0"/>
          </a:xfrm>
          <a:custGeom>
            <a:avLst/>
            <a:gdLst/>
            <a:ahLst/>
            <a:cxnLst/>
            <a:rect l="l" t="t" r="r" b="b"/>
            <a:pathLst>
              <a:path w="1812289">
                <a:moveTo>
                  <a:pt x="0" y="0"/>
                </a:moveTo>
                <a:lnTo>
                  <a:pt x="632459" y="0"/>
                </a:lnTo>
              </a:path>
              <a:path w="1812289">
                <a:moveTo>
                  <a:pt x="1277620" y="0"/>
                </a:moveTo>
                <a:lnTo>
                  <a:pt x="1812290" y="0"/>
                </a:lnTo>
              </a:path>
            </a:pathLst>
          </a:custGeom>
          <a:ln w="24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 txBox="1"/>
          <p:nvPr/>
        </p:nvSpPr>
        <p:spPr>
          <a:xfrm>
            <a:off x="8641624" y="4559300"/>
            <a:ext cx="2146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1295" algn="l"/>
              </a:tabLst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0067AD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1248410" y="5273040"/>
            <a:ext cx="18478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i="1" dirty="0">
                <a:latin typeface="Times New Roman"/>
                <a:cs typeface="Times New Roman"/>
              </a:rPr>
              <a:t>f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2686050" y="6101079"/>
            <a:ext cx="193040" cy="4248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00" i="1" spc="15" dirty="0"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85" name="object 385"/>
          <p:cNvSpPr txBox="1"/>
          <p:nvPr/>
        </p:nvSpPr>
        <p:spPr>
          <a:xfrm>
            <a:off x="1455419" y="5654040"/>
            <a:ext cx="193040" cy="4248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00" i="1" spc="15" dirty="0"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1828800" y="4913629"/>
            <a:ext cx="22205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99135" algn="l"/>
                <a:tab pos="1315085" algn="l"/>
                <a:tab pos="1927225" algn="l"/>
              </a:tabLst>
            </a:pPr>
            <a:r>
              <a:rPr sz="6750" spc="22" baseline="-35185" dirty="0">
                <a:latin typeface="Symbol"/>
                <a:cs typeface="Symbol"/>
              </a:rPr>
              <a:t></a:t>
            </a:r>
            <a:r>
              <a:rPr sz="6750" spc="22" baseline="-35185" dirty="0">
                <a:latin typeface="Times New Roman"/>
                <a:cs typeface="Times New Roman"/>
              </a:rPr>
              <a:t>	</a:t>
            </a:r>
            <a:r>
              <a:rPr sz="4500" i="1" dirty="0">
                <a:latin typeface="Times New Roman"/>
                <a:cs typeface="Times New Roman"/>
              </a:rPr>
              <a:t>v	</a:t>
            </a:r>
            <a:r>
              <a:rPr sz="6750" spc="22" baseline="-35185" dirty="0">
                <a:latin typeface="Symbol"/>
                <a:cs typeface="Symbol"/>
              </a:rPr>
              <a:t></a:t>
            </a:r>
            <a:r>
              <a:rPr sz="6750" spc="22" baseline="-35185" dirty="0">
                <a:latin typeface="Times New Roman"/>
                <a:cs typeface="Times New Roman"/>
              </a:rPr>
              <a:t>	</a:t>
            </a:r>
            <a:r>
              <a:rPr sz="4500" i="1" dirty="0">
                <a:latin typeface="Times New Roman"/>
                <a:cs typeface="Times New Roman"/>
              </a:rPr>
              <a:t>v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2358389" y="5698382"/>
            <a:ext cx="1749425" cy="735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298575" algn="l"/>
              </a:tabLst>
            </a:pPr>
            <a:r>
              <a:rPr sz="4650" spc="-70" dirty="0">
                <a:latin typeface="Symbol"/>
                <a:cs typeface="Symbol"/>
              </a:rPr>
              <a:t></a:t>
            </a:r>
            <a:r>
              <a:rPr sz="4650" spc="-70" dirty="0">
                <a:latin typeface="Times New Roman"/>
                <a:cs typeface="Times New Roman"/>
              </a:rPr>
              <a:t>	</a:t>
            </a:r>
            <a:r>
              <a:rPr sz="4500" spc="-65" dirty="0">
                <a:latin typeface="Times New Roman"/>
                <a:cs typeface="Times New Roman"/>
              </a:rPr>
              <a:t>2</a:t>
            </a:r>
            <a:r>
              <a:rPr sz="4500" i="1" dirty="0">
                <a:latin typeface="Times New Roman"/>
                <a:cs typeface="Times New Roman"/>
              </a:rPr>
              <a:t>l</a:t>
            </a:r>
            <a:endParaRPr sz="4500">
              <a:latin typeface="Times New Roman"/>
              <a:cs typeface="Times New Roman"/>
            </a:endParaRPr>
          </a:p>
        </p:txBody>
      </p:sp>
      <p:pic>
        <p:nvPicPr>
          <p:cNvPr id="388" name="object 38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2000" y="3992879"/>
            <a:ext cx="4800600" cy="960119"/>
          </a:xfrm>
          <a:prstGeom prst="rect">
            <a:avLst/>
          </a:prstGeom>
        </p:spPr>
      </p:pic>
      <p:pic>
        <p:nvPicPr>
          <p:cNvPr id="389" name="object 38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91200" y="1628139"/>
            <a:ext cx="2514600" cy="2252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265930"/>
          </a:xfrm>
          <a:custGeom>
            <a:avLst/>
            <a:gdLst/>
            <a:ahLst/>
            <a:cxnLst/>
            <a:rect l="l" t="t" r="r" b="b"/>
            <a:pathLst>
              <a:path w="9144000" h="4265930">
                <a:moveTo>
                  <a:pt x="0" y="4265930"/>
                </a:moveTo>
                <a:lnTo>
                  <a:pt x="9144000" y="4265930"/>
                </a:lnTo>
                <a:lnTo>
                  <a:pt x="9144000" y="0"/>
                </a:lnTo>
                <a:lnTo>
                  <a:pt x="0" y="0"/>
                </a:lnTo>
                <a:lnTo>
                  <a:pt x="0" y="4265930"/>
                </a:lnTo>
                <a:close/>
              </a:path>
            </a:pathLst>
          </a:custGeom>
          <a:solidFill>
            <a:srgbClr val="006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34759"/>
            <a:ext cx="9144000" cy="523240"/>
          </a:xfrm>
          <a:custGeom>
            <a:avLst/>
            <a:gdLst/>
            <a:ahLst/>
            <a:cxnLst/>
            <a:rect l="l" t="t" r="r" b="b"/>
            <a:pathLst>
              <a:path w="9144000" h="523240">
                <a:moveTo>
                  <a:pt x="0" y="523239"/>
                </a:moveTo>
                <a:lnTo>
                  <a:pt x="9144000" y="523239"/>
                </a:lnTo>
                <a:lnTo>
                  <a:pt x="9144000" y="0"/>
                </a:lnTo>
                <a:lnTo>
                  <a:pt x="0" y="0"/>
                </a:lnTo>
                <a:lnTo>
                  <a:pt x="0" y="523239"/>
                </a:lnTo>
                <a:close/>
              </a:path>
            </a:pathLst>
          </a:custGeom>
          <a:solidFill>
            <a:srgbClr val="006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6859" y="6430009"/>
            <a:ext cx="287020" cy="21971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540" y="381000"/>
            <a:ext cx="9142730" cy="6477000"/>
            <a:chOff x="2540" y="381000"/>
            <a:chExt cx="9142730" cy="6477000"/>
          </a:xfrm>
        </p:grpSpPr>
        <p:sp>
          <p:nvSpPr>
            <p:cNvPr id="6" name="object 6"/>
            <p:cNvSpPr/>
            <p:nvPr/>
          </p:nvSpPr>
          <p:spPr>
            <a:xfrm>
              <a:off x="2540" y="4265929"/>
              <a:ext cx="9142730" cy="100330"/>
            </a:xfrm>
            <a:custGeom>
              <a:avLst/>
              <a:gdLst/>
              <a:ahLst/>
              <a:cxnLst/>
              <a:rect l="l" t="t" r="r" b="b"/>
              <a:pathLst>
                <a:path w="9142730" h="100329">
                  <a:moveTo>
                    <a:pt x="914273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0" y="52070"/>
                  </a:lnTo>
                  <a:lnTo>
                    <a:pt x="0" y="100330"/>
                  </a:lnTo>
                  <a:lnTo>
                    <a:pt x="9142730" y="100330"/>
                  </a:lnTo>
                  <a:lnTo>
                    <a:pt x="9142730" y="52070"/>
                  </a:lnTo>
                  <a:lnTo>
                    <a:pt x="9142730" y="482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40" y="436117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40" y="440944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40" y="445770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40" y="450595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40" y="455422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40" y="460247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40" y="465074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40" y="469772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40" y="474599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40" y="479425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40" y="484250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40" y="489077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40" y="493775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40" y="498602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40" y="503427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40" y="508254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40" y="512952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40" y="517779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40" y="522605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40" y="527430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40" y="532257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40" y="536955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40" y="541782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40" y="546607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40" y="551434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40" y="556260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40" y="561085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40" y="565785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40" y="570610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40" y="575437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40" y="580262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540" y="585089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40" y="589915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40" y="594614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40" y="599440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540" y="604265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40" y="609092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40" y="613917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40" y="618617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40" y="623442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40" y="628269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40" y="633095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40" y="637920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40" y="642620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39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40" y="647445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40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540" y="652272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540" y="6570979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9142730" y="520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540" y="6619240"/>
              <a:ext cx="9142730" cy="52069"/>
            </a:xfrm>
            <a:custGeom>
              <a:avLst/>
              <a:gdLst/>
              <a:ahLst/>
              <a:cxnLst/>
              <a:rect l="l" t="t" r="r" b="b"/>
              <a:pathLst>
                <a:path w="9142730" h="52070">
                  <a:moveTo>
                    <a:pt x="9142730" y="0"/>
                  </a:moveTo>
                  <a:lnTo>
                    <a:pt x="0" y="0"/>
                  </a:lnTo>
                  <a:lnTo>
                    <a:pt x="0" y="52069"/>
                  </a:lnTo>
                  <a:lnTo>
                    <a:pt x="9142730" y="5206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40" y="6666229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40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40" y="671449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40">
                  <a:moveTo>
                    <a:pt x="914273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9142730" y="5333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540" y="6762750"/>
              <a:ext cx="9142730" cy="53340"/>
            </a:xfrm>
            <a:custGeom>
              <a:avLst/>
              <a:gdLst/>
              <a:ahLst/>
              <a:cxnLst/>
              <a:rect l="l" t="t" r="r" b="b"/>
              <a:pathLst>
                <a:path w="9142730" h="53340">
                  <a:moveTo>
                    <a:pt x="914273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9142730" y="5334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540" y="6811009"/>
              <a:ext cx="9141460" cy="46990"/>
            </a:xfrm>
            <a:custGeom>
              <a:avLst/>
              <a:gdLst/>
              <a:ahLst/>
              <a:cxnLst/>
              <a:rect l="l" t="t" r="r" b="b"/>
              <a:pathLst>
                <a:path w="9141460" h="46990">
                  <a:moveTo>
                    <a:pt x="0" y="0"/>
                  </a:moveTo>
                  <a:lnTo>
                    <a:pt x="9141460" y="0"/>
                  </a:lnTo>
                  <a:lnTo>
                    <a:pt x="9141460" y="46990"/>
                  </a:lnTo>
                  <a:lnTo>
                    <a:pt x="0" y="46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52160" y="6049009"/>
              <a:ext cx="844550" cy="519430"/>
            </a:xfrm>
            <a:custGeom>
              <a:avLst/>
              <a:gdLst/>
              <a:ahLst/>
              <a:cxnLst/>
              <a:rect l="l" t="t" r="r" b="b"/>
              <a:pathLst>
                <a:path w="844550" h="519429">
                  <a:moveTo>
                    <a:pt x="555534" y="506730"/>
                  </a:moveTo>
                  <a:lnTo>
                    <a:pt x="288834" y="506730"/>
                  </a:lnTo>
                  <a:lnTo>
                    <a:pt x="294639" y="507999"/>
                  </a:lnTo>
                  <a:lnTo>
                    <a:pt x="335279" y="514349"/>
                  </a:lnTo>
                  <a:lnTo>
                    <a:pt x="421639" y="519429"/>
                  </a:lnTo>
                  <a:lnTo>
                    <a:pt x="508000" y="514349"/>
                  </a:lnTo>
                  <a:lnTo>
                    <a:pt x="549910" y="507999"/>
                  </a:lnTo>
                  <a:lnTo>
                    <a:pt x="555534" y="506730"/>
                  </a:lnTo>
                  <a:close/>
                </a:path>
                <a:path w="844550" h="519429">
                  <a:moveTo>
                    <a:pt x="12700" y="193674"/>
                  </a:moveTo>
                  <a:lnTo>
                    <a:pt x="7619" y="205739"/>
                  </a:lnTo>
                  <a:lnTo>
                    <a:pt x="2539" y="232409"/>
                  </a:lnTo>
                  <a:lnTo>
                    <a:pt x="0" y="259079"/>
                  </a:lnTo>
                  <a:lnTo>
                    <a:pt x="2539" y="287019"/>
                  </a:lnTo>
                  <a:lnTo>
                    <a:pt x="7619" y="312419"/>
                  </a:lnTo>
                  <a:lnTo>
                    <a:pt x="12700" y="325120"/>
                  </a:lnTo>
                  <a:lnTo>
                    <a:pt x="12700" y="193674"/>
                  </a:lnTo>
                  <a:close/>
                </a:path>
                <a:path w="844550" h="519429">
                  <a:moveTo>
                    <a:pt x="831849" y="196691"/>
                  </a:moveTo>
                  <a:lnTo>
                    <a:pt x="831849" y="321945"/>
                  </a:lnTo>
                  <a:lnTo>
                    <a:pt x="835660" y="312419"/>
                  </a:lnTo>
                  <a:lnTo>
                    <a:pt x="842010" y="287019"/>
                  </a:lnTo>
                  <a:lnTo>
                    <a:pt x="844549" y="259079"/>
                  </a:lnTo>
                  <a:lnTo>
                    <a:pt x="842010" y="232409"/>
                  </a:lnTo>
                  <a:lnTo>
                    <a:pt x="835660" y="205739"/>
                  </a:lnTo>
                  <a:lnTo>
                    <a:pt x="831849" y="196691"/>
                  </a:lnTo>
                  <a:close/>
                </a:path>
                <a:path w="844550" h="519429">
                  <a:moveTo>
                    <a:pt x="421639" y="0"/>
                  </a:moveTo>
                  <a:lnTo>
                    <a:pt x="377189" y="1269"/>
                  </a:lnTo>
                  <a:lnTo>
                    <a:pt x="335279" y="5079"/>
                  </a:lnTo>
                  <a:lnTo>
                    <a:pt x="294639" y="11429"/>
                  </a:lnTo>
                  <a:lnTo>
                    <a:pt x="549910" y="11429"/>
                  </a:lnTo>
                  <a:lnTo>
                    <a:pt x="508000" y="5079"/>
                  </a:lnTo>
                  <a:lnTo>
                    <a:pt x="466089" y="1269"/>
                  </a:lnTo>
                  <a:lnTo>
                    <a:pt x="421639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864860" y="6060440"/>
              <a:ext cx="819150" cy="495300"/>
            </a:xfrm>
            <a:custGeom>
              <a:avLst/>
              <a:gdLst/>
              <a:ahLst/>
              <a:cxnLst/>
              <a:rect l="l" t="t" r="r" b="b"/>
              <a:pathLst>
                <a:path w="819150" h="495300">
                  <a:moveTo>
                    <a:pt x="594995" y="482600"/>
                  </a:moveTo>
                  <a:lnTo>
                    <a:pt x="223519" y="482600"/>
                  </a:lnTo>
                  <a:lnTo>
                    <a:pt x="241300" y="487680"/>
                  </a:lnTo>
                  <a:lnTo>
                    <a:pt x="276134" y="495300"/>
                  </a:lnTo>
                  <a:lnTo>
                    <a:pt x="542834" y="495300"/>
                  </a:lnTo>
                  <a:lnTo>
                    <a:pt x="576579" y="487680"/>
                  </a:lnTo>
                  <a:lnTo>
                    <a:pt x="594995" y="482600"/>
                  </a:lnTo>
                  <a:close/>
                </a:path>
                <a:path w="819150" h="495300">
                  <a:moveTo>
                    <a:pt x="11429" y="159211"/>
                  </a:moveTo>
                  <a:lnTo>
                    <a:pt x="5079" y="170180"/>
                  </a:lnTo>
                  <a:lnTo>
                    <a:pt x="0" y="182244"/>
                  </a:lnTo>
                  <a:lnTo>
                    <a:pt x="0" y="313690"/>
                  </a:lnTo>
                  <a:lnTo>
                    <a:pt x="5079" y="326390"/>
                  </a:lnTo>
                  <a:lnTo>
                    <a:pt x="11429" y="337358"/>
                  </a:lnTo>
                  <a:lnTo>
                    <a:pt x="11429" y="159211"/>
                  </a:lnTo>
                  <a:close/>
                </a:path>
                <a:path w="819150" h="495300">
                  <a:moveTo>
                    <a:pt x="807719" y="161405"/>
                  </a:moveTo>
                  <a:lnTo>
                    <a:pt x="807719" y="335164"/>
                  </a:lnTo>
                  <a:lnTo>
                    <a:pt x="812799" y="326390"/>
                  </a:lnTo>
                  <a:lnTo>
                    <a:pt x="819149" y="310515"/>
                  </a:lnTo>
                  <a:lnTo>
                    <a:pt x="819149" y="185261"/>
                  </a:lnTo>
                  <a:lnTo>
                    <a:pt x="812799" y="170180"/>
                  </a:lnTo>
                  <a:lnTo>
                    <a:pt x="807719" y="161405"/>
                  </a:lnTo>
                  <a:close/>
                </a:path>
                <a:path w="819150" h="495300">
                  <a:moveTo>
                    <a:pt x="537210" y="0"/>
                  </a:moveTo>
                  <a:lnTo>
                    <a:pt x="281939" y="0"/>
                  </a:lnTo>
                  <a:lnTo>
                    <a:pt x="241300" y="8890"/>
                  </a:lnTo>
                  <a:lnTo>
                    <a:pt x="232410" y="11430"/>
                  </a:lnTo>
                  <a:lnTo>
                    <a:pt x="585787" y="11430"/>
                  </a:lnTo>
                  <a:lnTo>
                    <a:pt x="576579" y="8890"/>
                  </a:lnTo>
                  <a:lnTo>
                    <a:pt x="537210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76290" y="6071870"/>
              <a:ext cx="796290" cy="471170"/>
            </a:xfrm>
            <a:custGeom>
              <a:avLst/>
              <a:gdLst/>
              <a:ahLst/>
              <a:cxnLst/>
              <a:rect l="l" t="t" r="r" b="b"/>
              <a:pathLst>
                <a:path w="796290" h="471170">
                  <a:moveTo>
                    <a:pt x="622553" y="458469"/>
                  </a:moveTo>
                  <a:lnTo>
                    <a:pt x="172974" y="458469"/>
                  </a:lnTo>
                  <a:lnTo>
                    <a:pt x="194310" y="466089"/>
                  </a:lnTo>
                  <a:lnTo>
                    <a:pt x="212089" y="471169"/>
                  </a:lnTo>
                  <a:lnTo>
                    <a:pt x="583565" y="471169"/>
                  </a:lnTo>
                  <a:lnTo>
                    <a:pt x="601980" y="466089"/>
                  </a:lnTo>
                  <a:lnTo>
                    <a:pt x="622553" y="458469"/>
                  </a:lnTo>
                  <a:close/>
                </a:path>
                <a:path w="796290" h="471170">
                  <a:moveTo>
                    <a:pt x="12700" y="128088"/>
                  </a:moveTo>
                  <a:lnTo>
                    <a:pt x="7620" y="134619"/>
                  </a:lnTo>
                  <a:lnTo>
                    <a:pt x="0" y="147781"/>
                  </a:lnTo>
                  <a:lnTo>
                    <a:pt x="0" y="325928"/>
                  </a:lnTo>
                  <a:lnTo>
                    <a:pt x="7620" y="339089"/>
                  </a:lnTo>
                  <a:lnTo>
                    <a:pt x="12700" y="345621"/>
                  </a:lnTo>
                  <a:lnTo>
                    <a:pt x="12700" y="128088"/>
                  </a:lnTo>
                  <a:close/>
                </a:path>
                <a:path w="796290" h="471170">
                  <a:moveTo>
                    <a:pt x="783589" y="129721"/>
                  </a:moveTo>
                  <a:lnTo>
                    <a:pt x="783589" y="343988"/>
                  </a:lnTo>
                  <a:lnTo>
                    <a:pt x="787400" y="339089"/>
                  </a:lnTo>
                  <a:lnTo>
                    <a:pt x="796289" y="323734"/>
                  </a:lnTo>
                  <a:lnTo>
                    <a:pt x="796289" y="149975"/>
                  </a:lnTo>
                  <a:lnTo>
                    <a:pt x="787400" y="134619"/>
                  </a:lnTo>
                  <a:lnTo>
                    <a:pt x="783589" y="129721"/>
                  </a:lnTo>
                  <a:close/>
                </a:path>
                <a:path w="796290" h="471170">
                  <a:moveTo>
                    <a:pt x="574357" y="0"/>
                  </a:moveTo>
                  <a:lnTo>
                    <a:pt x="220980" y="0"/>
                  </a:lnTo>
                  <a:lnTo>
                    <a:pt x="194310" y="7619"/>
                  </a:lnTo>
                  <a:lnTo>
                    <a:pt x="180086" y="12699"/>
                  </a:lnTo>
                  <a:lnTo>
                    <a:pt x="615696" y="12699"/>
                  </a:lnTo>
                  <a:lnTo>
                    <a:pt x="601980" y="7619"/>
                  </a:lnTo>
                  <a:lnTo>
                    <a:pt x="574357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888990" y="6084570"/>
              <a:ext cx="770890" cy="445770"/>
            </a:xfrm>
            <a:custGeom>
              <a:avLst/>
              <a:gdLst/>
              <a:ahLst/>
              <a:cxnLst/>
              <a:rect l="l" t="t" r="r" b="b"/>
              <a:pathLst>
                <a:path w="770890" h="445770">
                  <a:moveTo>
                    <a:pt x="639444" y="433069"/>
                  </a:moveTo>
                  <a:lnTo>
                    <a:pt x="130175" y="433069"/>
                  </a:lnTo>
                  <a:lnTo>
                    <a:pt x="146050" y="440689"/>
                  </a:lnTo>
                  <a:lnTo>
                    <a:pt x="160274" y="445769"/>
                  </a:lnTo>
                  <a:lnTo>
                    <a:pt x="609853" y="445769"/>
                  </a:lnTo>
                  <a:lnTo>
                    <a:pt x="623569" y="440689"/>
                  </a:lnTo>
                  <a:lnTo>
                    <a:pt x="639444" y="433069"/>
                  </a:lnTo>
                  <a:close/>
                </a:path>
                <a:path w="770890" h="445770">
                  <a:moveTo>
                    <a:pt x="12700" y="99059"/>
                  </a:moveTo>
                  <a:lnTo>
                    <a:pt x="0" y="115388"/>
                  </a:lnTo>
                  <a:lnTo>
                    <a:pt x="0" y="332921"/>
                  </a:lnTo>
                  <a:lnTo>
                    <a:pt x="12700" y="349249"/>
                  </a:lnTo>
                  <a:lnTo>
                    <a:pt x="12700" y="99059"/>
                  </a:lnTo>
                  <a:close/>
                </a:path>
                <a:path w="770890" h="445770">
                  <a:moveTo>
                    <a:pt x="758189" y="100692"/>
                  </a:moveTo>
                  <a:lnTo>
                    <a:pt x="758189" y="347617"/>
                  </a:lnTo>
                  <a:lnTo>
                    <a:pt x="770889" y="331288"/>
                  </a:lnTo>
                  <a:lnTo>
                    <a:pt x="770889" y="117021"/>
                  </a:lnTo>
                  <a:lnTo>
                    <a:pt x="758189" y="100692"/>
                  </a:lnTo>
                  <a:close/>
                </a:path>
                <a:path w="770890" h="445770">
                  <a:moveTo>
                    <a:pt x="602996" y="0"/>
                  </a:moveTo>
                  <a:lnTo>
                    <a:pt x="167386" y="0"/>
                  </a:lnTo>
                  <a:lnTo>
                    <a:pt x="146050" y="7619"/>
                  </a:lnTo>
                  <a:lnTo>
                    <a:pt x="135466" y="12699"/>
                  </a:lnTo>
                  <a:lnTo>
                    <a:pt x="634153" y="12699"/>
                  </a:lnTo>
                  <a:lnTo>
                    <a:pt x="623569" y="7619"/>
                  </a:lnTo>
                  <a:lnTo>
                    <a:pt x="602996" y="0"/>
                  </a:lnTo>
                  <a:close/>
                </a:path>
              </a:pathLst>
            </a:custGeom>
            <a:solidFill>
              <a:srgbClr val="0086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01690" y="6097270"/>
              <a:ext cx="745490" cy="420370"/>
            </a:xfrm>
            <a:custGeom>
              <a:avLst/>
              <a:gdLst/>
              <a:ahLst/>
              <a:cxnLst/>
              <a:rect l="l" t="t" r="r" b="b"/>
              <a:pathLst>
                <a:path w="745490" h="420370">
                  <a:moveTo>
                    <a:pt x="651998" y="407669"/>
                  </a:moveTo>
                  <a:lnTo>
                    <a:pt x="92221" y="407669"/>
                  </a:lnTo>
                  <a:lnTo>
                    <a:pt x="101600" y="412749"/>
                  </a:lnTo>
                  <a:lnTo>
                    <a:pt x="117475" y="420369"/>
                  </a:lnTo>
                  <a:lnTo>
                    <a:pt x="626744" y="420369"/>
                  </a:lnTo>
                  <a:lnTo>
                    <a:pt x="642619" y="412749"/>
                  </a:lnTo>
                  <a:lnTo>
                    <a:pt x="651998" y="407669"/>
                  </a:lnTo>
                  <a:close/>
                </a:path>
                <a:path w="745490" h="420370">
                  <a:moveTo>
                    <a:pt x="12700" y="72866"/>
                  </a:moveTo>
                  <a:lnTo>
                    <a:pt x="0" y="86359"/>
                  </a:lnTo>
                  <a:lnTo>
                    <a:pt x="0" y="336549"/>
                  </a:lnTo>
                  <a:lnTo>
                    <a:pt x="12700" y="350043"/>
                  </a:lnTo>
                  <a:lnTo>
                    <a:pt x="12700" y="72866"/>
                  </a:lnTo>
                  <a:close/>
                </a:path>
                <a:path w="745490" h="420370">
                  <a:moveTo>
                    <a:pt x="732789" y="74215"/>
                  </a:moveTo>
                  <a:lnTo>
                    <a:pt x="732789" y="348694"/>
                  </a:lnTo>
                  <a:lnTo>
                    <a:pt x="744219" y="336549"/>
                  </a:lnTo>
                  <a:lnTo>
                    <a:pt x="745489" y="334917"/>
                  </a:lnTo>
                  <a:lnTo>
                    <a:pt x="745489" y="87992"/>
                  </a:lnTo>
                  <a:lnTo>
                    <a:pt x="744219" y="86359"/>
                  </a:lnTo>
                  <a:lnTo>
                    <a:pt x="732789" y="74215"/>
                  </a:lnTo>
                  <a:close/>
                </a:path>
                <a:path w="745490" h="420370">
                  <a:moveTo>
                    <a:pt x="621453" y="0"/>
                  </a:moveTo>
                  <a:lnTo>
                    <a:pt x="122766" y="0"/>
                  </a:lnTo>
                  <a:lnTo>
                    <a:pt x="101600" y="10159"/>
                  </a:lnTo>
                  <a:lnTo>
                    <a:pt x="96910" y="12699"/>
                  </a:lnTo>
                  <a:lnTo>
                    <a:pt x="647309" y="12699"/>
                  </a:lnTo>
                  <a:lnTo>
                    <a:pt x="642619" y="10159"/>
                  </a:lnTo>
                  <a:lnTo>
                    <a:pt x="621453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14390" y="6109970"/>
              <a:ext cx="720090" cy="394970"/>
            </a:xfrm>
            <a:custGeom>
              <a:avLst/>
              <a:gdLst/>
              <a:ahLst/>
              <a:cxnLst/>
              <a:rect l="l" t="t" r="r" b="b"/>
              <a:pathLst>
                <a:path w="720090" h="394970">
                  <a:moveTo>
                    <a:pt x="660400" y="383539"/>
                  </a:moveTo>
                  <a:lnTo>
                    <a:pt x="58420" y="383539"/>
                  </a:lnTo>
                  <a:lnTo>
                    <a:pt x="79521" y="394969"/>
                  </a:lnTo>
                  <a:lnTo>
                    <a:pt x="639298" y="394969"/>
                  </a:lnTo>
                  <a:lnTo>
                    <a:pt x="660400" y="383539"/>
                  </a:lnTo>
                  <a:close/>
                </a:path>
                <a:path w="720090" h="394970">
                  <a:moveTo>
                    <a:pt x="11430" y="48861"/>
                  </a:moveTo>
                  <a:lnTo>
                    <a:pt x="7620" y="52069"/>
                  </a:lnTo>
                  <a:lnTo>
                    <a:pt x="0" y="60166"/>
                  </a:lnTo>
                  <a:lnTo>
                    <a:pt x="0" y="337343"/>
                  </a:lnTo>
                  <a:lnTo>
                    <a:pt x="7620" y="345439"/>
                  </a:lnTo>
                  <a:lnTo>
                    <a:pt x="11430" y="348648"/>
                  </a:lnTo>
                  <a:lnTo>
                    <a:pt x="11430" y="48861"/>
                  </a:lnTo>
                  <a:close/>
                </a:path>
                <a:path w="720090" h="394970">
                  <a:moveTo>
                    <a:pt x="708660" y="49931"/>
                  </a:moveTo>
                  <a:lnTo>
                    <a:pt x="708660" y="347578"/>
                  </a:lnTo>
                  <a:lnTo>
                    <a:pt x="711200" y="345439"/>
                  </a:lnTo>
                  <a:lnTo>
                    <a:pt x="720089" y="335994"/>
                  </a:lnTo>
                  <a:lnTo>
                    <a:pt x="720089" y="61515"/>
                  </a:lnTo>
                  <a:lnTo>
                    <a:pt x="711200" y="52069"/>
                  </a:lnTo>
                  <a:lnTo>
                    <a:pt x="708660" y="49931"/>
                  </a:lnTo>
                  <a:close/>
                </a:path>
                <a:path w="720090" h="394970">
                  <a:moveTo>
                    <a:pt x="634609" y="0"/>
                  </a:moveTo>
                  <a:lnTo>
                    <a:pt x="84210" y="0"/>
                  </a:lnTo>
                  <a:lnTo>
                    <a:pt x="60764" y="12699"/>
                  </a:lnTo>
                  <a:lnTo>
                    <a:pt x="658055" y="12699"/>
                  </a:lnTo>
                  <a:lnTo>
                    <a:pt x="634609" y="0"/>
                  </a:lnTo>
                  <a:close/>
                </a:path>
              </a:pathLst>
            </a:custGeom>
            <a:solidFill>
              <a:srgbClr val="0085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25819" y="6122670"/>
              <a:ext cx="697230" cy="370840"/>
            </a:xfrm>
            <a:custGeom>
              <a:avLst/>
              <a:gdLst/>
              <a:ahLst/>
              <a:cxnLst/>
              <a:rect l="l" t="t" r="r" b="b"/>
              <a:pathLst>
                <a:path w="697229" h="370839">
                  <a:moveTo>
                    <a:pt x="668019" y="358139"/>
                  </a:moveTo>
                  <a:lnTo>
                    <a:pt x="27939" y="358139"/>
                  </a:lnTo>
                  <a:lnTo>
                    <a:pt x="46989" y="370839"/>
                  </a:lnTo>
                  <a:lnTo>
                    <a:pt x="648970" y="370839"/>
                  </a:lnTo>
                  <a:lnTo>
                    <a:pt x="668019" y="358139"/>
                  </a:lnTo>
                  <a:close/>
                </a:path>
                <a:path w="697229" h="370839">
                  <a:moveTo>
                    <a:pt x="12700" y="25466"/>
                  </a:moveTo>
                  <a:lnTo>
                    <a:pt x="0" y="36161"/>
                  </a:lnTo>
                  <a:lnTo>
                    <a:pt x="0" y="335948"/>
                  </a:lnTo>
                  <a:lnTo>
                    <a:pt x="12700" y="346643"/>
                  </a:lnTo>
                  <a:lnTo>
                    <a:pt x="12700" y="25466"/>
                  </a:lnTo>
                  <a:close/>
                </a:path>
                <a:path w="697229" h="370839">
                  <a:moveTo>
                    <a:pt x="684529" y="26536"/>
                  </a:moveTo>
                  <a:lnTo>
                    <a:pt x="684529" y="345573"/>
                  </a:lnTo>
                  <a:lnTo>
                    <a:pt x="697229" y="334878"/>
                  </a:lnTo>
                  <a:lnTo>
                    <a:pt x="697229" y="37231"/>
                  </a:lnTo>
                  <a:lnTo>
                    <a:pt x="684529" y="26536"/>
                  </a:lnTo>
                  <a:close/>
                </a:path>
                <a:path w="697229" h="370839">
                  <a:moveTo>
                    <a:pt x="646625" y="0"/>
                  </a:moveTo>
                  <a:lnTo>
                    <a:pt x="49334" y="0"/>
                  </a:lnTo>
                  <a:lnTo>
                    <a:pt x="46989" y="1269"/>
                  </a:lnTo>
                  <a:lnTo>
                    <a:pt x="31750" y="11429"/>
                  </a:lnTo>
                  <a:lnTo>
                    <a:pt x="664209" y="11429"/>
                  </a:lnTo>
                  <a:lnTo>
                    <a:pt x="648970" y="1269"/>
                  </a:lnTo>
                  <a:lnTo>
                    <a:pt x="646625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938519" y="6134100"/>
              <a:ext cx="671830" cy="346710"/>
            </a:xfrm>
            <a:custGeom>
              <a:avLst/>
              <a:gdLst/>
              <a:ahLst/>
              <a:cxnLst/>
              <a:rect l="l" t="t" r="r" b="b"/>
              <a:pathLst>
                <a:path w="671829" h="346710">
                  <a:moveTo>
                    <a:pt x="651509" y="0"/>
                  </a:moveTo>
                  <a:lnTo>
                    <a:pt x="19050" y="0"/>
                  </a:lnTo>
                  <a:lnTo>
                    <a:pt x="7619" y="7620"/>
                  </a:lnTo>
                  <a:lnTo>
                    <a:pt x="0" y="14036"/>
                  </a:lnTo>
                  <a:lnTo>
                    <a:pt x="0" y="335213"/>
                  </a:lnTo>
                  <a:lnTo>
                    <a:pt x="7619" y="341630"/>
                  </a:lnTo>
                  <a:lnTo>
                    <a:pt x="15239" y="346710"/>
                  </a:lnTo>
                  <a:lnTo>
                    <a:pt x="655319" y="346710"/>
                  </a:lnTo>
                  <a:lnTo>
                    <a:pt x="662939" y="341630"/>
                  </a:lnTo>
                  <a:lnTo>
                    <a:pt x="671829" y="334143"/>
                  </a:lnTo>
                  <a:lnTo>
                    <a:pt x="671829" y="334010"/>
                  </a:lnTo>
                  <a:lnTo>
                    <a:pt x="12700" y="334010"/>
                  </a:lnTo>
                  <a:lnTo>
                    <a:pt x="12700" y="12700"/>
                  </a:lnTo>
                  <a:lnTo>
                    <a:pt x="668972" y="12700"/>
                  </a:lnTo>
                  <a:lnTo>
                    <a:pt x="662939" y="7620"/>
                  </a:lnTo>
                  <a:lnTo>
                    <a:pt x="651509" y="0"/>
                  </a:lnTo>
                  <a:close/>
                </a:path>
                <a:path w="671829" h="346710">
                  <a:moveTo>
                    <a:pt x="668972" y="12700"/>
                  </a:moveTo>
                  <a:lnTo>
                    <a:pt x="659129" y="12700"/>
                  </a:lnTo>
                  <a:lnTo>
                    <a:pt x="659129" y="334010"/>
                  </a:lnTo>
                  <a:lnTo>
                    <a:pt x="671829" y="334010"/>
                  </a:lnTo>
                  <a:lnTo>
                    <a:pt x="671829" y="15106"/>
                  </a:lnTo>
                  <a:lnTo>
                    <a:pt x="668972" y="1270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951220" y="6146800"/>
              <a:ext cx="646430" cy="321310"/>
            </a:xfrm>
            <a:custGeom>
              <a:avLst/>
              <a:gdLst/>
              <a:ahLst/>
              <a:cxnLst/>
              <a:rect l="l" t="t" r="r" b="b"/>
              <a:pathLst>
                <a:path w="646429" h="321310">
                  <a:moveTo>
                    <a:pt x="646430" y="0"/>
                  </a:moveTo>
                  <a:lnTo>
                    <a:pt x="633730" y="0"/>
                  </a:lnTo>
                  <a:lnTo>
                    <a:pt x="633730" y="12700"/>
                  </a:lnTo>
                  <a:lnTo>
                    <a:pt x="633730" y="309880"/>
                  </a:lnTo>
                  <a:lnTo>
                    <a:pt x="12700" y="309880"/>
                  </a:lnTo>
                  <a:lnTo>
                    <a:pt x="12700" y="12700"/>
                  </a:lnTo>
                  <a:lnTo>
                    <a:pt x="633730" y="12700"/>
                  </a:lnTo>
                  <a:lnTo>
                    <a:pt x="63373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309880"/>
                  </a:lnTo>
                  <a:lnTo>
                    <a:pt x="0" y="321310"/>
                  </a:lnTo>
                  <a:lnTo>
                    <a:pt x="646430" y="321310"/>
                  </a:lnTo>
                  <a:lnTo>
                    <a:pt x="646430" y="309880"/>
                  </a:lnTo>
                  <a:lnTo>
                    <a:pt x="646430" y="12700"/>
                  </a:lnTo>
                  <a:lnTo>
                    <a:pt x="646430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63920" y="6159500"/>
              <a:ext cx="621030" cy="297180"/>
            </a:xfrm>
            <a:custGeom>
              <a:avLst/>
              <a:gdLst/>
              <a:ahLst/>
              <a:cxnLst/>
              <a:rect l="l" t="t" r="r" b="b"/>
              <a:pathLst>
                <a:path w="621029" h="297179">
                  <a:moveTo>
                    <a:pt x="621030" y="0"/>
                  </a:moveTo>
                  <a:lnTo>
                    <a:pt x="608330" y="0"/>
                  </a:lnTo>
                  <a:lnTo>
                    <a:pt x="608330" y="12700"/>
                  </a:lnTo>
                  <a:lnTo>
                    <a:pt x="608330" y="284480"/>
                  </a:lnTo>
                  <a:lnTo>
                    <a:pt x="12700" y="284480"/>
                  </a:lnTo>
                  <a:lnTo>
                    <a:pt x="12700" y="12700"/>
                  </a:lnTo>
                  <a:lnTo>
                    <a:pt x="608330" y="12700"/>
                  </a:lnTo>
                  <a:lnTo>
                    <a:pt x="60833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84480"/>
                  </a:lnTo>
                  <a:lnTo>
                    <a:pt x="0" y="297180"/>
                  </a:lnTo>
                  <a:lnTo>
                    <a:pt x="621030" y="297180"/>
                  </a:lnTo>
                  <a:lnTo>
                    <a:pt x="621030" y="284480"/>
                  </a:lnTo>
                  <a:lnTo>
                    <a:pt x="621030" y="12700"/>
                  </a:lnTo>
                  <a:lnTo>
                    <a:pt x="62103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76620" y="6172200"/>
              <a:ext cx="595630" cy="271780"/>
            </a:xfrm>
            <a:custGeom>
              <a:avLst/>
              <a:gdLst/>
              <a:ahLst/>
              <a:cxnLst/>
              <a:rect l="l" t="t" r="r" b="b"/>
              <a:pathLst>
                <a:path w="595629" h="271779">
                  <a:moveTo>
                    <a:pt x="595630" y="0"/>
                  </a:moveTo>
                  <a:lnTo>
                    <a:pt x="584200" y="0"/>
                  </a:lnTo>
                  <a:lnTo>
                    <a:pt x="584200" y="11430"/>
                  </a:lnTo>
                  <a:lnTo>
                    <a:pt x="584200" y="259080"/>
                  </a:lnTo>
                  <a:lnTo>
                    <a:pt x="11430" y="259080"/>
                  </a:lnTo>
                  <a:lnTo>
                    <a:pt x="11430" y="11430"/>
                  </a:lnTo>
                  <a:lnTo>
                    <a:pt x="584200" y="11430"/>
                  </a:lnTo>
                  <a:lnTo>
                    <a:pt x="58420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259080"/>
                  </a:lnTo>
                  <a:lnTo>
                    <a:pt x="0" y="271780"/>
                  </a:lnTo>
                  <a:lnTo>
                    <a:pt x="595630" y="271780"/>
                  </a:lnTo>
                  <a:lnTo>
                    <a:pt x="595630" y="259080"/>
                  </a:lnTo>
                  <a:lnTo>
                    <a:pt x="595630" y="11430"/>
                  </a:lnTo>
                  <a:lnTo>
                    <a:pt x="595630" y="0"/>
                  </a:lnTo>
                  <a:close/>
                </a:path>
              </a:pathLst>
            </a:custGeom>
            <a:solidFill>
              <a:srgbClr val="008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988050" y="6183629"/>
              <a:ext cx="572770" cy="247650"/>
            </a:xfrm>
            <a:custGeom>
              <a:avLst/>
              <a:gdLst/>
              <a:ahLst/>
              <a:cxnLst/>
              <a:rect l="l" t="t" r="r" b="b"/>
              <a:pathLst>
                <a:path w="572770" h="247650">
                  <a:moveTo>
                    <a:pt x="572770" y="0"/>
                  </a:moveTo>
                  <a:lnTo>
                    <a:pt x="560070" y="0"/>
                  </a:lnTo>
                  <a:lnTo>
                    <a:pt x="560070" y="12700"/>
                  </a:lnTo>
                  <a:lnTo>
                    <a:pt x="560070" y="234950"/>
                  </a:lnTo>
                  <a:lnTo>
                    <a:pt x="12700" y="234950"/>
                  </a:lnTo>
                  <a:lnTo>
                    <a:pt x="12700" y="12700"/>
                  </a:lnTo>
                  <a:lnTo>
                    <a:pt x="560070" y="12700"/>
                  </a:lnTo>
                  <a:lnTo>
                    <a:pt x="56007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34950"/>
                  </a:lnTo>
                  <a:lnTo>
                    <a:pt x="0" y="247650"/>
                  </a:lnTo>
                  <a:lnTo>
                    <a:pt x="572770" y="247650"/>
                  </a:lnTo>
                  <a:lnTo>
                    <a:pt x="572770" y="234950"/>
                  </a:lnTo>
                  <a:lnTo>
                    <a:pt x="572770" y="12700"/>
                  </a:lnTo>
                  <a:lnTo>
                    <a:pt x="57277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00750" y="6196329"/>
              <a:ext cx="547370" cy="222250"/>
            </a:xfrm>
            <a:custGeom>
              <a:avLst/>
              <a:gdLst/>
              <a:ahLst/>
              <a:cxnLst/>
              <a:rect l="l" t="t" r="r" b="b"/>
              <a:pathLst>
                <a:path w="547370" h="222250">
                  <a:moveTo>
                    <a:pt x="547370" y="0"/>
                  </a:moveTo>
                  <a:lnTo>
                    <a:pt x="534670" y="0"/>
                  </a:lnTo>
                  <a:lnTo>
                    <a:pt x="534670" y="12700"/>
                  </a:lnTo>
                  <a:lnTo>
                    <a:pt x="534670" y="210820"/>
                  </a:lnTo>
                  <a:lnTo>
                    <a:pt x="12700" y="210820"/>
                  </a:lnTo>
                  <a:lnTo>
                    <a:pt x="12700" y="12700"/>
                  </a:lnTo>
                  <a:lnTo>
                    <a:pt x="534670" y="12700"/>
                  </a:lnTo>
                  <a:lnTo>
                    <a:pt x="53467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10820"/>
                  </a:lnTo>
                  <a:lnTo>
                    <a:pt x="0" y="222250"/>
                  </a:lnTo>
                  <a:lnTo>
                    <a:pt x="547370" y="222250"/>
                  </a:lnTo>
                  <a:lnTo>
                    <a:pt x="547370" y="210820"/>
                  </a:lnTo>
                  <a:lnTo>
                    <a:pt x="547370" y="12700"/>
                  </a:lnTo>
                  <a:lnTo>
                    <a:pt x="547370" y="0"/>
                  </a:lnTo>
                  <a:close/>
                </a:path>
              </a:pathLst>
            </a:custGeom>
            <a:solidFill>
              <a:srgbClr val="0081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013450" y="6209029"/>
              <a:ext cx="521970" cy="198120"/>
            </a:xfrm>
            <a:custGeom>
              <a:avLst/>
              <a:gdLst/>
              <a:ahLst/>
              <a:cxnLst/>
              <a:rect l="l" t="t" r="r" b="b"/>
              <a:pathLst>
                <a:path w="521970" h="198120">
                  <a:moveTo>
                    <a:pt x="521970" y="0"/>
                  </a:moveTo>
                  <a:lnTo>
                    <a:pt x="510540" y="0"/>
                  </a:lnTo>
                  <a:lnTo>
                    <a:pt x="510540" y="12700"/>
                  </a:lnTo>
                  <a:lnTo>
                    <a:pt x="510540" y="185420"/>
                  </a:lnTo>
                  <a:lnTo>
                    <a:pt x="11430" y="185420"/>
                  </a:lnTo>
                  <a:lnTo>
                    <a:pt x="11430" y="12700"/>
                  </a:lnTo>
                  <a:lnTo>
                    <a:pt x="510540" y="12700"/>
                  </a:lnTo>
                  <a:lnTo>
                    <a:pt x="51054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85420"/>
                  </a:lnTo>
                  <a:lnTo>
                    <a:pt x="0" y="198120"/>
                  </a:lnTo>
                  <a:lnTo>
                    <a:pt x="521970" y="198120"/>
                  </a:lnTo>
                  <a:lnTo>
                    <a:pt x="521970" y="185420"/>
                  </a:lnTo>
                  <a:lnTo>
                    <a:pt x="521970" y="12700"/>
                  </a:lnTo>
                  <a:lnTo>
                    <a:pt x="521970" y="0"/>
                  </a:lnTo>
                  <a:close/>
                </a:path>
              </a:pathLst>
            </a:custGeom>
            <a:solidFill>
              <a:srgbClr val="008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024880" y="6221729"/>
              <a:ext cx="499109" cy="172720"/>
            </a:xfrm>
            <a:custGeom>
              <a:avLst/>
              <a:gdLst/>
              <a:ahLst/>
              <a:cxnLst/>
              <a:rect l="l" t="t" r="r" b="b"/>
              <a:pathLst>
                <a:path w="499109" h="172720">
                  <a:moveTo>
                    <a:pt x="499110" y="0"/>
                  </a:moveTo>
                  <a:lnTo>
                    <a:pt x="486410" y="0"/>
                  </a:lnTo>
                  <a:lnTo>
                    <a:pt x="486410" y="11430"/>
                  </a:lnTo>
                  <a:lnTo>
                    <a:pt x="486410" y="160020"/>
                  </a:lnTo>
                  <a:lnTo>
                    <a:pt x="12700" y="160020"/>
                  </a:lnTo>
                  <a:lnTo>
                    <a:pt x="12700" y="11430"/>
                  </a:lnTo>
                  <a:lnTo>
                    <a:pt x="486410" y="11430"/>
                  </a:lnTo>
                  <a:lnTo>
                    <a:pt x="48641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160020"/>
                  </a:lnTo>
                  <a:lnTo>
                    <a:pt x="0" y="172720"/>
                  </a:lnTo>
                  <a:lnTo>
                    <a:pt x="499110" y="172720"/>
                  </a:lnTo>
                  <a:lnTo>
                    <a:pt x="499110" y="160020"/>
                  </a:lnTo>
                  <a:lnTo>
                    <a:pt x="499110" y="11430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037580" y="6233159"/>
              <a:ext cx="473709" cy="148590"/>
            </a:xfrm>
            <a:custGeom>
              <a:avLst/>
              <a:gdLst/>
              <a:ahLst/>
              <a:cxnLst/>
              <a:rect l="l" t="t" r="r" b="b"/>
              <a:pathLst>
                <a:path w="473709" h="148589">
                  <a:moveTo>
                    <a:pt x="473710" y="0"/>
                  </a:moveTo>
                  <a:lnTo>
                    <a:pt x="461010" y="0"/>
                  </a:lnTo>
                  <a:lnTo>
                    <a:pt x="461010" y="12700"/>
                  </a:lnTo>
                  <a:lnTo>
                    <a:pt x="461010" y="135890"/>
                  </a:lnTo>
                  <a:lnTo>
                    <a:pt x="12700" y="135890"/>
                  </a:lnTo>
                  <a:lnTo>
                    <a:pt x="12700" y="12700"/>
                  </a:lnTo>
                  <a:lnTo>
                    <a:pt x="461010" y="12700"/>
                  </a:lnTo>
                  <a:lnTo>
                    <a:pt x="46101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35890"/>
                  </a:lnTo>
                  <a:lnTo>
                    <a:pt x="0" y="148590"/>
                  </a:lnTo>
                  <a:lnTo>
                    <a:pt x="473710" y="148590"/>
                  </a:lnTo>
                  <a:lnTo>
                    <a:pt x="473710" y="135890"/>
                  </a:lnTo>
                  <a:lnTo>
                    <a:pt x="473710" y="12700"/>
                  </a:lnTo>
                  <a:lnTo>
                    <a:pt x="473710" y="0"/>
                  </a:lnTo>
                  <a:close/>
                </a:path>
              </a:pathLst>
            </a:custGeom>
            <a:solidFill>
              <a:srgbClr val="007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50280" y="6245859"/>
              <a:ext cx="448309" cy="111760"/>
            </a:xfrm>
            <a:custGeom>
              <a:avLst/>
              <a:gdLst/>
              <a:ahLst/>
              <a:cxnLst/>
              <a:rect l="l" t="t" r="r" b="b"/>
              <a:pathLst>
                <a:path w="448310" h="111760">
                  <a:moveTo>
                    <a:pt x="4483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111760"/>
                  </a:lnTo>
                  <a:lnTo>
                    <a:pt x="12700" y="111760"/>
                  </a:lnTo>
                  <a:lnTo>
                    <a:pt x="12700" y="12700"/>
                  </a:lnTo>
                  <a:lnTo>
                    <a:pt x="435610" y="12700"/>
                  </a:lnTo>
                  <a:lnTo>
                    <a:pt x="435610" y="111760"/>
                  </a:lnTo>
                  <a:lnTo>
                    <a:pt x="448310" y="111760"/>
                  </a:lnTo>
                  <a:lnTo>
                    <a:pt x="448310" y="12700"/>
                  </a:lnTo>
                  <a:lnTo>
                    <a:pt x="4483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062980" y="6258559"/>
              <a:ext cx="422909" cy="99060"/>
            </a:xfrm>
            <a:custGeom>
              <a:avLst/>
              <a:gdLst/>
              <a:ahLst/>
              <a:cxnLst/>
              <a:rect l="l" t="t" r="r" b="b"/>
              <a:pathLst>
                <a:path w="422910" h="99060">
                  <a:moveTo>
                    <a:pt x="422910" y="0"/>
                  </a:moveTo>
                  <a:lnTo>
                    <a:pt x="411480" y="0"/>
                  </a:lnTo>
                  <a:lnTo>
                    <a:pt x="411480" y="12700"/>
                  </a:lnTo>
                  <a:lnTo>
                    <a:pt x="411480" y="86360"/>
                  </a:lnTo>
                  <a:lnTo>
                    <a:pt x="11430" y="86360"/>
                  </a:lnTo>
                  <a:lnTo>
                    <a:pt x="11430" y="12700"/>
                  </a:lnTo>
                  <a:lnTo>
                    <a:pt x="411480" y="12700"/>
                  </a:lnTo>
                  <a:lnTo>
                    <a:pt x="41148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86360"/>
                  </a:lnTo>
                  <a:lnTo>
                    <a:pt x="0" y="99060"/>
                  </a:lnTo>
                  <a:lnTo>
                    <a:pt x="422910" y="99060"/>
                  </a:lnTo>
                  <a:lnTo>
                    <a:pt x="422910" y="86360"/>
                  </a:lnTo>
                  <a:lnTo>
                    <a:pt x="422910" y="12700"/>
                  </a:lnTo>
                  <a:lnTo>
                    <a:pt x="422910" y="0"/>
                  </a:lnTo>
                  <a:close/>
                </a:path>
              </a:pathLst>
            </a:custGeom>
            <a:solidFill>
              <a:srgbClr val="007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074410" y="6271259"/>
              <a:ext cx="400050" cy="73660"/>
            </a:xfrm>
            <a:custGeom>
              <a:avLst/>
              <a:gdLst/>
              <a:ahLst/>
              <a:cxnLst/>
              <a:rect l="l" t="t" r="r" b="b"/>
              <a:pathLst>
                <a:path w="400050" h="73660">
                  <a:moveTo>
                    <a:pt x="400050" y="0"/>
                  </a:moveTo>
                  <a:lnTo>
                    <a:pt x="387350" y="0"/>
                  </a:lnTo>
                  <a:lnTo>
                    <a:pt x="387350" y="11430"/>
                  </a:lnTo>
                  <a:lnTo>
                    <a:pt x="387350" y="60960"/>
                  </a:lnTo>
                  <a:lnTo>
                    <a:pt x="12700" y="60960"/>
                  </a:lnTo>
                  <a:lnTo>
                    <a:pt x="12700" y="11430"/>
                  </a:lnTo>
                  <a:lnTo>
                    <a:pt x="387350" y="11430"/>
                  </a:lnTo>
                  <a:lnTo>
                    <a:pt x="38735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60960"/>
                  </a:lnTo>
                  <a:lnTo>
                    <a:pt x="0" y="73660"/>
                  </a:lnTo>
                  <a:lnTo>
                    <a:pt x="400050" y="73660"/>
                  </a:lnTo>
                  <a:lnTo>
                    <a:pt x="400050" y="60960"/>
                  </a:lnTo>
                  <a:lnTo>
                    <a:pt x="400050" y="1143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087110" y="6282690"/>
              <a:ext cx="374650" cy="49530"/>
            </a:xfrm>
            <a:custGeom>
              <a:avLst/>
              <a:gdLst/>
              <a:ahLst/>
              <a:cxnLst/>
              <a:rect l="l" t="t" r="r" b="b"/>
              <a:pathLst>
                <a:path w="374650" h="49529">
                  <a:moveTo>
                    <a:pt x="374650" y="0"/>
                  </a:moveTo>
                  <a:lnTo>
                    <a:pt x="361950" y="0"/>
                  </a:lnTo>
                  <a:lnTo>
                    <a:pt x="361950" y="12700"/>
                  </a:lnTo>
                  <a:lnTo>
                    <a:pt x="361950" y="36830"/>
                  </a:lnTo>
                  <a:lnTo>
                    <a:pt x="12700" y="36830"/>
                  </a:lnTo>
                  <a:lnTo>
                    <a:pt x="12700" y="12700"/>
                  </a:lnTo>
                  <a:lnTo>
                    <a:pt x="361950" y="12700"/>
                  </a:lnTo>
                  <a:lnTo>
                    <a:pt x="3619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36830"/>
                  </a:lnTo>
                  <a:lnTo>
                    <a:pt x="0" y="49530"/>
                  </a:lnTo>
                  <a:lnTo>
                    <a:pt x="374650" y="49530"/>
                  </a:lnTo>
                  <a:lnTo>
                    <a:pt x="374650" y="36830"/>
                  </a:lnTo>
                  <a:lnTo>
                    <a:pt x="374650" y="12700"/>
                  </a:lnTo>
                  <a:lnTo>
                    <a:pt x="374650" y="0"/>
                  </a:lnTo>
                  <a:close/>
                </a:path>
              </a:pathLst>
            </a:custGeom>
            <a:solidFill>
              <a:srgbClr val="007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099810" y="6295390"/>
              <a:ext cx="349250" cy="24130"/>
            </a:xfrm>
            <a:custGeom>
              <a:avLst/>
              <a:gdLst/>
              <a:ahLst/>
              <a:cxnLst/>
              <a:rect l="l" t="t" r="r" b="b"/>
              <a:pathLst>
                <a:path w="349250" h="24129">
                  <a:moveTo>
                    <a:pt x="3492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349250" y="2413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060008" y="6096000"/>
              <a:ext cx="429895" cy="41910"/>
            </a:xfrm>
            <a:custGeom>
              <a:avLst/>
              <a:gdLst/>
              <a:ahLst/>
              <a:cxnLst/>
              <a:rect l="l" t="t" r="r" b="b"/>
              <a:pathLst>
                <a:path w="429895" h="41910">
                  <a:moveTo>
                    <a:pt x="429399" y="41910"/>
                  </a:moveTo>
                  <a:lnTo>
                    <a:pt x="416991" y="36830"/>
                  </a:lnTo>
                  <a:lnTo>
                    <a:pt x="387781" y="25400"/>
                  </a:lnTo>
                  <a:lnTo>
                    <a:pt x="374167" y="21590"/>
                  </a:lnTo>
                  <a:lnTo>
                    <a:pt x="365099" y="19050"/>
                  </a:lnTo>
                  <a:lnTo>
                    <a:pt x="356031" y="16510"/>
                  </a:lnTo>
                  <a:lnTo>
                    <a:pt x="323011" y="8890"/>
                  </a:lnTo>
                  <a:lnTo>
                    <a:pt x="289991" y="5080"/>
                  </a:lnTo>
                  <a:lnTo>
                    <a:pt x="251891" y="0"/>
                  </a:lnTo>
                  <a:lnTo>
                    <a:pt x="176961" y="0"/>
                  </a:lnTo>
                  <a:lnTo>
                    <a:pt x="140131" y="5080"/>
                  </a:lnTo>
                  <a:lnTo>
                    <a:pt x="105841" y="8890"/>
                  </a:lnTo>
                  <a:lnTo>
                    <a:pt x="74091" y="16510"/>
                  </a:lnTo>
                  <a:lnTo>
                    <a:pt x="64655" y="19050"/>
                  </a:lnTo>
                  <a:lnTo>
                    <a:pt x="55219" y="21590"/>
                  </a:lnTo>
                  <a:lnTo>
                    <a:pt x="41071" y="25400"/>
                  </a:lnTo>
                  <a:lnTo>
                    <a:pt x="11861" y="36830"/>
                  </a:lnTo>
                  <a:lnTo>
                    <a:pt x="0" y="41910"/>
                  </a:lnTo>
                  <a:lnTo>
                    <a:pt x="429399" y="419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989417" y="6156959"/>
              <a:ext cx="570230" cy="22860"/>
            </a:xfrm>
            <a:custGeom>
              <a:avLst/>
              <a:gdLst/>
              <a:ahLst/>
              <a:cxnLst/>
              <a:rect l="l" t="t" r="r" b="b"/>
              <a:pathLst>
                <a:path w="570229" h="22860">
                  <a:moveTo>
                    <a:pt x="538613" y="0"/>
                  </a:moveTo>
                  <a:lnTo>
                    <a:pt x="32691" y="0"/>
                  </a:lnTo>
                  <a:lnTo>
                    <a:pt x="30382" y="1269"/>
                  </a:lnTo>
                  <a:lnTo>
                    <a:pt x="6252" y="17779"/>
                  </a:lnTo>
                  <a:lnTo>
                    <a:pt x="0" y="22859"/>
                  </a:lnTo>
                  <a:lnTo>
                    <a:pt x="570034" y="22859"/>
                  </a:lnTo>
                  <a:lnTo>
                    <a:pt x="563782" y="17779"/>
                  </a:lnTo>
                  <a:lnTo>
                    <a:pt x="540922" y="1269"/>
                  </a:lnTo>
                  <a:lnTo>
                    <a:pt x="538613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965190" y="6178550"/>
              <a:ext cx="618490" cy="22860"/>
            </a:xfrm>
            <a:custGeom>
              <a:avLst/>
              <a:gdLst/>
              <a:ahLst/>
              <a:cxnLst/>
              <a:rect l="l" t="t" r="r" b="b"/>
              <a:pathLst>
                <a:path w="618490" h="22860">
                  <a:moveTo>
                    <a:pt x="592699" y="0"/>
                  </a:moveTo>
                  <a:lnTo>
                    <a:pt x="25790" y="0"/>
                  </a:lnTo>
                  <a:lnTo>
                    <a:pt x="10160" y="12700"/>
                  </a:lnTo>
                  <a:lnTo>
                    <a:pt x="0" y="22859"/>
                  </a:lnTo>
                  <a:lnTo>
                    <a:pt x="618489" y="22859"/>
                  </a:lnTo>
                  <a:lnTo>
                    <a:pt x="608330" y="12700"/>
                  </a:lnTo>
                  <a:lnTo>
                    <a:pt x="59269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948256" y="6198870"/>
              <a:ext cx="652780" cy="22860"/>
            </a:xfrm>
            <a:custGeom>
              <a:avLst/>
              <a:gdLst/>
              <a:ahLst/>
              <a:cxnLst/>
              <a:rect l="l" t="t" r="r" b="b"/>
              <a:pathLst>
                <a:path w="652779" h="22860">
                  <a:moveTo>
                    <a:pt x="632883" y="0"/>
                  </a:moveTo>
                  <a:lnTo>
                    <a:pt x="19473" y="0"/>
                  </a:lnTo>
                  <a:lnTo>
                    <a:pt x="9313" y="10159"/>
                  </a:lnTo>
                  <a:lnTo>
                    <a:pt x="0" y="22859"/>
                  </a:lnTo>
                  <a:lnTo>
                    <a:pt x="652356" y="22859"/>
                  </a:lnTo>
                  <a:lnTo>
                    <a:pt x="643043" y="10159"/>
                  </a:lnTo>
                  <a:lnTo>
                    <a:pt x="632883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934074" y="6220459"/>
              <a:ext cx="680720" cy="22860"/>
            </a:xfrm>
            <a:custGeom>
              <a:avLst/>
              <a:gdLst/>
              <a:ahLst/>
              <a:cxnLst/>
              <a:rect l="l" t="t" r="r" b="b"/>
              <a:pathLst>
                <a:path w="680720" h="22860">
                  <a:moveTo>
                    <a:pt x="665606" y="0"/>
                  </a:moveTo>
                  <a:lnTo>
                    <a:pt x="15112" y="0"/>
                  </a:lnTo>
                  <a:lnTo>
                    <a:pt x="9525" y="7619"/>
                  </a:lnTo>
                  <a:lnTo>
                    <a:pt x="0" y="22859"/>
                  </a:lnTo>
                  <a:lnTo>
                    <a:pt x="680720" y="22859"/>
                  </a:lnTo>
                  <a:lnTo>
                    <a:pt x="671195" y="7619"/>
                  </a:lnTo>
                  <a:lnTo>
                    <a:pt x="66560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25185" y="6240779"/>
              <a:ext cx="698500" cy="22860"/>
            </a:xfrm>
            <a:custGeom>
              <a:avLst/>
              <a:gdLst/>
              <a:ahLst/>
              <a:cxnLst/>
              <a:rect l="l" t="t" r="r" b="b"/>
              <a:pathLst>
                <a:path w="698500" h="22860">
                  <a:moveTo>
                    <a:pt x="688022" y="0"/>
                  </a:moveTo>
                  <a:lnTo>
                    <a:pt x="10477" y="0"/>
                  </a:lnTo>
                  <a:lnTo>
                    <a:pt x="5715" y="7620"/>
                  </a:lnTo>
                  <a:lnTo>
                    <a:pt x="0" y="22860"/>
                  </a:lnTo>
                  <a:lnTo>
                    <a:pt x="698500" y="22860"/>
                  </a:lnTo>
                  <a:lnTo>
                    <a:pt x="692785" y="7620"/>
                  </a:lnTo>
                  <a:lnTo>
                    <a:pt x="688022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919893" y="6262370"/>
              <a:ext cx="709295" cy="21590"/>
            </a:xfrm>
            <a:custGeom>
              <a:avLst/>
              <a:gdLst/>
              <a:ahLst/>
              <a:cxnLst/>
              <a:rect l="l" t="t" r="r" b="b"/>
              <a:pathLst>
                <a:path w="709295" h="21589">
                  <a:moveTo>
                    <a:pt x="703315" y="0"/>
                  </a:moveTo>
                  <a:lnTo>
                    <a:pt x="5767" y="0"/>
                  </a:lnTo>
                  <a:lnTo>
                    <a:pt x="3386" y="6349"/>
                  </a:lnTo>
                  <a:lnTo>
                    <a:pt x="0" y="21589"/>
                  </a:lnTo>
                  <a:lnTo>
                    <a:pt x="709083" y="21589"/>
                  </a:lnTo>
                  <a:lnTo>
                    <a:pt x="705696" y="6349"/>
                  </a:lnTo>
                  <a:lnTo>
                    <a:pt x="70331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916647" y="6282690"/>
              <a:ext cx="715645" cy="22860"/>
            </a:xfrm>
            <a:custGeom>
              <a:avLst/>
              <a:gdLst/>
              <a:ahLst/>
              <a:cxnLst/>
              <a:rect l="l" t="t" r="r" b="b"/>
              <a:pathLst>
                <a:path w="715645" h="22860">
                  <a:moveTo>
                    <a:pt x="712046" y="0"/>
                  </a:moveTo>
                  <a:lnTo>
                    <a:pt x="3527" y="0"/>
                  </a:lnTo>
                  <a:lnTo>
                    <a:pt x="1552" y="8890"/>
                  </a:lnTo>
                  <a:lnTo>
                    <a:pt x="0" y="22860"/>
                  </a:lnTo>
                  <a:lnTo>
                    <a:pt x="715574" y="22860"/>
                  </a:lnTo>
                  <a:lnTo>
                    <a:pt x="714022" y="8890"/>
                  </a:lnTo>
                  <a:lnTo>
                    <a:pt x="712046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916282" y="6303009"/>
              <a:ext cx="716915" cy="22860"/>
            </a:xfrm>
            <a:custGeom>
              <a:avLst/>
              <a:gdLst/>
              <a:ahLst/>
              <a:cxnLst/>
              <a:rect l="l" t="t" r="r" b="b"/>
              <a:pathLst>
                <a:path w="716915" h="22860">
                  <a:moveTo>
                    <a:pt x="716292" y="0"/>
                  </a:moveTo>
                  <a:lnTo>
                    <a:pt x="12" y="0"/>
                  </a:lnTo>
                  <a:lnTo>
                    <a:pt x="12" y="11430"/>
                  </a:lnTo>
                  <a:lnTo>
                    <a:pt x="0" y="22860"/>
                  </a:lnTo>
                  <a:lnTo>
                    <a:pt x="716292" y="22860"/>
                  </a:lnTo>
                  <a:lnTo>
                    <a:pt x="716292" y="11430"/>
                  </a:lnTo>
                  <a:lnTo>
                    <a:pt x="716292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916789" y="6324600"/>
              <a:ext cx="715645" cy="22860"/>
            </a:xfrm>
            <a:custGeom>
              <a:avLst/>
              <a:gdLst/>
              <a:ahLst/>
              <a:cxnLst/>
              <a:rect l="l" t="t" r="r" b="b"/>
              <a:pathLst>
                <a:path w="715645" h="22860">
                  <a:moveTo>
                    <a:pt x="715292" y="0"/>
                  </a:moveTo>
                  <a:lnTo>
                    <a:pt x="0" y="0"/>
                  </a:lnTo>
                  <a:lnTo>
                    <a:pt x="1411" y="12700"/>
                  </a:lnTo>
                  <a:lnTo>
                    <a:pt x="3801" y="22859"/>
                  </a:lnTo>
                  <a:lnTo>
                    <a:pt x="711490" y="22859"/>
                  </a:lnTo>
                  <a:lnTo>
                    <a:pt x="713881" y="12700"/>
                  </a:lnTo>
                  <a:lnTo>
                    <a:pt x="715292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919992" y="6344920"/>
              <a:ext cx="709295" cy="22860"/>
            </a:xfrm>
            <a:custGeom>
              <a:avLst/>
              <a:gdLst/>
              <a:ahLst/>
              <a:cxnLst/>
              <a:rect l="l" t="t" r="r" b="b"/>
              <a:pathLst>
                <a:path w="709295" h="22860">
                  <a:moveTo>
                    <a:pt x="708884" y="0"/>
                  </a:moveTo>
                  <a:lnTo>
                    <a:pt x="0" y="0"/>
                  </a:lnTo>
                  <a:lnTo>
                    <a:pt x="3287" y="13969"/>
                  </a:lnTo>
                  <a:lnTo>
                    <a:pt x="6424" y="22859"/>
                  </a:lnTo>
                  <a:lnTo>
                    <a:pt x="702459" y="22859"/>
                  </a:lnTo>
                  <a:lnTo>
                    <a:pt x="705597" y="13969"/>
                  </a:lnTo>
                  <a:lnTo>
                    <a:pt x="708884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925969" y="6366509"/>
              <a:ext cx="697230" cy="22860"/>
            </a:xfrm>
            <a:custGeom>
              <a:avLst/>
              <a:gdLst/>
              <a:ahLst/>
              <a:cxnLst/>
              <a:rect l="l" t="t" r="r" b="b"/>
              <a:pathLst>
                <a:path w="697229" h="22860">
                  <a:moveTo>
                    <a:pt x="696931" y="0"/>
                  </a:moveTo>
                  <a:lnTo>
                    <a:pt x="0" y="0"/>
                  </a:lnTo>
                  <a:lnTo>
                    <a:pt x="4930" y="13969"/>
                  </a:lnTo>
                  <a:lnTo>
                    <a:pt x="10486" y="22859"/>
                  </a:lnTo>
                  <a:lnTo>
                    <a:pt x="686444" y="22859"/>
                  </a:lnTo>
                  <a:lnTo>
                    <a:pt x="692000" y="13969"/>
                  </a:lnTo>
                  <a:lnTo>
                    <a:pt x="696931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934868" y="6386829"/>
              <a:ext cx="679450" cy="22860"/>
            </a:xfrm>
            <a:custGeom>
              <a:avLst/>
              <a:gdLst/>
              <a:ahLst/>
              <a:cxnLst/>
              <a:rect l="l" t="t" r="r" b="b"/>
              <a:pathLst>
                <a:path w="679450" h="22860">
                  <a:moveTo>
                    <a:pt x="679132" y="0"/>
                  </a:moveTo>
                  <a:lnTo>
                    <a:pt x="0" y="0"/>
                  </a:lnTo>
                  <a:lnTo>
                    <a:pt x="8731" y="13970"/>
                  </a:lnTo>
                  <a:lnTo>
                    <a:pt x="15250" y="22860"/>
                  </a:lnTo>
                  <a:lnTo>
                    <a:pt x="663881" y="22860"/>
                  </a:lnTo>
                  <a:lnTo>
                    <a:pt x="670401" y="13970"/>
                  </a:lnTo>
                  <a:lnTo>
                    <a:pt x="679132" y="0"/>
                  </a:lnTo>
                  <a:close/>
                </a:path>
              </a:pathLst>
            </a:custGeom>
            <a:solidFill>
              <a:srgbClr val="008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949187" y="6408420"/>
              <a:ext cx="650875" cy="22860"/>
            </a:xfrm>
            <a:custGeom>
              <a:avLst/>
              <a:gdLst/>
              <a:ahLst/>
              <a:cxnLst/>
              <a:rect l="l" t="t" r="r" b="b"/>
              <a:pathLst>
                <a:path w="650875" h="22860">
                  <a:moveTo>
                    <a:pt x="650493" y="0"/>
                  </a:moveTo>
                  <a:lnTo>
                    <a:pt x="0" y="0"/>
                  </a:lnTo>
                  <a:lnTo>
                    <a:pt x="8382" y="11429"/>
                  </a:lnTo>
                  <a:lnTo>
                    <a:pt x="19812" y="22859"/>
                  </a:lnTo>
                  <a:lnTo>
                    <a:pt x="630682" y="22859"/>
                  </a:lnTo>
                  <a:lnTo>
                    <a:pt x="642112" y="11429"/>
                  </a:lnTo>
                  <a:lnTo>
                    <a:pt x="650493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966460" y="6428740"/>
              <a:ext cx="615950" cy="22860"/>
            </a:xfrm>
            <a:custGeom>
              <a:avLst/>
              <a:gdLst/>
              <a:ahLst/>
              <a:cxnLst/>
              <a:rect l="l" t="t" r="r" b="b"/>
              <a:pathLst>
                <a:path w="615950" h="22860">
                  <a:moveTo>
                    <a:pt x="615949" y="0"/>
                  </a:moveTo>
                  <a:lnTo>
                    <a:pt x="0" y="0"/>
                  </a:lnTo>
                  <a:lnTo>
                    <a:pt x="8889" y="8890"/>
                  </a:lnTo>
                  <a:lnTo>
                    <a:pt x="26083" y="22860"/>
                  </a:lnTo>
                  <a:lnTo>
                    <a:pt x="589866" y="22860"/>
                  </a:lnTo>
                  <a:lnTo>
                    <a:pt x="607060" y="8890"/>
                  </a:lnTo>
                  <a:lnTo>
                    <a:pt x="615949" y="0"/>
                  </a:lnTo>
                  <a:close/>
                </a:path>
              </a:pathLst>
            </a:custGeom>
            <a:solidFill>
              <a:srgbClr val="007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990980" y="6450329"/>
              <a:ext cx="567055" cy="21590"/>
            </a:xfrm>
            <a:custGeom>
              <a:avLst/>
              <a:gdLst/>
              <a:ahLst/>
              <a:cxnLst/>
              <a:rect l="l" t="t" r="r" b="b"/>
              <a:pathLst>
                <a:path w="567054" h="21589">
                  <a:moveTo>
                    <a:pt x="566908" y="0"/>
                  </a:moveTo>
                  <a:lnTo>
                    <a:pt x="0" y="0"/>
                  </a:lnTo>
                  <a:lnTo>
                    <a:pt x="4689" y="3810"/>
                  </a:lnTo>
                  <a:lnTo>
                    <a:pt x="28819" y="20320"/>
                  </a:lnTo>
                  <a:lnTo>
                    <a:pt x="31359" y="21590"/>
                  </a:lnTo>
                  <a:lnTo>
                    <a:pt x="536819" y="21590"/>
                  </a:lnTo>
                  <a:lnTo>
                    <a:pt x="539359" y="20320"/>
                  </a:lnTo>
                  <a:lnTo>
                    <a:pt x="562219" y="3810"/>
                  </a:lnTo>
                  <a:lnTo>
                    <a:pt x="56690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019799" y="6470650"/>
              <a:ext cx="510540" cy="22860"/>
            </a:xfrm>
            <a:custGeom>
              <a:avLst/>
              <a:gdLst/>
              <a:ahLst/>
              <a:cxnLst/>
              <a:rect l="l" t="t" r="r" b="b"/>
              <a:pathLst>
                <a:path w="510540" h="22860">
                  <a:moveTo>
                    <a:pt x="510540" y="0"/>
                  </a:moveTo>
                  <a:lnTo>
                    <a:pt x="0" y="0"/>
                  </a:lnTo>
                  <a:lnTo>
                    <a:pt x="25400" y="12700"/>
                  </a:lnTo>
                  <a:lnTo>
                    <a:pt x="46736" y="22860"/>
                  </a:lnTo>
                  <a:lnTo>
                    <a:pt x="462788" y="22860"/>
                  </a:lnTo>
                  <a:lnTo>
                    <a:pt x="485140" y="12700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007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061201" y="6490970"/>
              <a:ext cx="427355" cy="22860"/>
            </a:xfrm>
            <a:custGeom>
              <a:avLst/>
              <a:gdLst/>
              <a:ahLst/>
              <a:cxnLst/>
              <a:rect l="l" t="t" r="r" b="b"/>
              <a:pathLst>
                <a:path w="427354" h="22859">
                  <a:moveTo>
                    <a:pt x="426974" y="0"/>
                  </a:moveTo>
                  <a:lnTo>
                    <a:pt x="0" y="0"/>
                  </a:lnTo>
                  <a:lnTo>
                    <a:pt x="10668" y="5079"/>
                  </a:lnTo>
                  <a:lnTo>
                    <a:pt x="39877" y="16509"/>
                  </a:lnTo>
                  <a:lnTo>
                    <a:pt x="66865" y="22859"/>
                  </a:lnTo>
                  <a:lnTo>
                    <a:pt x="359600" y="22859"/>
                  </a:lnTo>
                  <a:lnTo>
                    <a:pt x="386588" y="16509"/>
                  </a:lnTo>
                  <a:lnTo>
                    <a:pt x="415798" y="5079"/>
                  </a:lnTo>
                  <a:lnTo>
                    <a:pt x="426974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122669" y="651255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303530" y="0"/>
                  </a:moveTo>
                  <a:lnTo>
                    <a:pt x="0" y="0"/>
                  </a:lnTo>
                  <a:lnTo>
                    <a:pt x="43180" y="10160"/>
                  </a:lnTo>
                  <a:lnTo>
                    <a:pt x="77470" y="15240"/>
                  </a:lnTo>
                  <a:lnTo>
                    <a:pt x="114300" y="19050"/>
                  </a:lnTo>
                  <a:lnTo>
                    <a:pt x="152400" y="20320"/>
                  </a:lnTo>
                  <a:lnTo>
                    <a:pt x="189230" y="19050"/>
                  </a:lnTo>
                  <a:lnTo>
                    <a:pt x="227330" y="15240"/>
                  </a:lnTo>
                  <a:lnTo>
                    <a:pt x="260350" y="1016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007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075388" y="6146800"/>
              <a:ext cx="404495" cy="52069"/>
            </a:xfrm>
            <a:custGeom>
              <a:avLst/>
              <a:gdLst/>
              <a:ahLst/>
              <a:cxnLst/>
              <a:rect l="l" t="t" r="r" b="b"/>
              <a:pathLst>
                <a:path w="404495" h="52070">
                  <a:moveTo>
                    <a:pt x="404431" y="52070"/>
                  </a:moveTo>
                  <a:lnTo>
                    <a:pt x="396532" y="46990"/>
                  </a:lnTo>
                  <a:lnTo>
                    <a:pt x="377482" y="36830"/>
                  </a:lnTo>
                  <a:lnTo>
                    <a:pt x="357162" y="27940"/>
                  </a:lnTo>
                  <a:lnTo>
                    <a:pt x="353885" y="26670"/>
                  </a:lnTo>
                  <a:lnTo>
                    <a:pt x="347357" y="24130"/>
                  </a:lnTo>
                  <a:lnTo>
                    <a:pt x="334302" y="19050"/>
                  </a:lnTo>
                  <a:lnTo>
                    <a:pt x="310172" y="12700"/>
                  </a:lnTo>
                  <a:lnTo>
                    <a:pt x="284772" y="7620"/>
                  </a:lnTo>
                  <a:lnTo>
                    <a:pt x="231432" y="0"/>
                  </a:lnTo>
                  <a:lnTo>
                    <a:pt x="174282" y="0"/>
                  </a:lnTo>
                  <a:lnTo>
                    <a:pt x="119672" y="7620"/>
                  </a:lnTo>
                  <a:lnTo>
                    <a:pt x="71412" y="19050"/>
                  </a:lnTo>
                  <a:lnTo>
                    <a:pt x="51816" y="26670"/>
                  </a:lnTo>
                  <a:lnTo>
                    <a:pt x="48552" y="27940"/>
                  </a:lnTo>
                  <a:lnTo>
                    <a:pt x="26962" y="36830"/>
                  </a:lnTo>
                  <a:lnTo>
                    <a:pt x="7912" y="46990"/>
                  </a:lnTo>
                  <a:lnTo>
                    <a:pt x="0" y="52070"/>
                  </a:lnTo>
                  <a:lnTo>
                    <a:pt x="404431" y="5207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043930" y="6196329"/>
              <a:ext cx="467359" cy="27940"/>
            </a:xfrm>
            <a:custGeom>
              <a:avLst/>
              <a:gdLst/>
              <a:ahLst/>
              <a:cxnLst/>
              <a:rect l="l" t="t" r="r" b="b"/>
              <a:pathLst>
                <a:path w="467359" h="27939">
                  <a:moveTo>
                    <a:pt x="431941" y="0"/>
                  </a:moveTo>
                  <a:lnTo>
                    <a:pt x="35418" y="0"/>
                  </a:lnTo>
                  <a:lnTo>
                    <a:pt x="21590" y="8890"/>
                  </a:lnTo>
                  <a:lnTo>
                    <a:pt x="6350" y="21590"/>
                  </a:lnTo>
                  <a:lnTo>
                    <a:pt x="0" y="27940"/>
                  </a:lnTo>
                  <a:lnTo>
                    <a:pt x="467360" y="27940"/>
                  </a:lnTo>
                  <a:lnTo>
                    <a:pt x="461010" y="21590"/>
                  </a:lnTo>
                  <a:lnTo>
                    <a:pt x="445770" y="8890"/>
                  </a:lnTo>
                  <a:lnTo>
                    <a:pt x="431941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023927" y="6221729"/>
              <a:ext cx="509270" cy="27940"/>
            </a:xfrm>
            <a:custGeom>
              <a:avLst/>
              <a:gdLst/>
              <a:ahLst/>
              <a:cxnLst/>
              <a:rect l="l" t="t" r="r" b="b"/>
              <a:pathLst>
                <a:path w="509270" h="27939">
                  <a:moveTo>
                    <a:pt x="484822" y="0"/>
                  </a:moveTo>
                  <a:lnTo>
                    <a:pt x="22542" y="0"/>
                  </a:lnTo>
                  <a:lnTo>
                    <a:pt x="12382" y="10160"/>
                  </a:lnTo>
                  <a:lnTo>
                    <a:pt x="2222" y="24130"/>
                  </a:lnTo>
                  <a:lnTo>
                    <a:pt x="0" y="27940"/>
                  </a:lnTo>
                  <a:lnTo>
                    <a:pt x="508952" y="27940"/>
                  </a:lnTo>
                  <a:lnTo>
                    <a:pt x="506412" y="24130"/>
                  </a:lnTo>
                  <a:lnTo>
                    <a:pt x="494982" y="10160"/>
                  </a:lnTo>
                  <a:lnTo>
                    <a:pt x="484822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011886" y="6247129"/>
              <a:ext cx="533400" cy="27940"/>
            </a:xfrm>
            <a:custGeom>
              <a:avLst/>
              <a:gdLst/>
              <a:ahLst/>
              <a:cxnLst/>
              <a:rect l="l" t="t" r="r" b="b"/>
              <a:pathLst>
                <a:path w="533400" h="27939">
                  <a:moveTo>
                    <a:pt x="519299" y="0"/>
                  </a:moveTo>
                  <a:lnTo>
                    <a:pt x="13522" y="0"/>
                  </a:lnTo>
                  <a:lnTo>
                    <a:pt x="5373" y="13970"/>
                  </a:lnTo>
                  <a:lnTo>
                    <a:pt x="0" y="27940"/>
                  </a:lnTo>
                  <a:lnTo>
                    <a:pt x="532911" y="27940"/>
                  </a:lnTo>
                  <a:lnTo>
                    <a:pt x="528613" y="13970"/>
                  </a:lnTo>
                  <a:lnTo>
                    <a:pt x="519299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006123" y="6272529"/>
              <a:ext cx="544195" cy="27940"/>
            </a:xfrm>
            <a:custGeom>
              <a:avLst/>
              <a:gdLst/>
              <a:ahLst/>
              <a:cxnLst/>
              <a:rect l="l" t="t" r="r" b="b"/>
              <a:pathLst>
                <a:path w="544195" h="27939">
                  <a:moveTo>
                    <a:pt x="537893" y="0"/>
                  </a:moveTo>
                  <a:lnTo>
                    <a:pt x="6740" y="0"/>
                  </a:lnTo>
                  <a:lnTo>
                    <a:pt x="4786" y="5080"/>
                  </a:lnTo>
                  <a:lnTo>
                    <a:pt x="976" y="21590"/>
                  </a:lnTo>
                  <a:lnTo>
                    <a:pt x="0" y="27940"/>
                  </a:lnTo>
                  <a:lnTo>
                    <a:pt x="543755" y="27940"/>
                  </a:lnTo>
                  <a:lnTo>
                    <a:pt x="543266" y="21590"/>
                  </a:lnTo>
                  <a:lnTo>
                    <a:pt x="539456" y="5080"/>
                  </a:lnTo>
                  <a:lnTo>
                    <a:pt x="537893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005525" y="6297929"/>
              <a:ext cx="544830" cy="27940"/>
            </a:xfrm>
            <a:custGeom>
              <a:avLst/>
              <a:gdLst/>
              <a:ahLst/>
              <a:cxnLst/>
              <a:rect l="l" t="t" r="r" b="b"/>
              <a:pathLst>
                <a:path w="544829" h="27939">
                  <a:moveTo>
                    <a:pt x="54463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4" y="27940"/>
                  </a:lnTo>
                  <a:lnTo>
                    <a:pt x="544588" y="27940"/>
                  </a:lnTo>
                  <a:lnTo>
                    <a:pt x="544588" y="12700"/>
                  </a:lnTo>
                  <a:lnTo>
                    <a:pt x="544639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006374" y="6323329"/>
              <a:ext cx="543560" cy="27940"/>
            </a:xfrm>
            <a:custGeom>
              <a:avLst/>
              <a:gdLst/>
              <a:ahLst/>
              <a:cxnLst/>
              <a:rect l="l" t="t" r="r" b="b"/>
              <a:pathLst>
                <a:path w="543559" h="27939">
                  <a:moveTo>
                    <a:pt x="543378" y="0"/>
                  </a:moveTo>
                  <a:lnTo>
                    <a:pt x="0" y="0"/>
                  </a:lnTo>
                  <a:lnTo>
                    <a:pt x="725" y="5080"/>
                  </a:lnTo>
                  <a:lnTo>
                    <a:pt x="4535" y="21590"/>
                  </a:lnTo>
                  <a:lnTo>
                    <a:pt x="7181" y="27940"/>
                  </a:lnTo>
                  <a:lnTo>
                    <a:pt x="537089" y="27940"/>
                  </a:lnTo>
                  <a:lnTo>
                    <a:pt x="539205" y="21590"/>
                  </a:lnTo>
                  <a:lnTo>
                    <a:pt x="543015" y="5080"/>
                  </a:lnTo>
                  <a:lnTo>
                    <a:pt x="543378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012497" y="6348729"/>
              <a:ext cx="532130" cy="27940"/>
            </a:xfrm>
            <a:custGeom>
              <a:avLst/>
              <a:gdLst/>
              <a:ahLst/>
              <a:cxnLst/>
              <a:rect l="l" t="t" r="r" b="b"/>
              <a:pathLst>
                <a:path w="532129" h="27939">
                  <a:moveTo>
                    <a:pt x="531812" y="0"/>
                  </a:moveTo>
                  <a:lnTo>
                    <a:pt x="0" y="0"/>
                  </a:lnTo>
                  <a:lnTo>
                    <a:pt x="4762" y="11430"/>
                  </a:lnTo>
                  <a:lnTo>
                    <a:pt x="13652" y="26670"/>
                  </a:lnTo>
                  <a:lnTo>
                    <a:pt x="14499" y="27940"/>
                  </a:lnTo>
                  <a:lnTo>
                    <a:pt x="516889" y="27940"/>
                  </a:lnTo>
                  <a:lnTo>
                    <a:pt x="517842" y="26670"/>
                  </a:lnTo>
                  <a:lnTo>
                    <a:pt x="528002" y="11430"/>
                  </a:lnTo>
                  <a:lnTo>
                    <a:pt x="531812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025409" y="6374129"/>
              <a:ext cx="506095" cy="27940"/>
            </a:xfrm>
            <a:custGeom>
              <a:avLst/>
              <a:gdLst/>
              <a:ahLst/>
              <a:cxnLst/>
              <a:rect l="l" t="t" r="r" b="b"/>
              <a:pathLst>
                <a:path w="506095" h="27939">
                  <a:moveTo>
                    <a:pt x="505777" y="0"/>
                  </a:moveTo>
                  <a:lnTo>
                    <a:pt x="0" y="0"/>
                  </a:lnTo>
                  <a:lnTo>
                    <a:pt x="740" y="1270"/>
                  </a:lnTo>
                  <a:lnTo>
                    <a:pt x="10900" y="16510"/>
                  </a:lnTo>
                  <a:lnTo>
                    <a:pt x="23473" y="27940"/>
                  </a:lnTo>
                  <a:lnTo>
                    <a:pt x="480927" y="27940"/>
                  </a:lnTo>
                  <a:lnTo>
                    <a:pt x="493500" y="16510"/>
                  </a:lnTo>
                  <a:lnTo>
                    <a:pt x="504930" y="1270"/>
                  </a:lnTo>
                  <a:lnTo>
                    <a:pt x="505777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046088" y="6399529"/>
              <a:ext cx="463550" cy="27940"/>
            </a:xfrm>
            <a:custGeom>
              <a:avLst/>
              <a:gdLst/>
              <a:ahLst/>
              <a:cxnLst/>
              <a:rect l="l" t="t" r="r" b="b"/>
              <a:pathLst>
                <a:path w="463550" h="27939">
                  <a:moveTo>
                    <a:pt x="463041" y="0"/>
                  </a:moveTo>
                  <a:lnTo>
                    <a:pt x="0" y="0"/>
                  </a:lnTo>
                  <a:lnTo>
                    <a:pt x="4190" y="3810"/>
                  </a:lnTo>
                  <a:lnTo>
                    <a:pt x="19431" y="16510"/>
                  </a:lnTo>
                  <a:lnTo>
                    <a:pt x="37211" y="26670"/>
                  </a:lnTo>
                  <a:lnTo>
                    <a:pt x="39115" y="27940"/>
                  </a:lnTo>
                  <a:lnTo>
                    <a:pt x="423926" y="27940"/>
                  </a:lnTo>
                  <a:lnTo>
                    <a:pt x="425831" y="26670"/>
                  </a:lnTo>
                  <a:lnTo>
                    <a:pt x="443611" y="16510"/>
                  </a:lnTo>
                  <a:lnTo>
                    <a:pt x="458851" y="3810"/>
                  </a:lnTo>
                  <a:lnTo>
                    <a:pt x="463041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081077" y="6424929"/>
              <a:ext cx="393065" cy="27940"/>
            </a:xfrm>
            <a:custGeom>
              <a:avLst/>
              <a:gdLst/>
              <a:ahLst/>
              <a:cxnLst/>
              <a:rect l="l" t="t" r="r" b="b"/>
              <a:pathLst>
                <a:path w="393064" h="27939">
                  <a:moveTo>
                    <a:pt x="393065" y="0"/>
                  </a:moveTo>
                  <a:lnTo>
                    <a:pt x="0" y="0"/>
                  </a:lnTo>
                  <a:lnTo>
                    <a:pt x="2222" y="1270"/>
                  </a:lnTo>
                  <a:lnTo>
                    <a:pt x="21272" y="13970"/>
                  </a:lnTo>
                  <a:lnTo>
                    <a:pt x="42862" y="22860"/>
                  </a:lnTo>
                  <a:lnTo>
                    <a:pt x="58102" y="27940"/>
                  </a:lnTo>
                  <a:lnTo>
                    <a:pt x="336232" y="27940"/>
                  </a:lnTo>
                  <a:lnTo>
                    <a:pt x="351472" y="22860"/>
                  </a:lnTo>
                  <a:lnTo>
                    <a:pt x="371792" y="13970"/>
                  </a:lnTo>
                  <a:lnTo>
                    <a:pt x="390842" y="1270"/>
                  </a:lnTo>
                  <a:lnTo>
                    <a:pt x="39306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131560" y="6450329"/>
              <a:ext cx="293370" cy="25400"/>
            </a:xfrm>
            <a:custGeom>
              <a:avLst/>
              <a:gdLst/>
              <a:ahLst/>
              <a:cxnLst/>
              <a:rect l="l" t="t" r="r" b="b"/>
              <a:pathLst>
                <a:path w="293370" h="25400">
                  <a:moveTo>
                    <a:pt x="293370" y="0"/>
                  </a:moveTo>
                  <a:lnTo>
                    <a:pt x="0" y="0"/>
                  </a:lnTo>
                  <a:lnTo>
                    <a:pt x="38100" y="12700"/>
                  </a:lnTo>
                  <a:lnTo>
                    <a:pt x="63500" y="17780"/>
                  </a:lnTo>
                  <a:lnTo>
                    <a:pt x="91440" y="21590"/>
                  </a:lnTo>
                  <a:lnTo>
                    <a:pt x="118110" y="24130"/>
                  </a:lnTo>
                  <a:lnTo>
                    <a:pt x="146050" y="25400"/>
                  </a:lnTo>
                  <a:lnTo>
                    <a:pt x="175260" y="24130"/>
                  </a:lnTo>
                  <a:lnTo>
                    <a:pt x="228600" y="17780"/>
                  </a:lnTo>
                  <a:lnTo>
                    <a:pt x="278130" y="5080"/>
                  </a:lnTo>
                  <a:lnTo>
                    <a:pt x="29337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085332" y="6184900"/>
              <a:ext cx="382270" cy="74930"/>
            </a:xfrm>
            <a:custGeom>
              <a:avLst/>
              <a:gdLst/>
              <a:ahLst/>
              <a:cxnLst/>
              <a:rect l="l" t="t" r="r" b="b"/>
              <a:pathLst>
                <a:path w="382270" h="74929">
                  <a:moveTo>
                    <a:pt x="381889" y="74930"/>
                  </a:moveTo>
                  <a:lnTo>
                    <a:pt x="373888" y="63500"/>
                  </a:lnTo>
                  <a:lnTo>
                    <a:pt x="353568" y="45720"/>
                  </a:lnTo>
                  <a:lnTo>
                    <a:pt x="342138" y="38100"/>
                  </a:lnTo>
                  <a:lnTo>
                    <a:pt x="338328" y="35560"/>
                  </a:lnTo>
                  <a:lnTo>
                    <a:pt x="335991" y="34290"/>
                  </a:lnTo>
                  <a:lnTo>
                    <a:pt x="324358" y="27940"/>
                  </a:lnTo>
                  <a:lnTo>
                    <a:pt x="291338" y="15240"/>
                  </a:lnTo>
                  <a:lnTo>
                    <a:pt x="253238" y="5080"/>
                  </a:lnTo>
                  <a:lnTo>
                    <a:pt x="213868" y="0"/>
                  </a:lnTo>
                  <a:lnTo>
                    <a:pt x="169418" y="0"/>
                  </a:lnTo>
                  <a:lnTo>
                    <a:pt x="127508" y="5080"/>
                  </a:lnTo>
                  <a:lnTo>
                    <a:pt x="90678" y="15240"/>
                  </a:lnTo>
                  <a:lnTo>
                    <a:pt x="44958" y="34290"/>
                  </a:lnTo>
                  <a:lnTo>
                    <a:pt x="42418" y="35560"/>
                  </a:lnTo>
                  <a:lnTo>
                    <a:pt x="39243" y="38100"/>
                  </a:lnTo>
                  <a:lnTo>
                    <a:pt x="29718" y="45720"/>
                  </a:lnTo>
                  <a:lnTo>
                    <a:pt x="17018" y="54610"/>
                  </a:lnTo>
                  <a:lnTo>
                    <a:pt x="6858" y="63500"/>
                  </a:lnTo>
                  <a:lnTo>
                    <a:pt x="0" y="74930"/>
                  </a:lnTo>
                  <a:lnTo>
                    <a:pt x="381889" y="7493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070726" y="6256020"/>
              <a:ext cx="411480" cy="40640"/>
            </a:xfrm>
            <a:custGeom>
              <a:avLst/>
              <a:gdLst/>
              <a:ahLst/>
              <a:cxnLst/>
              <a:rect l="l" t="t" r="r" b="b"/>
              <a:pathLst>
                <a:path w="411479" h="40639">
                  <a:moveTo>
                    <a:pt x="393827" y="0"/>
                  </a:moveTo>
                  <a:lnTo>
                    <a:pt x="16891" y="0"/>
                  </a:lnTo>
                  <a:lnTo>
                    <a:pt x="13843" y="5079"/>
                  </a:lnTo>
                  <a:lnTo>
                    <a:pt x="6223" y="16509"/>
                  </a:lnTo>
                  <a:lnTo>
                    <a:pt x="1143" y="29209"/>
                  </a:lnTo>
                  <a:lnTo>
                    <a:pt x="0" y="40639"/>
                  </a:lnTo>
                  <a:lnTo>
                    <a:pt x="411099" y="40639"/>
                  </a:lnTo>
                  <a:lnTo>
                    <a:pt x="408813" y="29209"/>
                  </a:lnTo>
                  <a:lnTo>
                    <a:pt x="403733" y="16509"/>
                  </a:lnTo>
                  <a:lnTo>
                    <a:pt x="397383" y="5079"/>
                  </a:lnTo>
                  <a:lnTo>
                    <a:pt x="393827" y="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068060" y="6292850"/>
              <a:ext cx="415290" cy="39370"/>
            </a:xfrm>
            <a:custGeom>
              <a:avLst/>
              <a:gdLst/>
              <a:ahLst/>
              <a:cxnLst/>
              <a:rect l="l" t="t" r="r" b="b"/>
              <a:pathLst>
                <a:path w="415289" h="39370">
                  <a:moveTo>
                    <a:pt x="413003" y="0"/>
                  </a:moveTo>
                  <a:lnTo>
                    <a:pt x="3048" y="0"/>
                  </a:lnTo>
                  <a:lnTo>
                    <a:pt x="2539" y="5079"/>
                  </a:lnTo>
                  <a:lnTo>
                    <a:pt x="0" y="17779"/>
                  </a:lnTo>
                  <a:lnTo>
                    <a:pt x="2539" y="31750"/>
                  </a:lnTo>
                  <a:lnTo>
                    <a:pt x="3301" y="39370"/>
                  </a:lnTo>
                  <a:lnTo>
                    <a:pt x="412495" y="39370"/>
                  </a:lnTo>
                  <a:lnTo>
                    <a:pt x="414019" y="31750"/>
                  </a:lnTo>
                  <a:lnTo>
                    <a:pt x="415289" y="17779"/>
                  </a:lnTo>
                  <a:lnTo>
                    <a:pt x="414019" y="5079"/>
                  </a:lnTo>
                  <a:lnTo>
                    <a:pt x="413003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070980" y="6328409"/>
              <a:ext cx="410845" cy="40640"/>
            </a:xfrm>
            <a:custGeom>
              <a:avLst/>
              <a:gdLst/>
              <a:ahLst/>
              <a:cxnLst/>
              <a:rect l="l" t="t" r="r" b="b"/>
              <a:pathLst>
                <a:path w="410845" h="40639">
                  <a:moveTo>
                    <a:pt x="410336" y="0"/>
                  </a:moveTo>
                  <a:lnTo>
                    <a:pt x="0" y="0"/>
                  </a:lnTo>
                  <a:lnTo>
                    <a:pt x="888" y="8889"/>
                  </a:lnTo>
                  <a:lnTo>
                    <a:pt x="5968" y="20319"/>
                  </a:lnTo>
                  <a:lnTo>
                    <a:pt x="13588" y="33019"/>
                  </a:lnTo>
                  <a:lnTo>
                    <a:pt x="18668" y="40639"/>
                  </a:lnTo>
                  <a:lnTo>
                    <a:pt x="391202" y="40639"/>
                  </a:lnTo>
                  <a:lnTo>
                    <a:pt x="397128" y="33019"/>
                  </a:lnTo>
                  <a:lnTo>
                    <a:pt x="403478" y="20319"/>
                  </a:lnTo>
                  <a:lnTo>
                    <a:pt x="408558" y="8889"/>
                  </a:lnTo>
                  <a:lnTo>
                    <a:pt x="410336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087110" y="6365240"/>
              <a:ext cx="378460" cy="39370"/>
            </a:xfrm>
            <a:custGeom>
              <a:avLst/>
              <a:gdLst/>
              <a:ahLst/>
              <a:cxnLst/>
              <a:rect l="l" t="t" r="r" b="b"/>
              <a:pathLst>
                <a:path w="378460" h="39370">
                  <a:moveTo>
                    <a:pt x="378036" y="0"/>
                  </a:moveTo>
                  <a:lnTo>
                    <a:pt x="0" y="0"/>
                  </a:lnTo>
                  <a:lnTo>
                    <a:pt x="5079" y="7620"/>
                  </a:lnTo>
                  <a:lnTo>
                    <a:pt x="15239" y="17780"/>
                  </a:lnTo>
                  <a:lnTo>
                    <a:pt x="40639" y="35560"/>
                  </a:lnTo>
                  <a:lnTo>
                    <a:pt x="47171" y="39370"/>
                  </a:lnTo>
                  <a:lnTo>
                    <a:pt x="330562" y="39370"/>
                  </a:lnTo>
                  <a:lnTo>
                    <a:pt x="336550" y="35560"/>
                  </a:lnTo>
                  <a:lnTo>
                    <a:pt x="351789" y="26670"/>
                  </a:lnTo>
                  <a:lnTo>
                    <a:pt x="361950" y="17780"/>
                  </a:lnTo>
                  <a:lnTo>
                    <a:pt x="372110" y="7620"/>
                  </a:lnTo>
                  <a:lnTo>
                    <a:pt x="378036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129927" y="6402070"/>
              <a:ext cx="292100" cy="35560"/>
            </a:xfrm>
            <a:custGeom>
              <a:avLst/>
              <a:gdLst/>
              <a:ahLst/>
              <a:cxnLst/>
              <a:rect l="l" t="t" r="r" b="b"/>
              <a:pathLst>
                <a:path w="292100" h="35560">
                  <a:moveTo>
                    <a:pt x="291737" y="0"/>
                  </a:moveTo>
                  <a:lnTo>
                    <a:pt x="0" y="0"/>
                  </a:lnTo>
                  <a:lnTo>
                    <a:pt x="13062" y="7619"/>
                  </a:lnTo>
                  <a:lnTo>
                    <a:pt x="46082" y="20319"/>
                  </a:lnTo>
                  <a:lnTo>
                    <a:pt x="63862" y="24129"/>
                  </a:lnTo>
                  <a:lnTo>
                    <a:pt x="82912" y="30479"/>
                  </a:lnTo>
                  <a:lnTo>
                    <a:pt x="103232" y="33019"/>
                  </a:lnTo>
                  <a:lnTo>
                    <a:pt x="146412" y="35559"/>
                  </a:lnTo>
                  <a:lnTo>
                    <a:pt x="188322" y="33019"/>
                  </a:lnTo>
                  <a:lnTo>
                    <a:pt x="208642" y="30479"/>
                  </a:lnTo>
                  <a:lnTo>
                    <a:pt x="227692" y="24129"/>
                  </a:lnTo>
                  <a:lnTo>
                    <a:pt x="246742" y="20319"/>
                  </a:lnTo>
                  <a:lnTo>
                    <a:pt x="279762" y="7619"/>
                  </a:lnTo>
                  <a:lnTo>
                    <a:pt x="291737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164072" y="6226809"/>
              <a:ext cx="220979" cy="25400"/>
            </a:xfrm>
            <a:custGeom>
              <a:avLst/>
              <a:gdLst/>
              <a:ahLst/>
              <a:cxnLst/>
              <a:rect l="l" t="t" r="r" b="b"/>
              <a:pathLst>
                <a:path w="220979" h="25400">
                  <a:moveTo>
                    <a:pt x="220980" y="25400"/>
                  </a:moveTo>
                  <a:lnTo>
                    <a:pt x="218948" y="24130"/>
                  </a:lnTo>
                  <a:lnTo>
                    <a:pt x="208788" y="19050"/>
                  </a:lnTo>
                  <a:lnTo>
                    <a:pt x="192913" y="12700"/>
                  </a:lnTo>
                  <a:lnTo>
                    <a:pt x="189738" y="11430"/>
                  </a:lnTo>
                  <a:lnTo>
                    <a:pt x="141478" y="1270"/>
                  </a:lnTo>
                  <a:lnTo>
                    <a:pt x="126238" y="0"/>
                  </a:lnTo>
                  <a:lnTo>
                    <a:pt x="94488" y="0"/>
                  </a:lnTo>
                  <a:lnTo>
                    <a:pt x="50038" y="6350"/>
                  </a:lnTo>
                  <a:lnTo>
                    <a:pt x="30988" y="11430"/>
                  </a:lnTo>
                  <a:lnTo>
                    <a:pt x="27813" y="12700"/>
                  </a:lnTo>
                  <a:lnTo>
                    <a:pt x="11938" y="19050"/>
                  </a:lnTo>
                  <a:lnTo>
                    <a:pt x="1778" y="24130"/>
                  </a:lnTo>
                  <a:lnTo>
                    <a:pt x="0" y="25400"/>
                  </a:lnTo>
                  <a:lnTo>
                    <a:pt x="220980" y="2540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145530" y="6252209"/>
              <a:ext cx="257810" cy="13970"/>
            </a:xfrm>
            <a:custGeom>
              <a:avLst/>
              <a:gdLst/>
              <a:ahLst/>
              <a:cxnLst/>
              <a:rect l="l" t="t" r="r" b="b"/>
              <a:pathLst>
                <a:path w="257810" h="13970">
                  <a:moveTo>
                    <a:pt x="239521" y="0"/>
                  </a:moveTo>
                  <a:lnTo>
                    <a:pt x="18541" y="0"/>
                  </a:lnTo>
                  <a:lnTo>
                    <a:pt x="2539" y="11429"/>
                  </a:lnTo>
                  <a:lnTo>
                    <a:pt x="0" y="13969"/>
                  </a:lnTo>
                  <a:lnTo>
                    <a:pt x="257809" y="13969"/>
                  </a:lnTo>
                  <a:lnTo>
                    <a:pt x="255269" y="11429"/>
                  </a:lnTo>
                  <a:lnTo>
                    <a:pt x="247649" y="5079"/>
                  </a:lnTo>
                  <a:lnTo>
                    <a:pt x="239521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134099" y="6264909"/>
              <a:ext cx="280670" cy="13970"/>
            </a:xfrm>
            <a:custGeom>
              <a:avLst/>
              <a:gdLst/>
              <a:ahLst/>
              <a:cxnLst/>
              <a:rect l="l" t="t" r="r" b="b"/>
              <a:pathLst>
                <a:path w="280670" h="13970">
                  <a:moveTo>
                    <a:pt x="267970" y="0"/>
                  </a:moveTo>
                  <a:lnTo>
                    <a:pt x="12700" y="0"/>
                  </a:lnTo>
                  <a:lnTo>
                    <a:pt x="6350" y="6349"/>
                  </a:lnTo>
                  <a:lnTo>
                    <a:pt x="0" y="13969"/>
                  </a:lnTo>
                  <a:lnTo>
                    <a:pt x="280670" y="13969"/>
                  </a:lnTo>
                  <a:lnTo>
                    <a:pt x="274320" y="6349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125844" y="6277609"/>
              <a:ext cx="297180" cy="15240"/>
            </a:xfrm>
            <a:custGeom>
              <a:avLst/>
              <a:gdLst/>
              <a:ahLst/>
              <a:cxnLst/>
              <a:rect l="l" t="t" r="r" b="b"/>
              <a:pathLst>
                <a:path w="297179" h="15239">
                  <a:moveTo>
                    <a:pt x="287866" y="0"/>
                  </a:moveTo>
                  <a:lnTo>
                    <a:pt x="9313" y="0"/>
                  </a:lnTo>
                  <a:lnTo>
                    <a:pt x="8254" y="1269"/>
                  </a:lnTo>
                  <a:lnTo>
                    <a:pt x="3175" y="8889"/>
                  </a:lnTo>
                  <a:lnTo>
                    <a:pt x="0" y="15239"/>
                  </a:lnTo>
                  <a:lnTo>
                    <a:pt x="297179" y="15239"/>
                  </a:lnTo>
                  <a:lnTo>
                    <a:pt x="294004" y="8889"/>
                  </a:lnTo>
                  <a:lnTo>
                    <a:pt x="288925" y="1269"/>
                  </a:lnTo>
                  <a:lnTo>
                    <a:pt x="28786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122669" y="6291579"/>
              <a:ext cx="303530" cy="13970"/>
            </a:xfrm>
            <a:custGeom>
              <a:avLst/>
              <a:gdLst/>
              <a:ahLst/>
              <a:cxnLst/>
              <a:rect l="l" t="t" r="r" b="b"/>
              <a:pathLst>
                <a:path w="303529" h="13970">
                  <a:moveTo>
                    <a:pt x="299719" y="0"/>
                  </a:moveTo>
                  <a:lnTo>
                    <a:pt x="3810" y="0"/>
                  </a:lnTo>
                  <a:lnTo>
                    <a:pt x="2539" y="2540"/>
                  </a:lnTo>
                  <a:lnTo>
                    <a:pt x="1269" y="6350"/>
                  </a:lnTo>
                  <a:lnTo>
                    <a:pt x="0" y="11430"/>
                  </a:lnTo>
                  <a:lnTo>
                    <a:pt x="0" y="13970"/>
                  </a:lnTo>
                  <a:lnTo>
                    <a:pt x="303529" y="13970"/>
                  </a:lnTo>
                  <a:lnTo>
                    <a:pt x="303529" y="6350"/>
                  </a:lnTo>
                  <a:lnTo>
                    <a:pt x="300989" y="2540"/>
                  </a:lnTo>
                  <a:lnTo>
                    <a:pt x="29971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122669" y="6304279"/>
              <a:ext cx="303530" cy="13970"/>
            </a:xfrm>
            <a:custGeom>
              <a:avLst/>
              <a:gdLst/>
              <a:ahLst/>
              <a:cxnLst/>
              <a:rect l="l" t="t" r="r" b="b"/>
              <a:pathLst>
                <a:path w="303529" h="13970">
                  <a:moveTo>
                    <a:pt x="0" y="0"/>
                  </a:moveTo>
                  <a:lnTo>
                    <a:pt x="303529" y="0"/>
                  </a:lnTo>
                  <a:lnTo>
                    <a:pt x="303529" y="13970"/>
                  </a:lnTo>
                  <a:lnTo>
                    <a:pt x="0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122670" y="6318250"/>
              <a:ext cx="303530" cy="13970"/>
            </a:xfrm>
            <a:custGeom>
              <a:avLst/>
              <a:gdLst/>
              <a:ahLst/>
              <a:cxnLst/>
              <a:rect l="l" t="t" r="r" b="b"/>
              <a:pathLst>
                <a:path w="303529" h="13970">
                  <a:moveTo>
                    <a:pt x="30353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35" y="2540"/>
                  </a:lnTo>
                  <a:lnTo>
                    <a:pt x="635" y="6350"/>
                  </a:lnTo>
                  <a:lnTo>
                    <a:pt x="1905" y="6350"/>
                  </a:lnTo>
                  <a:lnTo>
                    <a:pt x="1905" y="11430"/>
                  </a:lnTo>
                  <a:lnTo>
                    <a:pt x="3175" y="11430"/>
                  </a:lnTo>
                  <a:lnTo>
                    <a:pt x="3175" y="13970"/>
                  </a:lnTo>
                  <a:lnTo>
                    <a:pt x="300355" y="13970"/>
                  </a:lnTo>
                  <a:lnTo>
                    <a:pt x="300355" y="11430"/>
                  </a:lnTo>
                  <a:lnTo>
                    <a:pt x="302260" y="11430"/>
                  </a:lnTo>
                  <a:lnTo>
                    <a:pt x="302260" y="6350"/>
                  </a:lnTo>
                  <a:lnTo>
                    <a:pt x="303530" y="6350"/>
                  </a:lnTo>
                  <a:lnTo>
                    <a:pt x="303530" y="254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125844" y="6330950"/>
              <a:ext cx="297180" cy="13970"/>
            </a:xfrm>
            <a:custGeom>
              <a:avLst/>
              <a:gdLst/>
              <a:ahLst/>
              <a:cxnLst/>
              <a:rect l="l" t="t" r="r" b="b"/>
              <a:pathLst>
                <a:path w="297179" h="13970">
                  <a:moveTo>
                    <a:pt x="297179" y="0"/>
                  </a:moveTo>
                  <a:lnTo>
                    <a:pt x="0" y="0"/>
                  </a:lnTo>
                  <a:lnTo>
                    <a:pt x="3175" y="6350"/>
                  </a:lnTo>
                  <a:lnTo>
                    <a:pt x="8254" y="13970"/>
                  </a:lnTo>
                  <a:lnTo>
                    <a:pt x="288925" y="13970"/>
                  </a:lnTo>
                  <a:lnTo>
                    <a:pt x="294004" y="635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133253" y="6343650"/>
              <a:ext cx="282575" cy="15240"/>
            </a:xfrm>
            <a:custGeom>
              <a:avLst/>
              <a:gdLst/>
              <a:ahLst/>
              <a:cxnLst/>
              <a:rect l="l" t="t" r="r" b="b"/>
              <a:pathLst>
                <a:path w="282575" h="15239">
                  <a:moveTo>
                    <a:pt x="282363" y="0"/>
                  </a:moveTo>
                  <a:lnTo>
                    <a:pt x="0" y="0"/>
                  </a:lnTo>
                  <a:lnTo>
                    <a:pt x="846" y="1270"/>
                  </a:lnTo>
                  <a:lnTo>
                    <a:pt x="7196" y="8890"/>
                  </a:lnTo>
                  <a:lnTo>
                    <a:pt x="13546" y="15240"/>
                  </a:lnTo>
                  <a:lnTo>
                    <a:pt x="268816" y="15240"/>
                  </a:lnTo>
                  <a:lnTo>
                    <a:pt x="275166" y="8890"/>
                  </a:lnTo>
                  <a:lnTo>
                    <a:pt x="281516" y="1270"/>
                  </a:lnTo>
                  <a:lnTo>
                    <a:pt x="282363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145530" y="6357620"/>
              <a:ext cx="257810" cy="13970"/>
            </a:xfrm>
            <a:custGeom>
              <a:avLst/>
              <a:gdLst/>
              <a:ahLst/>
              <a:cxnLst/>
              <a:rect l="l" t="t" r="r" b="b"/>
              <a:pathLst>
                <a:path w="257810" h="13970">
                  <a:moveTo>
                    <a:pt x="257809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18541" y="13969"/>
                  </a:lnTo>
                  <a:lnTo>
                    <a:pt x="239521" y="13969"/>
                  </a:lnTo>
                  <a:lnTo>
                    <a:pt x="247649" y="8889"/>
                  </a:lnTo>
                  <a:lnTo>
                    <a:pt x="255269" y="2539"/>
                  </a:lnTo>
                  <a:lnTo>
                    <a:pt x="25780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162293" y="6370320"/>
              <a:ext cx="224790" cy="15240"/>
            </a:xfrm>
            <a:custGeom>
              <a:avLst/>
              <a:gdLst/>
              <a:ahLst/>
              <a:cxnLst/>
              <a:rect l="l" t="t" r="r" b="b"/>
              <a:pathLst>
                <a:path w="224789" h="15239">
                  <a:moveTo>
                    <a:pt x="224789" y="0"/>
                  </a:moveTo>
                  <a:lnTo>
                    <a:pt x="0" y="0"/>
                  </a:lnTo>
                  <a:lnTo>
                    <a:pt x="3555" y="2539"/>
                  </a:lnTo>
                  <a:lnTo>
                    <a:pt x="13715" y="7619"/>
                  </a:lnTo>
                  <a:lnTo>
                    <a:pt x="26415" y="12699"/>
                  </a:lnTo>
                  <a:lnTo>
                    <a:pt x="34882" y="15239"/>
                  </a:lnTo>
                  <a:lnTo>
                    <a:pt x="189399" y="15239"/>
                  </a:lnTo>
                  <a:lnTo>
                    <a:pt x="197865" y="12699"/>
                  </a:lnTo>
                  <a:lnTo>
                    <a:pt x="210565" y="7619"/>
                  </a:lnTo>
                  <a:lnTo>
                    <a:pt x="220725" y="2539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192943" y="6384290"/>
              <a:ext cx="163195" cy="12700"/>
            </a:xfrm>
            <a:custGeom>
              <a:avLst/>
              <a:gdLst/>
              <a:ahLst/>
              <a:cxnLst/>
              <a:rect l="l" t="t" r="r" b="b"/>
              <a:pathLst>
                <a:path w="163195" h="12700">
                  <a:moveTo>
                    <a:pt x="162983" y="0"/>
                  </a:moveTo>
                  <a:lnTo>
                    <a:pt x="0" y="0"/>
                  </a:lnTo>
                  <a:lnTo>
                    <a:pt x="21166" y="6350"/>
                  </a:lnTo>
                  <a:lnTo>
                    <a:pt x="35136" y="8890"/>
                  </a:lnTo>
                  <a:lnTo>
                    <a:pt x="50376" y="10160"/>
                  </a:lnTo>
                  <a:lnTo>
                    <a:pt x="65616" y="12700"/>
                  </a:lnTo>
                  <a:lnTo>
                    <a:pt x="97366" y="12700"/>
                  </a:lnTo>
                  <a:lnTo>
                    <a:pt x="112606" y="10160"/>
                  </a:lnTo>
                  <a:lnTo>
                    <a:pt x="127846" y="8890"/>
                  </a:lnTo>
                  <a:lnTo>
                    <a:pt x="141816" y="6350"/>
                  </a:lnTo>
                  <a:lnTo>
                    <a:pt x="162983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993168" y="5897879"/>
              <a:ext cx="290830" cy="40640"/>
            </a:xfrm>
            <a:custGeom>
              <a:avLst/>
              <a:gdLst/>
              <a:ahLst/>
              <a:cxnLst/>
              <a:rect l="l" t="t" r="r" b="b"/>
              <a:pathLst>
                <a:path w="290829" h="40639">
                  <a:moveTo>
                    <a:pt x="290791" y="0"/>
                  </a:moveTo>
                  <a:lnTo>
                    <a:pt x="281901" y="0"/>
                  </a:lnTo>
                  <a:lnTo>
                    <a:pt x="91401" y="19050"/>
                  </a:lnTo>
                  <a:lnTo>
                    <a:pt x="86017" y="20320"/>
                  </a:lnTo>
                  <a:lnTo>
                    <a:pt x="0" y="40640"/>
                  </a:lnTo>
                  <a:lnTo>
                    <a:pt x="82372" y="40640"/>
                  </a:lnTo>
                  <a:lnTo>
                    <a:pt x="91401" y="38100"/>
                  </a:lnTo>
                  <a:lnTo>
                    <a:pt x="269201" y="20320"/>
                  </a:lnTo>
                  <a:lnTo>
                    <a:pt x="281901" y="19050"/>
                  </a:lnTo>
                  <a:lnTo>
                    <a:pt x="290791" y="19050"/>
                  </a:lnTo>
                  <a:lnTo>
                    <a:pt x="290791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76899" y="5935979"/>
              <a:ext cx="407670" cy="217169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5867399" y="663194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4">
                  <a:moveTo>
                    <a:pt x="0" y="0"/>
                  </a:moveTo>
                  <a:lnTo>
                    <a:pt x="0" y="7619"/>
                  </a:lnTo>
                  <a:lnTo>
                    <a:pt x="12815" y="12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867399" y="6620509"/>
              <a:ext cx="51435" cy="40005"/>
            </a:xfrm>
            <a:custGeom>
              <a:avLst/>
              <a:gdLst/>
              <a:ahLst/>
              <a:cxnLst/>
              <a:rect l="l" t="t" r="r" b="b"/>
              <a:pathLst>
                <a:path w="51435" h="40004">
                  <a:moveTo>
                    <a:pt x="0" y="0"/>
                  </a:moveTo>
                  <a:lnTo>
                    <a:pt x="0" y="13970"/>
                  </a:lnTo>
                  <a:lnTo>
                    <a:pt x="8543" y="22513"/>
                  </a:lnTo>
                  <a:lnTo>
                    <a:pt x="51261" y="39831"/>
                  </a:lnTo>
                  <a:lnTo>
                    <a:pt x="20697" y="9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883575" y="6627752"/>
              <a:ext cx="74295" cy="48895"/>
            </a:xfrm>
            <a:custGeom>
              <a:avLst/>
              <a:gdLst/>
              <a:ahLst/>
              <a:cxnLst/>
              <a:rect l="l" t="t" r="r" b="b"/>
              <a:pathLst>
                <a:path w="74295" h="48895">
                  <a:moveTo>
                    <a:pt x="0" y="0"/>
                  </a:moveTo>
                  <a:lnTo>
                    <a:pt x="31049" y="30952"/>
                  </a:lnTo>
                  <a:lnTo>
                    <a:pt x="73925" y="48334"/>
                  </a:lnTo>
                  <a:lnTo>
                    <a:pt x="46183" y="20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927193" y="6647283"/>
              <a:ext cx="60325" cy="35560"/>
            </a:xfrm>
            <a:custGeom>
              <a:avLst/>
              <a:gdLst/>
              <a:ahLst/>
              <a:cxnLst/>
              <a:rect l="l" t="t" r="r" b="b"/>
              <a:pathLst>
                <a:path w="60325" h="35559">
                  <a:moveTo>
                    <a:pt x="0" y="0"/>
                  </a:moveTo>
                  <a:lnTo>
                    <a:pt x="27779" y="27779"/>
                  </a:lnTo>
                  <a:lnTo>
                    <a:pt x="34187" y="30377"/>
                  </a:lnTo>
                  <a:lnTo>
                    <a:pt x="59864" y="35444"/>
                  </a:lnTo>
                  <a:lnTo>
                    <a:pt x="37985" y="13634"/>
                  </a:lnTo>
                  <a:lnTo>
                    <a:pt x="25297" y="113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963355" y="6660585"/>
              <a:ext cx="54610" cy="28575"/>
            </a:xfrm>
            <a:custGeom>
              <a:avLst/>
              <a:gdLst/>
              <a:ahLst/>
              <a:cxnLst/>
              <a:rect l="l" t="t" r="r" b="b"/>
              <a:pathLst>
                <a:path w="54610" h="28575">
                  <a:moveTo>
                    <a:pt x="0" y="0"/>
                  </a:moveTo>
                  <a:lnTo>
                    <a:pt x="21758" y="21758"/>
                  </a:lnTo>
                  <a:lnTo>
                    <a:pt x="54554" y="28231"/>
                  </a:lnTo>
                  <a:lnTo>
                    <a:pt x="32257" y="5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992847" y="6665947"/>
              <a:ext cx="53975" cy="28575"/>
            </a:xfrm>
            <a:custGeom>
              <a:avLst/>
              <a:gdLst/>
              <a:ahLst/>
              <a:cxnLst/>
              <a:rect l="l" t="t" r="r" b="b"/>
              <a:pathLst>
                <a:path w="53975" h="28575">
                  <a:moveTo>
                    <a:pt x="0" y="0"/>
                  </a:moveTo>
                  <a:lnTo>
                    <a:pt x="22330" y="22330"/>
                  </a:lnTo>
                  <a:lnTo>
                    <a:pt x="53477" y="28477"/>
                  </a:lnTo>
                  <a:lnTo>
                    <a:pt x="30642" y="5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020787" y="6671027"/>
              <a:ext cx="54610" cy="29209"/>
            </a:xfrm>
            <a:custGeom>
              <a:avLst/>
              <a:gdLst/>
              <a:ahLst/>
              <a:cxnLst/>
              <a:rect l="l" t="t" r="r" b="b"/>
              <a:pathLst>
                <a:path w="54610" h="29209">
                  <a:moveTo>
                    <a:pt x="0" y="0"/>
                  </a:moveTo>
                  <a:lnTo>
                    <a:pt x="22871" y="22871"/>
                  </a:lnTo>
                  <a:lnTo>
                    <a:pt x="37112" y="25682"/>
                  </a:lnTo>
                  <a:lnTo>
                    <a:pt x="54209" y="28809"/>
                  </a:lnTo>
                  <a:lnTo>
                    <a:pt x="31044" y="5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048727" y="6676107"/>
              <a:ext cx="54610" cy="29209"/>
            </a:xfrm>
            <a:custGeom>
              <a:avLst/>
              <a:gdLst/>
              <a:ahLst/>
              <a:cxnLst/>
              <a:rect l="l" t="t" r="r" b="b"/>
              <a:pathLst>
                <a:path w="54610" h="29209">
                  <a:moveTo>
                    <a:pt x="0" y="0"/>
                  </a:moveTo>
                  <a:lnTo>
                    <a:pt x="23161" y="23161"/>
                  </a:lnTo>
                  <a:lnTo>
                    <a:pt x="54247" y="28847"/>
                  </a:lnTo>
                  <a:lnTo>
                    <a:pt x="31044" y="5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076667" y="6681187"/>
              <a:ext cx="55244" cy="29209"/>
            </a:xfrm>
            <a:custGeom>
              <a:avLst/>
              <a:gdLst/>
              <a:ahLst/>
              <a:cxnLst/>
              <a:rect l="l" t="t" r="r" b="b"/>
              <a:pathLst>
                <a:path w="55245" h="29209">
                  <a:moveTo>
                    <a:pt x="0" y="0"/>
                  </a:moveTo>
                  <a:lnTo>
                    <a:pt x="23199" y="23199"/>
                  </a:lnTo>
                  <a:lnTo>
                    <a:pt x="54968" y="29010"/>
                  </a:lnTo>
                  <a:lnTo>
                    <a:pt x="31637" y="5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106160" y="6686550"/>
              <a:ext cx="53340" cy="29209"/>
            </a:xfrm>
            <a:custGeom>
              <a:avLst/>
              <a:gdLst/>
              <a:ahLst/>
              <a:cxnLst/>
              <a:rect l="l" t="t" r="r" b="b"/>
              <a:pathLst>
                <a:path w="53339" h="29209">
                  <a:moveTo>
                    <a:pt x="0" y="0"/>
                  </a:moveTo>
                  <a:lnTo>
                    <a:pt x="23239" y="23239"/>
                  </a:lnTo>
                  <a:lnTo>
                    <a:pt x="52771" y="28641"/>
                  </a:lnTo>
                  <a:lnTo>
                    <a:pt x="29492" y="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134099" y="6691629"/>
              <a:ext cx="52069" cy="26670"/>
            </a:xfrm>
            <a:custGeom>
              <a:avLst/>
              <a:gdLst/>
              <a:ahLst/>
              <a:cxnLst/>
              <a:rect l="l" t="t" r="r" b="b"/>
              <a:pathLst>
                <a:path w="52070" h="26670">
                  <a:moveTo>
                    <a:pt x="0" y="0"/>
                  </a:moveTo>
                  <a:lnTo>
                    <a:pt x="23277" y="23277"/>
                  </a:lnTo>
                  <a:lnTo>
                    <a:pt x="27939" y="24130"/>
                  </a:lnTo>
                  <a:lnTo>
                    <a:pt x="51662" y="26262"/>
                  </a:lnTo>
                  <a:lnTo>
                    <a:pt x="30696" y="5296"/>
                  </a:lnTo>
                  <a:lnTo>
                    <a:pt x="27939" y="5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163418" y="6696818"/>
              <a:ext cx="48260" cy="23495"/>
            </a:xfrm>
            <a:custGeom>
              <a:avLst/>
              <a:gdLst/>
              <a:ahLst/>
              <a:cxnLst/>
              <a:rect l="l" t="t" r="r" b="b"/>
              <a:pathLst>
                <a:path w="48260" h="23495">
                  <a:moveTo>
                    <a:pt x="0" y="0"/>
                  </a:moveTo>
                  <a:lnTo>
                    <a:pt x="20948" y="20948"/>
                  </a:lnTo>
                  <a:lnTo>
                    <a:pt x="48089" y="23388"/>
                  </a:lnTo>
                  <a:lnTo>
                    <a:pt x="26882" y="2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188229" y="6698769"/>
              <a:ext cx="49530" cy="24130"/>
            </a:xfrm>
            <a:custGeom>
              <a:avLst/>
              <a:gdLst/>
              <a:ahLst/>
              <a:cxnLst/>
              <a:rect l="l" t="t" r="r" b="b"/>
              <a:pathLst>
                <a:path w="49529" h="24129">
                  <a:moveTo>
                    <a:pt x="0" y="0"/>
                  </a:moveTo>
                  <a:lnTo>
                    <a:pt x="21254" y="21254"/>
                  </a:lnTo>
                  <a:lnTo>
                    <a:pt x="49163" y="23763"/>
                  </a:lnTo>
                  <a:lnTo>
                    <a:pt x="27568" y="2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213041" y="6700721"/>
              <a:ext cx="49530" cy="24130"/>
            </a:xfrm>
            <a:custGeom>
              <a:avLst/>
              <a:gdLst/>
              <a:ahLst/>
              <a:cxnLst/>
              <a:rect l="l" t="t" r="r" b="b"/>
              <a:pathLst>
                <a:path w="49529" h="24129">
                  <a:moveTo>
                    <a:pt x="0" y="0"/>
                  </a:moveTo>
                  <a:lnTo>
                    <a:pt x="21561" y="21561"/>
                  </a:lnTo>
                  <a:lnTo>
                    <a:pt x="49469" y="24069"/>
                  </a:lnTo>
                  <a:lnTo>
                    <a:pt x="27568" y="2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237852" y="6702672"/>
              <a:ext cx="48260" cy="23495"/>
            </a:xfrm>
            <a:custGeom>
              <a:avLst/>
              <a:gdLst/>
              <a:ahLst/>
              <a:cxnLst/>
              <a:rect l="l" t="t" r="r" b="b"/>
              <a:pathLst>
                <a:path w="48260" h="23495">
                  <a:moveTo>
                    <a:pt x="0" y="0"/>
                  </a:moveTo>
                  <a:lnTo>
                    <a:pt x="21867" y="21867"/>
                  </a:lnTo>
                  <a:lnTo>
                    <a:pt x="37217" y="23247"/>
                  </a:lnTo>
                  <a:lnTo>
                    <a:pt x="47932" y="22532"/>
                  </a:lnTo>
                  <a:lnTo>
                    <a:pt x="27568" y="2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264042" y="6704732"/>
              <a:ext cx="44450" cy="20955"/>
            </a:xfrm>
            <a:custGeom>
              <a:avLst/>
              <a:gdLst/>
              <a:ahLst/>
              <a:cxnLst/>
              <a:rect l="l" t="t" r="r" b="b"/>
              <a:pathLst>
                <a:path w="44450" h="20954">
                  <a:moveTo>
                    <a:pt x="0" y="0"/>
                  </a:moveTo>
                  <a:lnTo>
                    <a:pt x="20552" y="20552"/>
                  </a:lnTo>
                  <a:lnTo>
                    <a:pt x="43975" y="18990"/>
                  </a:lnTo>
                  <a:lnTo>
                    <a:pt x="25795" y="867"/>
                  </a:lnTo>
                  <a:lnTo>
                    <a:pt x="11027" y="867"/>
                  </a:lnTo>
                  <a:lnTo>
                    <a:pt x="0" y="0"/>
                  </a:lnTo>
                  <a:close/>
                </a:path>
                <a:path w="44450" h="20954">
                  <a:moveTo>
                    <a:pt x="24978" y="53"/>
                  </a:moveTo>
                  <a:lnTo>
                    <a:pt x="11027" y="867"/>
                  </a:lnTo>
                  <a:lnTo>
                    <a:pt x="25795" y="867"/>
                  </a:lnTo>
                  <a:lnTo>
                    <a:pt x="24978" y="53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287069" y="6703500"/>
              <a:ext cx="43180" cy="20955"/>
            </a:xfrm>
            <a:custGeom>
              <a:avLst/>
              <a:gdLst/>
              <a:ahLst/>
              <a:cxnLst/>
              <a:rect l="l" t="t" r="r" b="b"/>
              <a:pathLst>
                <a:path w="43179" h="20954">
                  <a:moveTo>
                    <a:pt x="23999" y="0"/>
                  </a:moveTo>
                  <a:lnTo>
                    <a:pt x="0" y="1399"/>
                  </a:lnTo>
                  <a:lnTo>
                    <a:pt x="18956" y="20356"/>
                  </a:lnTo>
                  <a:lnTo>
                    <a:pt x="42768" y="18768"/>
                  </a:lnTo>
                  <a:lnTo>
                    <a:pt x="23999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308669" y="6702217"/>
              <a:ext cx="43180" cy="20320"/>
            </a:xfrm>
            <a:custGeom>
              <a:avLst/>
              <a:gdLst/>
              <a:ahLst/>
              <a:cxnLst/>
              <a:rect l="l" t="t" r="r" b="b"/>
              <a:pathLst>
                <a:path w="43179" h="20320">
                  <a:moveTo>
                    <a:pt x="24387" y="0"/>
                  </a:moveTo>
                  <a:lnTo>
                    <a:pt x="0" y="1422"/>
                  </a:lnTo>
                  <a:lnTo>
                    <a:pt x="18787" y="20210"/>
                  </a:lnTo>
                  <a:lnTo>
                    <a:pt x="42930" y="18600"/>
                  </a:lnTo>
                  <a:lnTo>
                    <a:pt x="24387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331469" y="6700909"/>
              <a:ext cx="42545" cy="20320"/>
            </a:xfrm>
            <a:custGeom>
              <a:avLst/>
              <a:gdLst/>
              <a:ahLst/>
              <a:cxnLst/>
              <a:rect l="l" t="t" r="r" b="b"/>
              <a:pathLst>
                <a:path w="42545" h="20320">
                  <a:moveTo>
                    <a:pt x="24000" y="0"/>
                  </a:moveTo>
                  <a:lnTo>
                    <a:pt x="0" y="1400"/>
                  </a:lnTo>
                  <a:lnTo>
                    <a:pt x="18609" y="20009"/>
                  </a:lnTo>
                  <a:lnTo>
                    <a:pt x="42421" y="18421"/>
                  </a:lnTo>
                  <a:lnTo>
                    <a:pt x="2400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353069" y="6699649"/>
              <a:ext cx="42545" cy="20320"/>
            </a:xfrm>
            <a:custGeom>
              <a:avLst/>
              <a:gdLst/>
              <a:ahLst/>
              <a:cxnLst/>
              <a:rect l="l" t="t" r="r" b="b"/>
              <a:pathLst>
                <a:path w="42545" h="20320">
                  <a:moveTo>
                    <a:pt x="24000" y="0"/>
                  </a:moveTo>
                  <a:lnTo>
                    <a:pt x="0" y="1400"/>
                  </a:lnTo>
                  <a:lnTo>
                    <a:pt x="18440" y="19840"/>
                  </a:lnTo>
                  <a:lnTo>
                    <a:pt x="42253" y="18253"/>
                  </a:lnTo>
                  <a:lnTo>
                    <a:pt x="24000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374670" y="6698389"/>
              <a:ext cx="42545" cy="19685"/>
            </a:xfrm>
            <a:custGeom>
              <a:avLst/>
              <a:gdLst/>
              <a:ahLst/>
              <a:cxnLst/>
              <a:rect l="l" t="t" r="r" b="b"/>
              <a:pathLst>
                <a:path w="42545" h="19684">
                  <a:moveTo>
                    <a:pt x="24000" y="0"/>
                  </a:moveTo>
                  <a:lnTo>
                    <a:pt x="0" y="1400"/>
                  </a:lnTo>
                  <a:lnTo>
                    <a:pt x="18271" y="19671"/>
                  </a:lnTo>
                  <a:lnTo>
                    <a:pt x="42084" y="18084"/>
                  </a:lnTo>
                  <a:lnTo>
                    <a:pt x="2400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396266" y="6693306"/>
              <a:ext cx="59690" cy="23495"/>
            </a:xfrm>
            <a:custGeom>
              <a:avLst/>
              <a:gdLst/>
              <a:ahLst/>
              <a:cxnLst/>
              <a:rect l="l" t="t" r="r" b="b"/>
              <a:pathLst>
                <a:path w="59689" h="23495">
                  <a:moveTo>
                    <a:pt x="59131" y="15049"/>
                  </a:moveTo>
                  <a:lnTo>
                    <a:pt x="44043" y="0"/>
                  </a:lnTo>
                  <a:lnTo>
                    <a:pt x="31203" y="3403"/>
                  </a:lnTo>
                  <a:lnTo>
                    <a:pt x="24930" y="3784"/>
                  </a:lnTo>
                  <a:lnTo>
                    <a:pt x="22796" y="3898"/>
                  </a:lnTo>
                  <a:lnTo>
                    <a:pt x="0" y="5232"/>
                  </a:lnTo>
                  <a:lnTo>
                    <a:pt x="18097" y="23329"/>
                  </a:lnTo>
                  <a:lnTo>
                    <a:pt x="31203" y="22453"/>
                  </a:lnTo>
                  <a:lnTo>
                    <a:pt x="39217" y="20332"/>
                  </a:lnTo>
                  <a:lnTo>
                    <a:pt x="41046" y="19850"/>
                  </a:lnTo>
                  <a:lnTo>
                    <a:pt x="59131" y="15049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438509" y="6688450"/>
              <a:ext cx="35560" cy="20955"/>
            </a:xfrm>
            <a:custGeom>
              <a:avLst/>
              <a:gdLst/>
              <a:ahLst/>
              <a:cxnLst/>
              <a:rect l="l" t="t" r="r" b="b"/>
              <a:pathLst>
                <a:path w="35560" h="20954">
                  <a:moveTo>
                    <a:pt x="20071" y="0"/>
                  </a:moveTo>
                  <a:lnTo>
                    <a:pt x="0" y="5328"/>
                  </a:lnTo>
                  <a:lnTo>
                    <a:pt x="15053" y="20382"/>
                  </a:lnTo>
                  <a:lnTo>
                    <a:pt x="35124" y="15053"/>
                  </a:lnTo>
                  <a:lnTo>
                    <a:pt x="20071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457576" y="6683388"/>
              <a:ext cx="35560" cy="20955"/>
            </a:xfrm>
            <a:custGeom>
              <a:avLst/>
              <a:gdLst/>
              <a:ahLst/>
              <a:cxnLst/>
              <a:rect l="l" t="t" r="r" b="b"/>
              <a:pathLst>
                <a:path w="35560" h="20954">
                  <a:moveTo>
                    <a:pt x="20071" y="0"/>
                  </a:moveTo>
                  <a:lnTo>
                    <a:pt x="0" y="5328"/>
                  </a:lnTo>
                  <a:lnTo>
                    <a:pt x="15053" y="20382"/>
                  </a:lnTo>
                  <a:lnTo>
                    <a:pt x="35124" y="15053"/>
                  </a:lnTo>
                  <a:lnTo>
                    <a:pt x="20071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475641" y="6678592"/>
              <a:ext cx="35560" cy="20955"/>
            </a:xfrm>
            <a:custGeom>
              <a:avLst/>
              <a:gdLst/>
              <a:ahLst/>
              <a:cxnLst/>
              <a:rect l="l" t="t" r="r" b="b"/>
              <a:pathLst>
                <a:path w="35559" h="20954">
                  <a:moveTo>
                    <a:pt x="20071" y="0"/>
                  </a:moveTo>
                  <a:lnTo>
                    <a:pt x="0" y="5328"/>
                  </a:lnTo>
                  <a:lnTo>
                    <a:pt x="15053" y="20382"/>
                  </a:lnTo>
                  <a:lnTo>
                    <a:pt x="35124" y="15053"/>
                  </a:lnTo>
                  <a:lnTo>
                    <a:pt x="2007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493705" y="6673796"/>
              <a:ext cx="35560" cy="20955"/>
            </a:xfrm>
            <a:custGeom>
              <a:avLst/>
              <a:gdLst/>
              <a:ahLst/>
              <a:cxnLst/>
              <a:rect l="l" t="t" r="r" b="b"/>
              <a:pathLst>
                <a:path w="35559" h="20954">
                  <a:moveTo>
                    <a:pt x="20071" y="0"/>
                  </a:moveTo>
                  <a:lnTo>
                    <a:pt x="0" y="5328"/>
                  </a:lnTo>
                  <a:lnTo>
                    <a:pt x="15053" y="20382"/>
                  </a:lnTo>
                  <a:lnTo>
                    <a:pt x="35124" y="15053"/>
                  </a:lnTo>
                  <a:lnTo>
                    <a:pt x="20071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511769" y="6669001"/>
              <a:ext cx="35560" cy="20955"/>
            </a:xfrm>
            <a:custGeom>
              <a:avLst/>
              <a:gdLst/>
              <a:ahLst/>
              <a:cxnLst/>
              <a:rect l="l" t="t" r="r" b="b"/>
              <a:pathLst>
                <a:path w="35559" h="20954">
                  <a:moveTo>
                    <a:pt x="20071" y="0"/>
                  </a:moveTo>
                  <a:lnTo>
                    <a:pt x="0" y="5328"/>
                  </a:lnTo>
                  <a:lnTo>
                    <a:pt x="15053" y="20382"/>
                  </a:lnTo>
                  <a:lnTo>
                    <a:pt x="35124" y="15053"/>
                  </a:lnTo>
                  <a:lnTo>
                    <a:pt x="20071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530837" y="6664205"/>
              <a:ext cx="34290" cy="20320"/>
            </a:xfrm>
            <a:custGeom>
              <a:avLst/>
              <a:gdLst/>
              <a:ahLst/>
              <a:cxnLst/>
              <a:rect l="l" t="t" r="r" b="b"/>
              <a:pathLst>
                <a:path w="34290" h="20320">
                  <a:moveTo>
                    <a:pt x="19067" y="0"/>
                  </a:moveTo>
                  <a:lnTo>
                    <a:pt x="0" y="5062"/>
                  </a:lnTo>
                  <a:lnTo>
                    <a:pt x="15053" y="20115"/>
                  </a:lnTo>
                  <a:lnTo>
                    <a:pt x="34121" y="15053"/>
                  </a:lnTo>
                  <a:lnTo>
                    <a:pt x="19067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547897" y="6659142"/>
              <a:ext cx="23495" cy="20955"/>
            </a:xfrm>
            <a:custGeom>
              <a:avLst/>
              <a:gdLst/>
              <a:ahLst/>
              <a:cxnLst/>
              <a:rect l="l" t="t" r="r" b="b"/>
              <a:pathLst>
                <a:path w="23495" h="20954">
                  <a:moveTo>
                    <a:pt x="21074" y="0"/>
                  </a:moveTo>
                  <a:lnTo>
                    <a:pt x="0" y="5595"/>
                  </a:lnTo>
                  <a:lnTo>
                    <a:pt x="15053" y="20648"/>
                  </a:lnTo>
                  <a:lnTo>
                    <a:pt x="23082" y="18517"/>
                  </a:lnTo>
                  <a:lnTo>
                    <a:pt x="23082" y="2007"/>
                  </a:lnTo>
                  <a:lnTo>
                    <a:pt x="21074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566965" y="6658609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4014" y="0"/>
                  </a:moveTo>
                  <a:lnTo>
                    <a:pt x="0" y="1065"/>
                  </a:lnTo>
                  <a:lnTo>
                    <a:pt x="4014" y="5080"/>
                  </a:lnTo>
                  <a:lnTo>
                    <a:pt x="401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0699" y="6201409"/>
              <a:ext cx="140970" cy="342900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6740" y="5943600"/>
              <a:ext cx="1191260" cy="732790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6409690" y="5908039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430" y="2870"/>
                  </a:moveTo>
                  <a:lnTo>
                    <a:pt x="5080" y="1282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5080" y="19646"/>
                  </a:lnTo>
                  <a:lnTo>
                    <a:pt x="11430" y="20383"/>
                  </a:lnTo>
                  <a:lnTo>
                    <a:pt x="11430" y="287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419849" y="5910579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0" y="0"/>
                  </a:moveTo>
                  <a:lnTo>
                    <a:pt x="0" y="17695"/>
                  </a:lnTo>
                  <a:lnTo>
                    <a:pt x="6350" y="18436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426199" y="5912167"/>
              <a:ext cx="5080" cy="17780"/>
            </a:xfrm>
            <a:custGeom>
              <a:avLst/>
              <a:gdLst/>
              <a:ahLst/>
              <a:cxnLst/>
              <a:rect l="l" t="t" r="r" b="b"/>
              <a:pathLst>
                <a:path w="5079" h="17779">
                  <a:moveTo>
                    <a:pt x="0" y="0"/>
                  </a:moveTo>
                  <a:lnTo>
                    <a:pt x="0" y="16848"/>
                  </a:lnTo>
                  <a:lnTo>
                    <a:pt x="5079" y="17441"/>
                  </a:lnTo>
                  <a:lnTo>
                    <a:pt x="5079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431280" y="5913437"/>
              <a:ext cx="6350" cy="17145"/>
            </a:xfrm>
            <a:custGeom>
              <a:avLst/>
              <a:gdLst/>
              <a:ahLst/>
              <a:cxnLst/>
              <a:rect l="l" t="t" r="r" b="b"/>
              <a:pathLst>
                <a:path w="6350" h="17145">
                  <a:moveTo>
                    <a:pt x="0" y="0"/>
                  </a:moveTo>
                  <a:lnTo>
                    <a:pt x="0" y="16171"/>
                  </a:lnTo>
                  <a:lnTo>
                    <a:pt x="6350" y="1691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436360" y="5914707"/>
              <a:ext cx="6350" cy="16510"/>
            </a:xfrm>
            <a:custGeom>
              <a:avLst/>
              <a:gdLst/>
              <a:ahLst/>
              <a:cxnLst/>
              <a:rect l="l" t="t" r="r" b="b"/>
              <a:pathLst>
                <a:path w="6350" h="16510">
                  <a:moveTo>
                    <a:pt x="0" y="0"/>
                  </a:moveTo>
                  <a:lnTo>
                    <a:pt x="0" y="15493"/>
                  </a:lnTo>
                  <a:lnTo>
                    <a:pt x="6350" y="16234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442710" y="5916295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39">
                  <a:moveTo>
                    <a:pt x="0" y="0"/>
                  </a:moveTo>
                  <a:lnTo>
                    <a:pt x="0" y="14647"/>
                  </a:lnTo>
                  <a:lnTo>
                    <a:pt x="5079" y="1523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447790" y="5917565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970"/>
                  </a:lnTo>
                  <a:lnTo>
                    <a:pt x="6350" y="14710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452869" y="5918834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4">
                  <a:moveTo>
                    <a:pt x="0" y="0"/>
                  </a:moveTo>
                  <a:lnTo>
                    <a:pt x="0" y="13292"/>
                  </a:lnTo>
                  <a:lnTo>
                    <a:pt x="6350" y="14033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459219" y="5920422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0" y="12446"/>
                  </a:lnTo>
                  <a:lnTo>
                    <a:pt x="5079" y="13038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464299" y="5921692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1768"/>
                  </a:lnTo>
                  <a:lnTo>
                    <a:pt x="6350" y="12509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469380" y="592296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0" y="11091"/>
                  </a:lnTo>
                  <a:lnTo>
                    <a:pt x="6350" y="11832"/>
                  </a:lnTo>
                  <a:lnTo>
                    <a:pt x="635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475730" y="592455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10244"/>
                  </a:lnTo>
                  <a:lnTo>
                    <a:pt x="5080" y="10837"/>
                  </a:lnTo>
                  <a:lnTo>
                    <a:pt x="508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480810" y="5925820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0" y="0"/>
                  </a:moveTo>
                  <a:lnTo>
                    <a:pt x="0" y="9567"/>
                  </a:lnTo>
                  <a:lnTo>
                    <a:pt x="5079" y="10159"/>
                  </a:lnTo>
                  <a:lnTo>
                    <a:pt x="5079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485890" y="5927090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0" y="0"/>
                  </a:moveTo>
                  <a:lnTo>
                    <a:pt x="0" y="8890"/>
                  </a:lnTo>
                  <a:lnTo>
                    <a:pt x="6350" y="10583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492240" y="5927830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0" y="0"/>
                  </a:moveTo>
                  <a:lnTo>
                    <a:pt x="0" y="9842"/>
                  </a:lnTo>
                  <a:lnTo>
                    <a:pt x="5080" y="11197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497319" y="5928423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0" y="0"/>
                  </a:moveTo>
                  <a:lnTo>
                    <a:pt x="0" y="10604"/>
                  </a:lnTo>
                  <a:lnTo>
                    <a:pt x="6350" y="1229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502399" y="592901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0"/>
                  </a:moveTo>
                  <a:lnTo>
                    <a:pt x="0" y="11366"/>
                  </a:lnTo>
                  <a:lnTo>
                    <a:pt x="6350" y="1305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508749" y="5929757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79" h="13970">
                  <a:moveTo>
                    <a:pt x="0" y="0"/>
                  </a:moveTo>
                  <a:lnTo>
                    <a:pt x="0" y="12319"/>
                  </a:lnTo>
                  <a:lnTo>
                    <a:pt x="5079" y="13673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513830" y="5930349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0" y="0"/>
                  </a:moveTo>
                  <a:lnTo>
                    <a:pt x="0" y="13081"/>
                  </a:lnTo>
                  <a:lnTo>
                    <a:pt x="6350" y="14774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518909" y="5930942"/>
              <a:ext cx="6350" cy="15875"/>
            </a:xfrm>
            <a:custGeom>
              <a:avLst/>
              <a:gdLst/>
              <a:ahLst/>
              <a:cxnLst/>
              <a:rect l="l" t="t" r="r" b="b"/>
              <a:pathLst>
                <a:path w="6350" h="15875">
                  <a:moveTo>
                    <a:pt x="0" y="0"/>
                  </a:moveTo>
                  <a:lnTo>
                    <a:pt x="0" y="13842"/>
                  </a:lnTo>
                  <a:lnTo>
                    <a:pt x="6350" y="15536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525259" y="5931683"/>
              <a:ext cx="5080" cy="16510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0" y="0"/>
                  </a:moveTo>
                  <a:lnTo>
                    <a:pt x="0" y="14795"/>
                  </a:lnTo>
                  <a:lnTo>
                    <a:pt x="5080" y="16150"/>
                  </a:lnTo>
                  <a:lnTo>
                    <a:pt x="508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530340" y="5932275"/>
              <a:ext cx="6350" cy="17780"/>
            </a:xfrm>
            <a:custGeom>
              <a:avLst/>
              <a:gdLst/>
              <a:ahLst/>
              <a:cxnLst/>
              <a:rect l="l" t="t" r="r" b="b"/>
              <a:pathLst>
                <a:path w="6350" h="17779">
                  <a:moveTo>
                    <a:pt x="0" y="0"/>
                  </a:moveTo>
                  <a:lnTo>
                    <a:pt x="0" y="15557"/>
                  </a:lnTo>
                  <a:lnTo>
                    <a:pt x="6350" y="1725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535420" y="5932868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4">
                  <a:moveTo>
                    <a:pt x="0" y="0"/>
                  </a:moveTo>
                  <a:lnTo>
                    <a:pt x="0" y="16319"/>
                  </a:lnTo>
                  <a:lnTo>
                    <a:pt x="6350" y="18012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541770" y="5933609"/>
              <a:ext cx="5080" cy="19050"/>
            </a:xfrm>
            <a:custGeom>
              <a:avLst/>
              <a:gdLst/>
              <a:ahLst/>
              <a:cxnLst/>
              <a:rect l="l" t="t" r="r" b="b"/>
              <a:pathLst>
                <a:path w="5079" h="19050">
                  <a:moveTo>
                    <a:pt x="0" y="0"/>
                  </a:moveTo>
                  <a:lnTo>
                    <a:pt x="0" y="17271"/>
                  </a:lnTo>
                  <a:lnTo>
                    <a:pt x="5079" y="18626"/>
                  </a:lnTo>
                  <a:lnTo>
                    <a:pt x="5079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546849" y="5934202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0" y="0"/>
                  </a:moveTo>
                  <a:lnTo>
                    <a:pt x="0" y="18034"/>
                  </a:lnTo>
                  <a:lnTo>
                    <a:pt x="6350" y="19727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551930" y="5934794"/>
              <a:ext cx="6350" cy="20955"/>
            </a:xfrm>
            <a:custGeom>
              <a:avLst/>
              <a:gdLst/>
              <a:ahLst/>
              <a:cxnLst/>
              <a:rect l="l" t="t" r="r" b="b"/>
              <a:pathLst>
                <a:path w="6350" h="20954">
                  <a:moveTo>
                    <a:pt x="0" y="0"/>
                  </a:moveTo>
                  <a:lnTo>
                    <a:pt x="0" y="18795"/>
                  </a:lnTo>
                  <a:lnTo>
                    <a:pt x="6350" y="20489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558280" y="5935535"/>
              <a:ext cx="3810" cy="20955"/>
            </a:xfrm>
            <a:custGeom>
              <a:avLst/>
              <a:gdLst/>
              <a:ahLst/>
              <a:cxnLst/>
              <a:rect l="l" t="t" r="r" b="b"/>
              <a:pathLst>
                <a:path w="3809" h="20954">
                  <a:moveTo>
                    <a:pt x="0" y="0"/>
                  </a:moveTo>
                  <a:lnTo>
                    <a:pt x="0" y="19748"/>
                  </a:lnTo>
                  <a:lnTo>
                    <a:pt x="3810" y="20764"/>
                  </a:lnTo>
                  <a:lnTo>
                    <a:pt x="3810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07760" y="6267450"/>
              <a:ext cx="132079" cy="82550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9400" y="5764529"/>
              <a:ext cx="2580640" cy="1084580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667499" y="5835650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8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" name="object 19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3199" y="5334000"/>
              <a:ext cx="2143759" cy="1304290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8387442" y="505840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2177" y="0"/>
                  </a:moveTo>
                  <a:lnTo>
                    <a:pt x="0" y="2539"/>
                  </a:lnTo>
                  <a:lnTo>
                    <a:pt x="4265" y="2539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384177" y="5060950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381999" y="5063490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381999" y="506730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387926" y="507492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393853" y="508254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396816" y="508635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398791" y="508889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01755" y="5092700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07681" y="5100320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13608" y="51079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418548" y="5114290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421511" y="5118100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428488" y="5125720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438682" y="5132070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450914" y="5139690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457030" y="5143500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463140" y="5147309"/>
              <a:ext cx="498475" cy="7620"/>
            </a:xfrm>
            <a:custGeom>
              <a:avLst/>
              <a:gdLst/>
              <a:ahLst/>
              <a:cxnLst/>
              <a:rect l="l" t="t" r="r" b="b"/>
              <a:pathLst>
                <a:path w="498475" h="7620">
                  <a:moveTo>
                    <a:pt x="35623" y="7620"/>
                  </a:moveTo>
                  <a:lnTo>
                    <a:pt x="29616" y="3810"/>
                  </a:lnTo>
                  <a:lnTo>
                    <a:pt x="23596" y="0"/>
                  </a:lnTo>
                  <a:lnTo>
                    <a:pt x="0" y="0"/>
                  </a:lnTo>
                  <a:lnTo>
                    <a:pt x="6121" y="3810"/>
                  </a:lnTo>
                  <a:lnTo>
                    <a:pt x="12230" y="7620"/>
                  </a:lnTo>
                  <a:lnTo>
                    <a:pt x="35623" y="7620"/>
                  </a:lnTo>
                  <a:close/>
                </a:path>
                <a:path w="498475" h="7620">
                  <a:moveTo>
                    <a:pt x="497890" y="0"/>
                  </a:moveTo>
                  <a:lnTo>
                    <a:pt x="489000" y="0"/>
                  </a:lnTo>
                  <a:lnTo>
                    <a:pt x="484327" y="3810"/>
                  </a:lnTo>
                  <a:lnTo>
                    <a:pt x="479666" y="7620"/>
                  </a:lnTo>
                  <a:lnTo>
                    <a:pt x="488556" y="7620"/>
                  </a:lnTo>
                  <a:lnTo>
                    <a:pt x="493217" y="3810"/>
                  </a:lnTo>
                  <a:lnTo>
                    <a:pt x="49789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479455" y="5157470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491687" y="5165090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497803" y="5168900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512202" y="5175250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537050" y="5182870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561898" y="5190490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574322" y="5194300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582604" y="5196840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595028" y="5200650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680812" y="5208270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712199" y="4800600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729027" y="4803140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754268" y="4806950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577580" y="4814570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548831" y="4820920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006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530474" y="4828540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524355" y="4832350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505998" y="4839970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488564" y="4847590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472978" y="4853940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467782" y="4857750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452196" y="4865370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436609" y="4872990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436609" y="4876800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438832" y="48793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442165" y="4883150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962390" y="486790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08" y="7620"/>
                  </a:moveTo>
                  <a:lnTo>
                    <a:pt x="12801" y="3810"/>
                  </a:lnTo>
                  <a:lnTo>
                    <a:pt x="11074" y="2540"/>
                  </a:lnTo>
                  <a:lnTo>
                    <a:pt x="7620" y="0"/>
                  </a:lnTo>
                  <a:lnTo>
                    <a:pt x="5080" y="254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18008" y="762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961120" y="4875529"/>
              <a:ext cx="26670" cy="5080"/>
            </a:xfrm>
            <a:custGeom>
              <a:avLst/>
              <a:gdLst/>
              <a:ahLst/>
              <a:cxnLst/>
              <a:rect l="l" t="t" r="r" b="b"/>
              <a:pathLst>
                <a:path w="26670" h="5079">
                  <a:moveTo>
                    <a:pt x="19280" y="0"/>
                  </a:moveTo>
                  <a:lnTo>
                    <a:pt x="1270" y="0"/>
                  </a:lnTo>
                  <a:lnTo>
                    <a:pt x="0" y="1270"/>
                  </a:lnTo>
                  <a:lnTo>
                    <a:pt x="4969" y="5080"/>
                  </a:lnTo>
                  <a:lnTo>
                    <a:pt x="26208" y="5080"/>
                  </a:lnTo>
                  <a:lnTo>
                    <a:pt x="19280" y="0"/>
                  </a:lnTo>
                  <a:close/>
                </a:path>
              </a:pathLst>
            </a:custGeom>
            <a:solidFill>
              <a:srgbClr val="006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966089" y="4880609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238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165" y="507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971059" y="4884420"/>
              <a:ext cx="28575" cy="5080"/>
            </a:xfrm>
            <a:custGeom>
              <a:avLst/>
              <a:gdLst/>
              <a:ahLst/>
              <a:cxnLst/>
              <a:rect l="l" t="t" r="r" b="b"/>
              <a:pathLst>
                <a:path w="28575" h="5079">
                  <a:moveTo>
                    <a:pt x="21464" y="0"/>
                  </a:moveTo>
                  <a:lnTo>
                    <a:pt x="0" y="0"/>
                  </a:lnTo>
                  <a:lnTo>
                    <a:pt x="6626" y="5079"/>
                  </a:lnTo>
                  <a:lnTo>
                    <a:pt x="28391" y="507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977685" y="4889500"/>
              <a:ext cx="29209" cy="5080"/>
            </a:xfrm>
            <a:custGeom>
              <a:avLst/>
              <a:gdLst/>
              <a:ahLst/>
              <a:cxnLst/>
              <a:rect l="l" t="t" r="r" b="b"/>
              <a:pathLst>
                <a:path w="29209" h="5079">
                  <a:moveTo>
                    <a:pt x="21765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8692" y="5080"/>
                  </a:lnTo>
                  <a:lnTo>
                    <a:pt x="21765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984311" y="489457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206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746" y="3810"/>
                  </a:lnTo>
                  <a:lnTo>
                    <a:pt x="23798" y="1270"/>
                  </a:lnTo>
                  <a:lnTo>
                    <a:pt x="22066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989280" y="4898390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995907" y="4903470"/>
              <a:ext cx="22225" cy="5080"/>
            </a:xfrm>
            <a:custGeom>
              <a:avLst/>
              <a:gdLst/>
              <a:ahLst/>
              <a:cxnLst/>
              <a:rect l="l" t="t" r="r" b="b"/>
              <a:pathLst>
                <a:path w="22225" h="5079">
                  <a:moveTo>
                    <a:pt x="18045" y="0"/>
                  </a:moveTo>
                  <a:lnTo>
                    <a:pt x="0" y="0"/>
                  </a:lnTo>
                  <a:lnTo>
                    <a:pt x="3313" y="2539"/>
                  </a:lnTo>
                  <a:lnTo>
                    <a:pt x="5853" y="5079"/>
                  </a:lnTo>
                  <a:lnTo>
                    <a:pt x="21939" y="5079"/>
                  </a:lnTo>
                  <a:lnTo>
                    <a:pt x="18045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9000490" y="4907279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20" h="5079">
                  <a:moveTo>
                    <a:pt x="1638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20277" y="5080"/>
                  </a:lnTo>
                  <a:lnTo>
                    <a:pt x="16382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9005570" y="4912359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4" h="5079">
                  <a:moveTo>
                    <a:pt x="15197" y="0"/>
                  </a:moveTo>
                  <a:lnTo>
                    <a:pt x="0" y="0"/>
                  </a:lnTo>
                  <a:lnTo>
                    <a:pt x="5079" y="5079"/>
                  </a:lnTo>
                  <a:lnTo>
                    <a:pt x="19092" y="5079"/>
                  </a:lnTo>
                  <a:lnTo>
                    <a:pt x="15197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9010649" y="4917440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5" h="5079">
                  <a:moveTo>
                    <a:pt x="14012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906" y="508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9015730" y="4922520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826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5748" y="3809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9019540" y="4926329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1938" y="0"/>
                  </a:moveTo>
                  <a:lnTo>
                    <a:pt x="0" y="0"/>
                  </a:lnTo>
                  <a:lnTo>
                    <a:pt x="5080" y="5080"/>
                  </a:lnTo>
                  <a:lnTo>
                    <a:pt x="15832" y="5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9024620" y="49314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3217" y="5079"/>
                  </a:lnTo>
                  <a:lnTo>
                    <a:pt x="13292" y="507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9027498" y="493522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0117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1303" y="507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9028853" y="494030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48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1133" y="508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9030208" y="49453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779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964" y="5080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9031223" y="494919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51" y="0"/>
                  </a:moveTo>
                  <a:lnTo>
                    <a:pt x="0" y="0"/>
                  </a:lnTo>
                  <a:lnTo>
                    <a:pt x="1354" y="5080"/>
                  </a:lnTo>
                  <a:lnTo>
                    <a:pt x="10837" y="508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9032578" y="495427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482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667" y="5079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9033933" y="4959350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1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202" y="3810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9034949" y="496315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186" y="0"/>
                  </a:moveTo>
                  <a:lnTo>
                    <a:pt x="0" y="0"/>
                  </a:lnTo>
                  <a:lnTo>
                    <a:pt x="1354" y="5079"/>
                  </a:lnTo>
                  <a:lnTo>
                    <a:pt x="10371" y="5079"/>
                  </a:lnTo>
                  <a:lnTo>
                    <a:pt x="9186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9036304" y="496824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312" y="5080"/>
                  </a:lnTo>
                  <a:lnTo>
                    <a:pt x="10244" y="508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9037320" y="497205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888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244" y="508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9038505" y="49771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059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413" y="5080"/>
                  </a:lnTo>
                  <a:lnTo>
                    <a:pt x="9059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9039690" y="49822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228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0583" y="507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9040875" y="498729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9398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752" y="5080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9041765" y="499110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525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0879" y="508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9043839" y="499999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821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175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9045024" y="500507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990" y="0"/>
                  </a:moveTo>
                  <a:lnTo>
                    <a:pt x="0" y="0"/>
                  </a:lnTo>
                  <a:lnTo>
                    <a:pt x="1185" y="5079"/>
                  </a:lnTo>
                  <a:lnTo>
                    <a:pt x="11345" y="5079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9044826" y="5010150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89">
                  <a:moveTo>
                    <a:pt x="11544" y="0"/>
                  </a:moveTo>
                  <a:lnTo>
                    <a:pt x="1384" y="0"/>
                  </a:lnTo>
                  <a:lnTo>
                    <a:pt x="584" y="5080"/>
                  </a:lnTo>
                  <a:lnTo>
                    <a:pt x="0" y="8890"/>
                  </a:lnTo>
                  <a:lnTo>
                    <a:pt x="9956" y="8890"/>
                  </a:lnTo>
                  <a:lnTo>
                    <a:pt x="10629" y="5080"/>
                  </a:lnTo>
                  <a:lnTo>
                    <a:pt x="10858" y="3810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9044036" y="501904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52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849" y="5080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9043443" y="502285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668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764" y="508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9042654" y="502792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555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651" y="5080"/>
                  </a:lnTo>
                  <a:lnTo>
                    <a:pt x="10555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9041863" y="503300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442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539" y="5079"/>
                  </a:lnTo>
                  <a:lnTo>
                    <a:pt x="10442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9041271" y="5038090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31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454" y="381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9040480" y="504190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244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341" y="5080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9039690" y="5046979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1013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9228" y="5080"/>
                  </a:lnTo>
                  <a:lnTo>
                    <a:pt x="10131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9039097" y="505205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21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143" y="3809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9038307" y="5055870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934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031" y="5079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007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9037517" y="5060950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59" h="5079">
                  <a:moveTo>
                    <a:pt x="9821" y="0"/>
                  </a:moveTo>
                  <a:lnTo>
                    <a:pt x="790" y="0"/>
                  </a:lnTo>
                  <a:lnTo>
                    <a:pt x="0" y="5080"/>
                  </a:lnTo>
                  <a:lnTo>
                    <a:pt x="8918" y="508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9035315" y="506475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11346" y="0"/>
                  </a:moveTo>
                  <a:lnTo>
                    <a:pt x="2400" y="0"/>
                  </a:lnTo>
                  <a:lnTo>
                    <a:pt x="2005" y="2539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0895" y="2539"/>
                  </a:lnTo>
                  <a:lnTo>
                    <a:pt x="11346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9031304" y="506984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9027293" y="507492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9024285" y="507872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9020275" y="508380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9017267" y="508762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9013256" y="509270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9009246" y="509777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80"/>
                  </a:lnTo>
                  <a:lnTo>
                    <a:pt x="8889" y="5080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9005235" y="51028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9002227" y="5106670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999220" y="5111750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0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71560" y="5162550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611277" y="5171440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7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644164" y="5175250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007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605096" y="4834890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24240" y="486410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008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08999" y="487172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493759" y="487934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487409" y="4885690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458199" y="4914900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450580" y="4922520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442959" y="4928870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436609" y="4936490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427466" y="4965700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425942" y="4972050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424418" y="4979670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423147" y="4987290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421934" y="5016500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423768" y="5022850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425970" y="5030470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428171" y="5038090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007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436609" y="5067300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440751" y="5073650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445720" y="5081270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006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450690" y="5088890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0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478231" y="5118100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08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838437" y="4857750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852408" y="4864100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869171" y="4871720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885935" y="487934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008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924769" y="4908550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932559" y="4916170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939050" y="4922520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946839" y="4930140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007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965968" y="4959350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968393" y="4966970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970687" y="4974590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972380" y="4980940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007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978476" y="5003800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978203" y="5010150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0076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976237" y="5017770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974270" y="5025390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963659" y="5054600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959849" y="5062220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956674" y="5068570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952865" y="5076190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006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907087" y="5105400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006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894387" y="5113020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881918" y="5119370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871527" y="5126990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00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00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863330" y="5156200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573770" y="4883150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558530" y="4889500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547777" y="4897120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538379" y="4904740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503478" y="4933950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500827" y="4940300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498619" y="4947920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495968" y="4955540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007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486802" y="4984750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484870" y="4991100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484870" y="4998720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487294" y="5006340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496992" y="5035550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8499301" y="5041900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007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8502072" y="5049520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8506393" y="5057140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8512576" y="5063490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007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8534834" y="5086350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8541017" y="5092700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8548436" y="5100320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008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8561070" y="5107940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008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8573770" y="5114290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8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8650922" y="5143500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8660968" y="4898389"/>
              <a:ext cx="120650" cy="6350"/>
            </a:xfrm>
            <a:custGeom>
              <a:avLst/>
              <a:gdLst/>
              <a:ahLst/>
              <a:cxnLst/>
              <a:rect l="l" t="t" r="r" b="b"/>
              <a:pathLst>
                <a:path w="120650" h="6350">
                  <a:moveTo>
                    <a:pt x="120230" y="3810"/>
                  </a:moveTo>
                  <a:lnTo>
                    <a:pt x="110274" y="3810"/>
                  </a:lnTo>
                  <a:lnTo>
                    <a:pt x="110274" y="2540"/>
                  </a:lnTo>
                  <a:lnTo>
                    <a:pt x="105841" y="2540"/>
                  </a:lnTo>
                  <a:lnTo>
                    <a:pt x="96951" y="1270"/>
                  </a:lnTo>
                  <a:lnTo>
                    <a:pt x="79171" y="0"/>
                  </a:lnTo>
                  <a:lnTo>
                    <a:pt x="42341" y="0"/>
                  </a:lnTo>
                  <a:lnTo>
                    <a:pt x="23291" y="1270"/>
                  </a:lnTo>
                  <a:lnTo>
                    <a:pt x="14389" y="2540"/>
                  </a:lnTo>
                  <a:lnTo>
                    <a:pt x="9956" y="2540"/>
                  </a:lnTo>
                  <a:lnTo>
                    <a:pt x="9956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20230" y="6350"/>
                  </a:lnTo>
                  <a:lnTo>
                    <a:pt x="120230" y="3810"/>
                  </a:lnTo>
                  <a:close/>
                </a:path>
              </a:pathLst>
            </a:custGeom>
            <a:solidFill>
              <a:srgbClr val="008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8645309" y="490473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1270"/>
                  </a:moveTo>
                  <a:lnTo>
                    <a:pt x="144145" y="1270"/>
                  </a:lnTo>
                  <a:lnTo>
                    <a:pt x="144145" y="0"/>
                  </a:lnTo>
                  <a:lnTo>
                    <a:pt x="7404" y="0"/>
                  </a:lnTo>
                  <a:lnTo>
                    <a:pt x="7404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52400" y="3810"/>
                  </a:lnTo>
                  <a:lnTo>
                    <a:pt x="152400" y="1270"/>
                  </a:lnTo>
                  <a:close/>
                </a:path>
              </a:pathLst>
            </a:custGeom>
            <a:solidFill>
              <a:srgbClr val="008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8631872" y="4908550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80340" y="1270"/>
                  </a:moveTo>
                  <a:lnTo>
                    <a:pt x="174091" y="1270"/>
                  </a:lnTo>
                  <a:lnTo>
                    <a:pt x="174091" y="0"/>
                  </a:lnTo>
                  <a:lnTo>
                    <a:pt x="6451" y="0"/>
                  </a:lnTo>
                  <a:lnTo>
                    <a:pt x="6451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80340" y="3810"/>
                  </a:lnTo>
                  <a:lnTo>
                    <a:pt x="180340" y="1270"/>
                  </a:lnTo>
                  <a:close/>
                </a:path>
              </a:pathLst>
            </a:custGeom>
            <a:solidFill>
              <a:srgbClr val="008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8616696" y="4912359"/>
              <a:ext cx="209550" cy="3810"/>
            </a:xfrm>
            <a:custGeom>
              <a:avLst/>
              <a:gdLst/>
              <a:ahLst/>
              <a:cxnLst/>
              <a:rect l="l" t="t" r="r" b="b"/>
              <a:pathLst>
                <a:path w="209550" h="3810">
                  <a:moveTo>
                    <a:pt x="199009" y="0"/>
                  </a:moveTo>
                  <a:lnTo>
                    <a:pt x="11049" y="0"/>
                  </a:lnTo>
                  <a:lnTo>
                    <a:pt x="2794" y="2539"/>
                  </a:lnTo>
                  <a:lnTo>
                    <a:pt x="0" y="3809"/>
                  </a:lnTo>
                  <a:lnTo>
                    <a:pt x="209296" y="3809"/>
                  </a:lnTo>
                  <a:lnTo>
                    <a:pt x="205994" y="2539"/>
                  </a:lnTo>
                  <a:lnTo>
                    <a:pt x="199009" y="0"/>
                  </a:lnTo>
                  <a:close/>
                </a:path>
              </a:pathLst>
            </a:custGeom>
            <a:solidFill>
              <a:srgbClr val="008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8608313" y="4916170"/>
              <a:ext cx="227965" cy="3810"/>
            </a:xfrm>
            <a:custGeom>
              <a:avLst/>
              <a:gdLst/>
              <a:ahLst/>
              <a:cxnLst/>
              <a:rect l="l" t="t" r="r" b="b"/>
              <a:pathLst>
                <a:path w="227965" h="3810">
                  <a:moveTo>
                    <a:pt x="217677" y="0"/>
                  </a:moveTo>
                  <a:lnTo>
                    <a:pt x="8381" y="0"/>
                  </a:lnTo>
                  <a:lnTo>
                    <a:pt x="0" y="3809"/>
                  </a:lnTo>
                  <a:lnTo>
                    <a:pt x="227583" y="3809"/>
                  </a:lnTo>
                  <a:lnTo>
                    <a:pt x="217677" y="0"/>
                  </a:lnTo>
                  <a:close/>
                </a:path>
              </a:pathLst>
            </a:custGeom>
            <a:solidFill>
              <a:srgbClr val="00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8601710" y="4919979"/>
              <a:ext cx="240665" cy="5080"/>
            </a:xfrm>
            <a:custGeom>
              <a:avLst/>
              <a:gdLst/>
              <a:ahLst/>
              <a:cxnLst/>
              <a:rect l="l" t="t" r="r" b="b"/>
              <a:pathLst>
                <a:path w="240665" h="5079">
                  <a:moveTo>
                    <a:pt x="240538" y="1270"/>
                  </a:moveTo>
                  <a:lnTo>
                    <a:pt x="235839" y="1270"/>
                  </a:lnTo>
                  <a:lnTo>
                    <a:pt x="235839" y="0"/>
                  </a:lnTo>
                  <a:lnTo>
                    <a:pt x="5207" y="0"/>
                  </a:lnTo>
                  <a:lnTo>
                    <a:pt x="520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240538" y="5080"/>
                  </a:lnTo>
                  <a:lnTo>
                    <a:pt x="240538" y="1270"/>
                  </a:lnTo>
                  <a:close/>
                </a:path>
              </a:pathLst>
            </a:custGeom>
            <a:solidFill>
              <a:srgbClr val="008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8592820" y="4923790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0443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56539" y="3810"/>
                  </a:lnTo>
                  <a:lnTo>
                    <a:pt x="250443" y="0"/>
                  </a:lnTo>
                  <a:close/>
                </a:path>
              </a:pathLst>
            </a:custGeom>
            <a:solidFill>
              <a:srgbClr val="00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8587105" y="4927600"/>
              <a:ext cx="268605" cy="3810"/>
            </a:xfrm>
            <a:custGeom>
              <a:avLst/>
              <a:gdLst/>
              <a:ahLst/>
              <a:cxnLst/>
              <a:rect l="l" t="t" r="r" b="b"/>
              <a:pathLst>
                <a:path w="268604" h="3810">
                  <a:moveTo>
                    <a:pt x="262254" y="0"/>
                  </a:moveTo>
                  <a:lnTo>
                    <a:pt x="5715" y="0"/>
                  </a:lnTo>
                  <a:lnTo>
                    <a:pt x="0" y="3810"/>
                  </a:lnTo>
                  <a:lnTo>
                    <a:pt x="268604" y="3810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008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8579908" y="4931409"/>
              <a:ext cx="283845" cy="5080"/>
            </a:xfrm>
            <a:custGeom>
              <a:avLst/>
              <a:gdLst/>
              <a:ahLst/>
              <a:cxnLst/>
              <a:rect l="l" t="t" r="r" b="b"/>
              <a:pathLst>
                <a:path w="283845" h="5079">
                  <a:moveTo>
                    <a:pt x="275801" y="0"/>
                  </a:moveTo>
                  <a:lnTo>
                    <a:pt x="7196" y="0"/>
                  </a:lnTo>
                  <a:lnTo>
                    <a:pt x="1481" y="3809"/>
                  </a:lnTo>
                  <a:lnTo>
                    <a:pt x="0" y="5079"/>
                  </a:lnTo>
                  <a:lnTo>
                    <a:pt x="283633" y="5079"/>
                  </a:lnTo>
                  <a:lnTo>
                    <a:pt x="282151" y="3809"/>
                  </a:lnTo>
                  <a:lnTo>
                    <a:pt x="275801" y="0"/>
                  </a:lnTo>
                  <a:close/>
                </a:path>
              </a:pathLst>
            </a:custGeom>
            <a:solidFill>
              <a:srgbClr val="0082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8575463" y="4935220"/>
              <a:ext cx="292735" cy="5080"/>
            </a:xfrm>
            <a:custGeom>
              <a:avLst/>
              <a:gdLst/>
              <a:ahLst/>
              <a:cxnLst/>
              <a:rect l="l" t="t" r="r" b="b"/>
              <a:pathLst>
                <a:path w="292734" h="5079">
                  <a:moveTo>
                    <a:pt x="286596" y="0"/>
                  </a:moveTo>
                  <a:lnTo>
                    <a:pt x="5926" y="0"/>
                  </a:lnTo>
                  <a:lnTo>
                    <a:pt x="0" y="5079"/>
                  </a:lnTo>
                  <a:lnTo>
                    <a:pt x="292523" y="507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008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8571048" y="4939029"/>
              <a:ext cx="301625" cy="5080"/>
            </a:xfrm>
            <a:custGeom>
              <a:avLst/>
              <a:gdLst/>
              <a:ahLst/>
              <a:cxnLst/>
              <a:rect l="l" t="t" r="r" b="b"/>
              <a:pathLst>
                <a:path w="301625" h="5079">
                  <a:moveTo>
                    <a:pt x="295456" y="0"/>
                  </a:moveTo>
                  <a:lnTo>
                    <a:pt x="5896" y="0"/>
                  </a:lnTo>
                  <a:lnTo>
                    <a:pt x="1451" y="3810"/>
                  </a:lnTo>
                  <a:lnTo>
                    <a:pt x="0" y="5080"/>
                  </a:lnTo>
                  <a:lnTo>
                    <a:pt x="301352" y="5080"/>
                  </a:lnTo>
                  <a:lnTo>
                    <a:pt x="299901" y="3810"/>
                  </a:lnTo>
                  <a:lnTo>
                    <a:pt x="295456" y="0"/>
                  </a:lnTo>
                  <a:close/>
                </a:path>
              </a:pathLst>
            </a:custGeom>
            <a:solidFill>
              <a:srgbClr val="008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00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8562340" y="4947920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008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8559482" y="4951729"/>
              <a:ext cx="325120" cy="3810"/>
            </a:xfrm>
            <a:custGeom>
              <a:avLst/>
              <a:gdLst/>
              <a:ahLst/>
              <a:cxnLst/>
              <a:rect l="l" t="t" r="r" b="b"/>
              <a:pathLst>
                <a:path w="325120" h="3810">
                  <a:moveTo>
                    <a:pt x="321627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24961" y="3810"/>
                  </a:lnTo>
                  <a:lnTo>
                    <a:pt x="321627" y="0"/>
                  </a:lnTo>
                  <a:close/>
                </a:path>
              </a:pathLst>
            </a:custGeom>
            <a:solidFill>
              <a:srgbClr val="007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8556624" y="4955540"/>
              <a:ext cx="331470" cy="3810"/>
            </a:xfrm>
            <a:custGeom>
              <a:avLst/>
              <a:gdLst/>
              <a:ahLst/>
              <a:cxnLst/>
              <a:rect l="l" t="t" r="r" b="b"/>
              <a:pathLst>
                <a:path w="331470" h="3810">
                  <a:moveTo>
                    <a:pt x="327818" y="0"/>
                  </a:moveTo>
                  <a:lnTo>
                    <a:pt x="2857" y="0"/>
                  </a:lnTo>
                  <a:lnTo>
                    <a:pt x="0" y="3810"/>
                  </a:lnTo>
                  <a:lnTo>
                    <a:pt x="331152" y="3810"/>
                  </a:lnTo>
                  <a:lnTo>
                    <a:pt x="327818" y="0"/>
                  </a:lnTo>
                  <a:close/>
                </a:path>
              </a:pathLst>
            </a:custGeom>
            <a:solidFill>
              <a:srgbClr val="007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8553993" y="4959350"/>
              <a:ext cx="336550" cy="3810"/>
            </a:xfrm>
            <a:custGeom>
              <a:avLst/>
              <a:gdLst/>
              <a:ahLst/>
              <a:cxnLst/>
              <a:rect l="l" t="t" r="r" b="b"/>
              <a:pathLst>
                <a:path w="336550" h="3810">
                  <a:moveTo>
                    <a:pt x="333783" y="0"/>
                  </a:moveTo>
                  <a:lnTo>
                    <a:pt x="2630" y="0"/>
                  </a:lnTo>
                  <a:lnTo>
                    <a:pt x="725" y="2539"/>
                  </a:lnTo>
                  <a:lnTo>
                    <a:pt x="0" y="3810"/>
                  </a:lnTo>
                  <a:lnTo>
                    <a:pt x="336550" y="3810"/>
                  </a:lnTo>
                  <a:lnTo>
                    <a:pt x="336005" y="2539"/>
                  </a:lnTo>
                  <a:lnTo>
                    <a:pt x="333783" y="0"/>
                  </a:lnTo>
                  <a:close/>
                </a:path>
              </a:pathLst>
            </a:custGeom>
            <a:solidFill>
              <a:srgbClr val="007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8551817" y="4963159"/>
              <a:ext cx="340360" cy="3810"/>
            </a:xfrm>
            <a:custGeom>
              <a:avLst/>
              <a:gdLst/>
              <a:ahLst/>
              <a:cxnLst/>
              <a:rect l="l" t="t" r="r" b="b"/>
              <a:pathLst>
                <a:path w="340359" h="3810">
                  <a:moveTo>
                    <a:pt x="33872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0359" y="3809"/>
                  </a:lnTo>
                  <a:lnTo>
                    <a:pt x="338727" y="0"/>
                  </a:lnTo>
                  <a:close/>
                </a:path>
              </a:pathLst>
            </a:custGeom>
            <a:solidFill>
              <a:srgbClr val="007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8549640" y="4966970"/>
              <a:ext cx="344170" cy="3810"/>
            </a:xfrm>
            <a:custGeom>
              <a:avLst/>
              <a:gdLst/>
              <a:ahLst/>
              <a:cxnLst/>
              <a:rect l="l" t="t" r="r" b="b"/>
              <a:pathLst>
                <a:path w="344170" h="3810">
                  <a:moveTo>
                    <a:pt x="342537" y="0"/>
                  </a:moveTo>
                  <a:lnTo>
                    <a:pt x="2177" y="0"/>
                  </a:lnTo>
                  <a:lnTo>
                    <a:pt x="0" y="3809"/>
                  </a:lnTo>
                  <a:lnTo>
                    <a:pt x="344169" y="3809"/>
                  </a:lnTo>
                  <a:lnTo>
                    <a:pt x="342537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8547734" y="4970779"/>
              <a:ext cx="347980" cy="3810"/>
            </a:xfrm>
            <a:custGeom>
              <a:avLst/>
              <a:gdLst/>
              <a:ahLst/>
              <a:cxnLst/>
              <a:rect l="l" t="t" r="r" b="b"/>
              <a:pathLst>
                <a:path w="347979" h="3810">
                  <a:moveTo>
                    <a:pt x="346074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47503" y="3810"/>
                  </a:lnTo>
                  <a:lnTo>
                    <a:pt x="346074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8545195" y="4974590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0043" y="0"/>
                  </a:moveTo>
                  <a:lnTo>
                    <a:pt x="2540" y="0"/>
                  </a:lnTo>
                  <a:lnTo>
                    <a:pt x="0" y="5080"/>
                  </a:lnTo>
                  <a:lnTo>
                    <a:pt x="351948" y="5080"/>
                  </a:lnTo>
                  <a:lnTo>
                    <a:pt x="350043" y="0"/>
                  </a:lnTo>
                  <a:close/>
                </a:path>
              </a:pathLst>
            </a:custGeom>
            <a:solidFill>
              <a:srgbClr val="007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8543924" y="4978400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2742" y="0"/>
                  </a:moveTo>
                  <a:lnTo>
                    <a:pt x="1904" y="0"/>
                  </a:lnTo>
                  <a:lnTo>
                    <a:pt x="634" y="2539"/>
                  </a:lnTo>
                  <a:lnTo>
                    <a:pt x="0" y="5080"/>
                  </a:lnTo>
                  <a:lnTo>
                    <a:pt x="354329" y="5080"/>
                  </a:lnTo>
                  <a:lnTo>
                    <a:pt x="353695" y="2539"/>
                  </a:lnTo>
                  <a:lnTo>
                    <a:pt x="352742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8542972" y="4982209"/>
              <a:ext cx="356235" cy="5080"/>
            </a:xfrm>
            <a:custGeom>
              <a:avLst/>
              <a:gdLst/>
              <a:ahLst/>
              <a:cxnLst/>
              <a:rect l="l" t="t" r="r" b="b"/>
              <a:pathLst>
                <a:path w="356234" h="5079">
                  <a:moveTo>
                    <a:pt x="354965" y="0"/>
                  </a:moveTo>
                  <a:lnTo>
                    <a:pt x="1270" y="0"/>
                  </a:lnTo>
                  <a:lnTo>
                    <a:pt x="0" y="5079"/>
                  </a:lnTo>
                  <a:lnTo>
                    <a:pt x="356235" y="5079"/>
                  </a:lnTo>
                  <a:lnTo>
                    <a:pt x="354965" y="0"/>
                  </a:lnTo>
                  <a:close/>
                </a:path>
              </a:pathLst>
            </a:custGeom>
            <a:solidFill>
              <a:srgbClr val="007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8542020" y="4987290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7187" y="0"/>
                  </a:moveTo>
                  <a:lnTo>
                    <a:pt x="952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8542020" y="4989829"/>
              <a:ext cx="359410" cy="5080"/>
            </a:xfrm>
            <a:custGeom>
              <a:avLst/>
              <a:gdLst/>
              <a:ahLst/>
              <a:cxnLst/>
              <a:rect l="l" t="t" r="r" b="b"/>
              <a:pathLst>
                <a:path w="359409" h="5079">
                  <a:moveTo>
                    <a:pt x="358889" y="1270"/>
                  </a:moveTo>
                  <a:lnTo>
                    <a:pt x="357974" y="1270"/>
                  </a:lnTo>
                  <a:lnTo>
                    <a:pt x="357974" y="0"/>
                  </a:ln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8889" y="5080"/>
                  </a:lnTo>
                  <a:lnTo>
                    <a:pt x="358889" y="1270"/>
                  </a:lnTo>
                  <a:close/>
                </a:path>
              </a:pathLst>
            </a:custGeom>
            <a:solidFill>
              <a:srgbClr val="007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8542020" y="4998720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8542020" y="5010150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966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8139" y="3810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007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8542020" y="5013959"/>
              <a:ext cx="358140" cy="3810"/>
            </a:xfrm>
            <a:custGeom>
              <a:avLst/>
              <a:gdLst/>
              <a:ahLst/>
              <a:cxnLst/>
              <a:rect l="l" t="t" r="r" b="b"/>
              <a:pathLst>
                <a:path w="358140" h="3810">
                  <a:moveTo>
                    <a:pt x="358139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7187" y="3809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8542972" y="5017770"/>
              <a:ext cx="356235" cy="3810"/>
            </a:xfrm>
            <a:custGeom>
              <a:avLst/>
              <a:gdLst/>
              <a:ahLst/>
              <a:cxnLst/>
              <a:rect l="l" t="t" r="r" b="b"/>
              <a:pathLst>
                <a:path w="356234" h="3810">
                  <a:moveTo>
                    <a:pt x="356235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5282" y="3809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8544242" y="5021579"/>
              <a:ext cx="353695" cy="3810"/>
            </a:xfrm>
            <a:custGeom>
              <a:avLst/>
              <a:gdLst/>
              <a:ahLst/>
              <a:cxnLst/>
              <a:rect l="l" t="t" r="r" b="b"/>
              <a:pathLst>
                <a:path w="353695" h="3810">
                  <a:moveTo>
                    <a:pt x="35369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" y="2540"/>
                  </a:lnTo>
                  <a:lnTo>
                    <a:pt x="622" y="3810"/>
                  </a:lnTo>
                  <a:lnTo>
                    <a:pt x="353136" y="3810"/>
                  </a:lnTo>
                  <a:lnTo>
                    <a:pt x="353136" y="2540"/>
                  </a:lnTo>
                  <a:lnTo>
                    <a:pt x="353695" y="2540"/>
                  </a:lnTo>
                  <a:lnTo>
                    <a:pt x="353695" y="0"/>
                  </a:lnTo>
                  <a:close/>
                </a:path>
              </a:pathLst>
            </a:custGeom>
            <a:solidFill>
              <a:srgbClr val="007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8545195" y="5025390"/>
              <a:ext cx="352425" cy="5080"/>
            </a:xfrm>
            <a:custGeom>
              <a:avLst/>
              <a:gdLst/>
              <a:ahLst/>
              <a:cxnLst/>
              <a:rect l="l" t="t" r="r" b="b"/>
              <a:pathLst>
                <a:path w="352425" h="5079">
                  <a:moveTo>
                    <a:pt x="351948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50043" y="5080"/>
                  </a:lnTo>
                  <a:lnTo>
                    <a:pt x="351948" y="0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8547099" y="5029200"/>
              <a:ext cx="348615" cy="5080"/>
            </a:xfrm>
            <a:custGeom>
              <a:avLst/>
              <a:gdLst/>
              <a:ahLst/>
              <a:cxnLst/>
              <a:rect l="l" t="t" r="r" b="b"/>
              <a:pathLst>
                <a:path w="348615" h="5079">
                  <a:moveTo>
                    <a:pt x="348615" y="0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346709" y="5080"/>
                  </a:lnTo>
                  <a:lnTo>
                    <a:pt x="348615" y="0"/>
                  </a:lnTo>
                  <a:close/>
                </a:path>
              </a:pathLst>
            </a:custGeom>
            <a:solidFill>
              <a:srgbClr val="007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8549005" y="5033009"/>
              <a:ext cx="345440" cy="5080"/>
            </a:xfrm>
            <a:custGeom>
              <a:avLst/>
              <a:gdLst/>
              <a:ahLst/>
              <a:cxnLst/>
              <a:rect l="l" t="t" r="r" b="b"/>
              <a:pathLst>
                <a:path w="345440" h="5079">
                  <a:moveTo>
                    <a:pt x="345281" y="0"/>
                  </a:moveTo>
                  <a:lnTo>
                    <a:pt x="0" y="0"/>
                  </a:lnTo>
                  <a:lnTo>
                    <a:pt x="2540" y="5079"/>
                  </a:lnTo>
                  <a:lnTo>
                    <a:pt x="343376" y="5079"/>
                  </a:lnTo>
                  <a:lnTo>
                    <a:pt x="345281" y="0"/>
                  </a:lnTo>
                  <a:close/>
                </a:path>
              </a:pathLst>
            </a:custGeom>
            <a:solidFill>
              <a:srgbClr val="007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8551545" y="5038090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007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8553449" y="5041900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8627745" y="5092700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2911" y="3810"/>
                  </a:lnTo>
                  <a:lnTo>
                    <a:pt x="175471" y="381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6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8655473" y="5100320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0069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00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8663940" y="4922520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006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6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8639809" y="4930140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006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8631237" y="4933950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0069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8623299" y="4936490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006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8618220" y="4940300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06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006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8608555" y="4947920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006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006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8596630" y="4955540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006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8593031" y="4959350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006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006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8586893" y="4965700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007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8582659" y="4973320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7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007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8580120" y="4980940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007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8577580" y="498475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007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8577580" y="499237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7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00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8576463" y="4998720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007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007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8577580" y="500634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8577580" y="501015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007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8577580" y="5013959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702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2895" y="3810"/>
                  </a:lnTo>
                  <a:lnTo>
                    <a:pt x="3987" y="7620"/>
                  </a:lnTo>
                  <a:lnTo>
                    <a:pt x="283019" y="7620"/>
                  </a:lnTo>
                  <a:lnTo>
                    <a:pt x="284111" y="3810"/>
                  </a:lnTo>
                  <a:lnTo>
                    <a:pt x="284480" y="254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007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8582469" y="5024120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007B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007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007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8589856" y="5035550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007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4" name="object 5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95359" y="4936490"/>
              <a:ext cx="251459" cy="146050"/>
            </a:xfrm>
            <a:prstGeom prst="rect">
              <a:avLst/>
            </a:prstGeom>
          </p:spPr>
        </p:pic>
        <p:pic>
          <p:nvPicPr>
            <p:cNvPr id="525" name="object 5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8200" y="381000"/>
              <a:ext cx="4122420" cy="5791200"/>
            </a:xfrm>
            <a:prstGeom prst="rect">
              <a:avLst/>
            </a:prstGeom>
          </p:spPr>
        </p:pic>
        <p:sp>
          <p:nvSpPr>
            <p:cNvPr id="526" name="object 526"/>
            <p:cNvSpPr/>
            <p:nvPr/>
          </p:nvSpPr>
          <p:spPr>
            <a:xfrm>
              <a:off x="7536180" y="1296669"/>
              <a:ext cx="928369" cy="0"/>
            </a:xfrm>
            <a:custGeom>
              <a:avLst/>
              <a:gdLst/>
              <a:ahLst/>
              <a:cxnLst/>
              <a:rect l="l" t="t" r="r" b="b"/>
              <a:pathLst>
                <a:path w="928370">
                  <a:moveTo>
                    <a:pt x="0" y="0"/>
                  </a:moveTo>
                  <a:lnTo>
                    <a:pt x="298450" y="0"/>
                  </a:lnTo>
                </a:path>
                <a:path w="928370">
                  <a:moveTo>
                    <a:pt x="603250" y="0"/>
                  </a:moveTo>
                  <a:lnTo>
                    <a:pt x="928370" y="0"/>
                  </a:lnTo>
                </a:path>
              </a:pathLst>
            </a:custGeom>
            <a:ln w="11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7" name="object 527"/>
          <p:cNvSpPr txBox="1"/>
          <p:nvPr/>
        </p:nvSpPr>
        <p:spPr>
          <a:xfrm>
            <a:off x="5259070" y="1177290"/>
            <a:ext cx="1202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Nada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dasar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8" name="object 528"/>
          <p:cNvSpPr txBox="1"/>
          <p:nvPr/>
        </p:nvSpPr>
        <p:spPr>
          <a:xfrm>
            <a:off x="7018019" y="1069339"/>
            <a:ext cx="10541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i="1" dirty="0">
                <a:latin typeface="Times New Roman"/>
                <a:cs typeface="Times New Roman"/>
              </a:rPr>
              <a:t>f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29" name="object 529"/>
          <p:cNvSpPr txBox="1"/>
          <p:nvPr/>
        </p:nvSpPr>
        <p:spPr>
          <a:xfrm>
            <a:off x="7113269" y="1259839"/>
            <a:ext cx="1092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i="1" spc="5" dirty="0">
                <a:latin typeface="Times New Roman"/>
                <a:cs typeface="Times New Roman"/>
              </a:rPr>
              <a:t>o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30" name="object 530"/>
          <p:cNvSpPr txBox="1">
            <a:spLocks noGrp="1"/>
          </p:cNvSpPr>
          <p:nvPr>
            <p:ph type="title"/>
          </p:nvPr>
        </p:nvSpPr>
        <p:spPr>
          <a:xfrm>
            <a:off x="7269480" y="887730"/>
            <a:ext cx="113347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349885" algn="l"/>
                <a:tab pos="640715" algn="l"/>
                <a:tab pos="967105" algn="l"/>
              </a:tabLst>
            </a:pPr>
            <a:r>
              <a:rPr sz="3375" baseline="-35802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sz="3375" baseline="-35802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250" i="1" dirty="0">
                <a:solidFill>
                  <a:srgbClr val="000000"/>
                </a:solidFill>
                <a:latin typeface="Times New Roman"/>
                <a:cs typeface="Times New Roman"/>
              </a:rPr>
              <a:t>v	</a:t>
            </a:r>
            <a:r>
              <a:rPr sz="3375" baseline="-35802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sz="3375" baseline="-35802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250" i="1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31" name="object 531"/>
          <p:cNvSpPr txBox="1"/>
          <p:nvPr/>
        </p:nvSpPr>
        <p:spPr>
          <a:xfrm>
            <a:off x="7512050" y="1282783"/>
            <a:ext cx="961390" cy="3822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  <a:tabLst>
                <a:tab pos="645795" algn="l"/>
              </a:tabLst>
            </a:pPr>
            <a:r>
              <a:rPr sz="2300" spc="-20" dirty="0">
                <a:latin typeface="Symbol"/>
                <a:cs typeface="Symbol"/>
              </a:rPr>
              <a:t></a:t>
            </a:r>
            <a:r>
              <a:rPr sz="1950" i="1" spc="-30" baseline="-23504" dirty="0">
                <a:latin typeface="Times New Roman"/>
                <a:cs typeface="Times New Roman"/>
              </a:rPr>
              <a:t>o	</a:t>
            </a:r>
            <a:r>
              <a:rPr sz="2250" spc="-50" dirty="0">
                <a:latin typeface="Times New Roman"/>
                <a:cs typeface="Times New Roman"/>
              </a:rPr>
              <a:t>2.</a:t>
            </a:r>
            <a:r>
              <a:rPr sz="2250" i="1" spc="-50" dirty="0">
                <a:latin typeface="Times New Roman"/>
                <a:cs typeface="Times New Roman"/>
              </a:rPr>
              <a:t>l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32" name="object 532"/>
          <p:cNvSpPr txBox="1"/>
          <p:nvPr/>
        </p:nvSpPr>
        <p:spPr>
          <a:xfrm>
            <a:off x="5106670" y="5671820"/>
            <a:ext cx="1369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Nada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Atas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3" name="object 533"/>
          <p:cNvSpPr txBox="1"/>
          <p:nvPr/>
        </p:nvSpPr>
        <p:spPr>
          <a:xfrm>
            <a:off x="5182870" y="2258059"/>
            <a:ext cx="1217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Nada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Atas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4" name="object 534"/>
          <p:cNvSpPr txBox="1"/>
          <p:nvPr/>
        </p:nvSpPr>
        <p:spPr>
          <a:xfrm>
            <a:off x="5030470" y="3385820"/>
            <a:ext cx="1280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Nada Atas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5" name="object 535"/>
          <p:cNvSpPr txBox="1"/>
          <p:nvPr/>
        </p:nvSpPr>
        <p:spPr>
          <a:xfrm>
            <a:off x="5106670" y="4377690"/>
            <a:ext cx="1345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Nada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Atas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6" name="object 536"/>
          <p:cNvSpPr/>
          <p:nvPr/>
        </p:nvSpPr>
        <p:spPr>
          <a:xfrm>
            <a:off x="7512050" y="3506470"/>
            <a:ext cx="960119" cy="0"/>
          </a:xfrm>
          <a:custGeom>
            <a:avLst/>
            <a:gdLst/>
            <a:ahLst/>
            <a:cxnLst/>
            <a:rect l="l" t="t" r="r" b="b"/>
            <a:pathLst>
              <a:path w="960120">
                <a:moveTo>
                  <a:pt x="0" y="0"/>
                </a:moveTo>
                <a:lnTo>
                  <a:pt x="298450" y="0"/>
                </a:lnTo>
              </a:path>
              <a:path w="960120">
                <a:moveTo>
                  <a:pt x="603250" y="0"/>
                </a:moveTo>
                <a:lnTo>
                  <a:pt x="96012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 txBox="1"/>
          <p:nvPr/>
        </p:nvSpPr>
        <p:spPr>
          <a:xfrm>
            <a:off x="6993890" y="3279139"/>
            <a:ext cx="10541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i="1" dirty="0">
                <a:latin typeface="Times New Roman"/>
                <a:cs typeface="Times New Roman"/>
              </a:rPr>
              <a:t>f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38" name="object 538"/>
          <p:cNvSpPr txBox="1"/>
          <p:nvPr/>
        </p:nvSpPr>
        <p:spPr>
          <a:xfrm>
            <a:off x="7672069" y="3694429"/>
            <a:ext cx="1092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39" name="object 539"/>
          <p:cNvSpPr txBox="1"/>
          <p:nvPr/>
        </p:nvSpPr>
        <p:spPr>
          <a:xfrm>
            <a:off x="7091680" y="3469639"/>
            <a:ext cx="1092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40" name="object 540"/>
          <p:cNvSpPr txBox="1"/>
          <p:nvPr/>
        </p:nvSpPr>
        <p:spPr>
          <a:xfrm>
            <a:off x="7245350" y="3097529"/>
            <a:ext cx="124777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349885" algn="l"/>
                <a:tab pos="640715" algn="l"/>
              </a:tabLst>
            </a:pPr>
            <a:r>
              <a:rPr sz="3375" baseline="-35802" dirty="0">
                <a:latin typeface="Symbol"/>
                <a:cs typeface="Symbol"/>
              </a:rPr>
              <a:t></a:t>
            </a:r>
            <a:r>
              <a:rPr sz="3375" baseline="-35802" dirty="0">
                <a:latin typeface="Times New Roman"/>
                <a:cs typeface="Times New Roman"/>
              </a:rPr>
              <a:t>	</a:t>
            </a:r>
            <a:r>
              <a:rPr sz="2250" i="1" dirty="0">
                <a:latin typeface="Times New Roman"/>
                <a:cs typeface="Times New Roman"/>
              </a:rPr>
              <a:t>v	</a:t>
            </a:r>
            <a:r>
              <a:rPr sz="3375" baseline="-35802" dirty="0">
                <a:latin typeface="Symbol"/>
                <a:cs typeface="Symbol"/>
              </a:rPr>
              <a:t></a:t>
            </a:r>
            <a:r>
              <a:rPr sz="3375" spc="15" baseline="-35802" dirty="0">
                <a:latin typeface="Times New Roman"/>
                <a:cs typeface="Times New Roman"/>
              </a:rPr>
              <a:t> </a:t>
            </a:r>
            <a:r>
              <a:rPr sz="2250" spc="-35" dirty="0">
                <a:latin typeface="Times New Roman"/>
                <a:cs typeface="Times New Roman"/>
              </a:rPr>
              <a:t>3.</a:t>
            </a:r>
            <a:r>
              <a:rPr sz="2250" i="1" spc="-35" dirty="0">
                <a:latin typeface="Times New Roman"/>
                <a:cs typeface="Times New Roman"/>
              </a:rPr>
              <a:t>v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41" name="object 541"/>
          <p:cNvSpPr txBox="1"/>
          <p:nvPr/>
        </p:nvSpPr>
        <p:spPr>
          <a:xfrm>
            <a:off x="7513319" y="3492576"/>
            <a:ext cx="925830" cy="3822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635635" algn="l"/>
              </a:tabLst>
            </a:pPr>
            <a:r>
              <a:rPr sz="2300" spc="-25" dirty="0">
                <a:latin typeface="Symbol"/>
                <a:cs typeface="Symbol"/>
              </a:rPr>
              <a:t></a:t>
            </a:r>
            <a:r>
              <a:rPr sz="2300" spc="-25" dirty="0">
                <a:latin typeface="Times New Roman"/>
                <a:cs typeface="Times New Roman"/>
              </a:rPr>
              <a:t>	</a:t>
            </a:r>
            <a:r>
              <a:rPr sz="2250" dirty="0">
                <a:latin typeface="Times New Roman"/>
                <a:cs typeface="Times New Roman"/>
              </a:rPr>
              <a:t>2</a:t>
            </a:r>
            <a:r>
              <a:rPr sz="2250" spc="-145" dirty="0">
                <a:latin typeface="Times New Roman"/>
                <a:cs typeface="Times New Roman"/>
              </a:rPr>
              <a:t>.</a:t>
            </a:r>
            <a:r>
              <a:rPr sz="2250" i="1" dirty="0">
                <a:latin typeface="Times New Roman"/>
                <a:cs typeface="Times New Roman"/>
              </a:rPr>
              <a:t>l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42" name="object 542"/>
          <p:cNvSpPr/>
          <p:nvPr/>
        </p:nvSpPr>
        <p:spPr>
          <a:xfrm>
            <a:off x="7504430" y="2363470"/>
            <a:ext cx="730250" cy="0"/>
          </a:xfrm>
          <a:custGeom>
            <a:avLst/>
            <a:gdLst/>
            <a:ahLst/>
            <a:cxnLst/>
            <a:rect l="l" t="t" r="r" b="b"/>
            <a:pathLst>
              <a:path w="730250">
                <a:moveTo>
                  <a:pt x="0" y="0"/>
                </a:moveTo>
                <a:lnTo>
                  <a:pt x="266700" y="0"/>
                </a:lnTo>
              </a:path>
              <a:path w="730250">
                <a:moveTo>
                  <a:pt x="570229" y="0"/>
                </a:moveTo>
                <a:lnTo>
                  <a:pt x="73025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 txBox="1"/>
          <p:nvPr/>
        </p:nvSpPr>
        <p:spPr>
          <a:xfrm>
            <a:off x="6992619" y="2136139"/>
            <a:ext cx="126238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282575" algn="l"/>
                <a:tab pos="579755" algn="l"/>
                <a:tab pos="854075" algn="l"/>
              </a:tabLst>
            </a:pPr>
            <a:r>
              <a:rPr sz="2250" i="1" dirty="0">
                <a:latin typeface="Times New Roman"/>
                <a:cs typeface="Times New Roman"/>
              </a:rPr>
              <a:t>f	</a:t>
            </a:r>
            <a:r>
              <a:rPr sz="2250" dirty="0">
                <a:latin typeface="Symbol"/>
                <a:cs typeface="Symbol"/>
              </a:rPr>
              <a:t>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3375" i="1" baseline="35802" dirty="0">
                <a:latin typeface="Times New Roman"/>
                <a:cs typeface="Times New Roman"/>
              </a:rPr>
              <a:t>v	</a:t>
            </a:r>
            <a:r>
              <a:rPr sz="2250" dirty="0">
                <a:latin typeface="Symbol"/>
                <a:cs typeface="Symbol"/>
              </a:rPr>
              <a:t></a:t>
            </a:r>
            <a:r>
              <a:rPr sz="2250" spc="40" dirty="0">
                <a:latin typeface="Times New Roman"/>
                <a:cs typeface="Times New Roman"/>
              </a:rPr>
              <a:t> </a:t>
            </a:r>
            <a:r>
              <a:rPr sz="3375" i="1" baseline="35802" dirty="0">
                <a:latin typeface="Times New Roman"/>
                <a:cs typeface="Times New Roman"/>
              </a:rPr>
              <a:t>v</a:t>
            </a:r>
            <a:endParaRPr sz="3375" baseline="35802">
              <a:latin typeface="Times New Roman"/>
              <a:cs typeface="Times New Roman"/>
            </a:endParaRPr>
          </a:p>
        </p:txBody>
      </p:sp>
      <p:sp>
        <p:nvSpPr>
          <p:cNvPr id="544" name="object 544"/>
          <p:cNvSpPr txBox="1"/>
          <p:nvPr/>
        </p:nvSpPr>
        <p:spPr>
          <a:xfrm>
            <a:off x="7645400" y="2551430"/>
            <a:ext cx="1092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Times New Roman"/>
                <a:cs typeface="Times New Roman"/>
              </a:rPr>
              <a:t>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45" name="object 545"/>
          <p:cNvSpPr txBox="1"/>
          <p:nvPr/>
        </p:nvSpPr>
        <p:spPr>
          <a:xfrm>
            <a:off x="7098030" y="2326639"/>
            <a:ext cx="1092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Times New Roman"/>
                <a:cs typeface="Times New Roman"/>
              </a:rPr>
              <a:t>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46" name="object 546"/>
          <p:cNvSpPr txBox="1"/>
          <p:nvPr/>
        </p:nvSpPr>
        <p:spPr>
          <a:xfrm>
            <a:off x="7505700" y="2349618"/>
            <a:ext cx="692150" cy="3822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598805" algn="l"/>
              </a:tabLst>
            </a:pPr>
            <a:r>
              <a:rPr sz="2300" spc="-30" dirty="0">
                <a:latin typeface="Symbol"/>
                <a:cs typeface="Symbol"/>
              </a:rPr>
              <a:t></a:t>
            </a:r>
            <a:r>
              <a:rPr sz="2300" spc="-30" dirty="0">
                <a:latin typeface="Times New Roman"/>
                <a:cs typeface="Times New Roman"/>
              </a:rPr>
              <a:t>	</a:t>
            </a:r>
            <a:r>
              <a:rPr sz="2250" i="1" dirty="0">
                <a:latin typeface="Times New Roman"/>
                <a:cs typeface="Times New Roman"/>
              </a:rPr>
              <a:t>l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7524750" y="4725670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288290" y="0"/>
                </a:lnTo>
              </a:path>
              <a:path w="958850">
                <a:moveTo>
                  <a:pt x="593090" y="0"/>
                </a:moveTo>
                <a:lnTo>
                  <a:pt x="95885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 txBox="1"/>
          <p:nvPr/>
        </p:nvSpPr>
        <p:spPr>
          <a:xfrm>
            <a:off x="7110730" y="4688839"/>
            <a:ext cx="1092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Times New Roman"/>
                <a:cs typeface="Times New Roman"/>
              </a:rPr>
              <a:t>3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49" name="object 549"/>
          <p:cNvSpPr txBox="1"/>
          <p:nvPr/>
        </p:nvSpPr>
        <p:spPr>
          <a:xfrm>
            <a:off x="6992619" y="4316729"/>
            <a:ext cx="151193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304165" algn="l"/>
                <a:tab pos="611505" algn="l"/>
                <a:tab pos="895985" algn="l"/>
              </a:tabLst>
            </a:pPr>
            <a:r>
              <a:rPr sz="3375" i="1" baseline="-35802" dirty="0">
                <a:latin typeface="Times New Roman"/>
                <a:cs typeface="Times New Roman"/>
              </a:rPr>
              <a:t>f	</a:t>
            </a:r>
            <a:r>
              <a:rPr sz="3375" baseline="-35802" dirty="0">
                <a:latin typeface="Symbol"/>
                <a:cs typeface="Symbol"/>
              </a:rPr>
              <a:t></a:t>
            </a:r>
            <a:r>
              <a:rPr sz="3375" baseline="-35802" dirty="0">
                <a:latin typeface="Times New Roman"/>
                <a:cs typeface="Times New Roman"/>
              </a:rPr>
              <a:t>	</a:t>
            </a:r>
            <a:r>
              <a:rPr sz="2250" i="1" dirty="0">
                <a:latin typeface="Times New Roman"/>
                <a:cs typeface="Times New Roman"/>
              </a:rPr>
              <a:t>v	</a:t>
            </a:r>
            <a:r>
              <a:rPr sz="3375" baseline="-35802" dirty="0">
                <a:latin typeface="Symbol"/>
                <a:cs typeface="Symbol"/>
              </a:rPr>
              <a:t></a:t>
            </a:r>
            <a:r>
              <a:rPr sz="3375" spc="127" baseline="-35802" dirty="0">
                <a:latin typeface="Times New Roman"/>
                <a:cs typeface="Times New Roman"/>
              </a:rPr>
              <a:t> </a:t>
            </a:r>
            <a:r>
              <a:rPr sz="2250" spc="-35" dirty="0">
                <a:latin typeface="Times New Roman"/>
                <a:cs typeface="Times New Roman"/>
              </a:rPr>
              <a:t>4.</a:t>
            </a:r>
            <a:r>
              <a:rPr sz="2250" i="1" spc="-35" dirty="0">
                <a:latin typeface="Times New Roman"/>
                <a:cs typeface="Times New Roman"/>
              </a:rPr>
              <a:t>v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50" name="object 550"/>
          <p:cNvSpPr txBox="1"/>
          <p:nvPr/>
        </p:nvSpPr>
        <p:spPr>
          <a:xfrm>
            <a:off x="7501890" y="4711782"/>
            <a:ext cx="1453515" cy="3822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  <a:tabLst>
                <a:tab pos="654685" algn="l"/>
                <a:tab pos="1091565" algn="l"/>
                <a:tab pos="1414780" algn="l"/>
              </a:tabLst>
            </a:pPr>
            <a:r>
              <a:rPr sz="2300" spc="-30" dirty="0">
                <a:latin typeface="Symbol"/>
                <a:cs typeface="Symbol"/>
              </a:rPr>
              <a:t></a:t>
            </a:r>
            <a:r>
              <a:rPr sz="1950" spc="-44" baseline="-23504" dirty="0">
                <a:latin typeface="Times New Roman"/>
                <a:cs typeface="Times New Roman"/>
              </a:rPr>
              <a:t>3	</a:t>
            </a:r>
            <a:r>
              <a:rPr sz="2250" spc="-50" dirty="0">
                <a:latin typeface="Times New Roman"/>
                <a:cs typeface="Times New Roman"/>
              </a:rPr>
              <a:t>2.</a:t>
            </a:r>
            <a:r>
              <a:rPr sz="2250" i="1" spc="-50" dirty="0">
                <a:latin typeface="Times New Roman"/>
                <a:cs typeface="Times New Roman"/>
              </a:rPr>
              <a:t>l	</a:t>
            </a:r>
            <a:r>
              <a:rPr sz="2250" u="dbl" spc="-50" dirty="0">
                <a:uFill>
                  <a:solidFill>
                    <a:srgbClr val="007DD3"/>
                  </a:solidFill>
                </a:uFill>
                <a:latin typeface="Times New Roman"/>
                <a:cs typeface="Times New Roman"/>
              </a:rPr>
              <a:t> 	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7528559" y="5868670"/>
            <a:ext cx="952500" cy="0"/>
          </a:xfrm>
          <a:custGeom>
            <a:avLst/>
            <a:gdLst/>
            <a:ahLst/>
            <a:cxnLst/>
            <a:rect l="l" t="t" r="r" b="b"/>
            <a:pathLst>
              <a:path w="952500">
                <a:moveTo>
                  <a:pt x="0" y="0"/>
                </a:moveTo>
                <a:lnTo>
                  <a:pt x="290830" y="0"/>
                </a:lnTo>
              </a:path>
              <a:path w="952500">
                <a:moveTo>
                  <a:pt x="595630" y="0"/>
                </a:moveTo>
                <a:lnTo>
                  <a:pt x="95250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 txBox="1"/>
          <p:nvPr/>
        </p:nvSpPr>
        <p:spPr>
          <a:xfrm>
            <a:off x="7018019" y="5641340"/>
            <a:ext cx="10541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i="1" dirty="0">
                <a:latin typeface="Times New Roman"/>
                <a:cs typeface="Times New Roman"/>
              </a:rPr>
              <a:t>f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53" name="object 553"/>
          <p:cNvSpPr txBox="1"/>
          <p:nvPr/>
        </p:nvSpPr>
        <p:spPr>
          <a:xfrm>
            <a:off x="7110730" y="5831840"/>
            <a:ext cx="1092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Times New Roman"/>
                <a:cs typeface="Times New Roman"/>
              </a:rPr>
              <a:t>5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54" name="object 554"/>
          <p:cNvSpPr txBox="1"/>
          <p:nvPr/>
        </p:nvSpPr>
        <p:spPr>
          <a:xfrm>
            <a:off x="6005243" y="5831840"/>
            <a:ext cx="57848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65150" algn="l"/>
              </a:tabLst>
            </a:pPr>
            <a:r>
              <a:rPr sz="1300" u="heavy" dirty="0">
                <a:uFill>
                  <a:solidFill>
                    <a:srgbClr val="0086E2"/>
                  </a:solidFill>
                </a:uFill>
                <a:latin typeface="Times New Roman"/>
                <a:cs typeface="Times New Roman"/>
              </a:rPr>
              <a:t> 	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55" name="object 555"/>
          <p:cNvSpPr txBox="1"/>
          <p:nvPr/>
        </p:nvSpPr>
        <p:spPr>
          <a:xfrm>
            <a:off x="7261859" y="5459729"/>
            <a:ext cx="124015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346075" algn="l"/>
                <a:tab pos="633095" algn="l"/>
              </a:tabLst>
            </a:pPr>
            <a:r>
              <a:rPr sz="3375" baseline="-35802" dirty="0">
                <a:latin typeface="Symbol"/>
                <a:cs typeface="Symbol"/>
              </a:rPr>
              <a:t></a:t>
            </a:r>
            <a:r>
              <a:rPr sz="3375" baseline="-35802" dirty="0">
                <a:latin typeface="Times New Roman"/>
                <a:cs typeface="Times New Roman"/>
              </a:rPr>
              <a:t>	</a:t>
            </a:r>
            <a:r>
              <a:rPr sz="2250" i="1" dirty="0">
                <a:latin typeface="Times New Roman"/>
                <a:cs typeface="Times New Roman"/>
              </a:rPr>
              <a:t>v	</a:t>
            </a:r>
            <a:r>
              <a:rPr sz="3375" baseline="-35802" dirty="0">
                <a:latin typeface="Symbol"/>
                <a:cs typeface="Symbol"/>
              </a:rPr>
              <a:t></a:t>
            </a:r>
            <a:r>
              <a:rPr sz="3375" spc="22" baseline="-35802" dirty="0">
                <a:latin typeface="Times New Roman"/>
                <a:cs typeface="Times New Roman"/>
              </a:rPr>
              <a:t> </a:t>
            </a:r>
            <a:r>
              <a:rPr sz="2250" spc="-35" dirty="0">
                <a:latin typeface="Times New Roman"/>
                <a:cs typeface="Times New Roman"/>
              </a:rPr>
              <a:t>5.</a:t>
            </a:r>
            <a:r>
              <a:rPr sz="2250" i="1" spc="-35" dirty="0">
                <a:latin typeface="Times New Roman"/>
                <a:cs typeface="Times New Roman"/>
              </a:rPr>
              <a:t>v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56" name="object 556"/>
          <p:cNvSpPr txBox="1"/>
          <p:nvPr/>
        </p:nvSpPr>
        <p:spPr>
          <a:xfrm>
            <a:off x="7505700" y="5854783"/>
            <a:ext cx="969010" cy="3822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  <a:tabLst>
                <a:tab pos="652145" algn="l"/>
              </a:tabLst>
            </a:pPr>
            <a:r>
              <a:rPr sz="2300" spc="-35" dirty="0">
                <a:latin typeface="Symbol"/>
                <a:cs typeface="Symbol"/>
              </a:rPr>
              <a:t></a:t>
            </a:r>
            <a:r>
              <a:rPr sz="1950" spc="-52" baseline="-23504" dirty="0">
                <a:latin typeface="Times New Roman"/>
                <a:cs typeface="Times New Roman"/>
              </a:rPr>
              <a:t>5	</a:t>
            </a:r>
            <a:r>
              <a:rPr sz="2250" spc="-45" dirty="0">
                <a:latin typeface="Times New Roman"/>
                <a:cs typeface="Times New Roman"/>
              </a:rPr>
              <a:t>2.</a:t>
            </a:r>
            <a:r>
              <a:rPr sz="2250" i="1" spc="-45" dirty="0">
                <a:latin typeface="Times New Roman"/>
                <a:cs typeface="Times New Roman"/>
              </a:rPr>
              <a:t>l</a:t>
            </a:r>
            <a:endParaRPr sz="225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792</Words>
  <Application>Microsoft Office PowerPoint</Application>
  <PresentationFormat>On-screen Show (4:3)</PresentationFormat>
  <Paragraphs>223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Times New Roman</vt:lpstr>
      <vt:lpstr>Segoe MDL2 Assets</vt:lpstr>
      <vt:lpstr>Symbol</vt:lpstr>
      <vt:lpstr>Calibri</vt:lpstr>
      <vt:lpstr>Office Theme</vt:lpstr>
      <vt:lpstr>BUNYI</vt:lpstr>
      <vt:lpstr>BUNYI DAPAT DIDENGAR  APABILA :</vt:lpstr>
      <vt:lpstr>BUNYI DAPAT DIDENGAR OLEH  MANUSIA APABILA :</vt:lpstr>
      <vt:lpstr>PowerPoint Presentation</vt:lpstr>
      <vt:lpstr>Sumber – sumber Bunyi</vt:lpstr>
      <vt:lpstr>PowerPoint Presentation</vt:lpstr>
      <vt:lpstr>Contoh soal</vt:lpstr>
      <vt:lpstr>PowerPoint Presentation</vt:lpstr>
      <vt:lpstr> v  v</vt:lpstr>
      <vt:lpstr>PowerPoint Presentation</vt:lpstr>
      <vt:lpstr>fo  : f1 : f2  1: 2 : 3</vt:lpstr>
      <vt:lpstr>PowerPoint Presentation</vt:lpstr>
      <vt:lpstr>fo  : f1 : f2  1: 3 : 5</vt:lpstr>
      <vt:lpstr>CONTOH SOAL</vt:lpstr>
      <vt:lpstr>RESONANSI BUNYI</vt:lpstr>
      <vt:lpstr>Contoh soal</vt:lpstr>
      <vt:lpstr>INTENSITAS BUNYI</vt:lpstr>
      <vt:lpstr>Taraf Intensitas Bunyi Merupakan logaritma perbandingan antara intensitas bunyi dengan  intensitas ambang bunyi</vt:lpstr>
      <vt:lpstr>Pelayangan Bunyi</vt:lpstr>
      <vt:lpstr>Contoh soal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BUNYI</dc:title>
  <dc:creator>ASUS</dc:creator>
  <cp:lastModifiedBy>ASUS</cp:lastModifiedBy>
  <cp:revision>1</cp:revision>
  <dcterms:created xsi:type="dcterms:W3CDTF">2020-12-03T01:54:35Z</dcterms:created>
  <dcterms:modified xsi:type="dcterms:W3CDTF">2021-01-02T17:33:59Z</dcterms:modified>
</cp:coreProperties>
</file>