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36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35842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35843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35844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45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46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47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35848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35849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50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51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52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35853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54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55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35857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35858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59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60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61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35862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35863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64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65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66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35871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35872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73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74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75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35884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35885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86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87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88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35889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35890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91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92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93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35894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35895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96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97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898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35899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00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01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02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03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04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05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06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35907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35908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09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10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11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35912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13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14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15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16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17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18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19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20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21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22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23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24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25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26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27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28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29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30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31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32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33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34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35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36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37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38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39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35940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35941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42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43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44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35945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46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47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48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49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50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35951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35952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53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54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55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35956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35957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58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59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60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35961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35962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63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64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65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35966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35967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68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69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70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35971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72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73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74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75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76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77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78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79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80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81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82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83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84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85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86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35987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35988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89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90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991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35992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93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94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95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96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5997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35998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35999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6000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6001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6002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36003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04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05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06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36012" name="Group 172"/>
            <p:cNvGrpSpPr>
              <a:grpSpLocks/>
            </p:cNvGrpSpPr>
            <p:nvPr/>
          </p:nvGrpSpPr>
          <p:grpSpPr bwMode="auto">
            <a:xfrm>
              <a:off x="240" y="1200"/>
              <a:ext cx="1145" cy="512"/>
              <a:chOff x="108" y="129"/>
              <a:chExt cx="1145" cy="512"/>
            </a:xfrm>
          </p:grpSpPr>
          <p:sp>
            <p:nvSpPr>
              <p:cNvPr id="36013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14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36015" name="Group 175"/>
            <p:cNvGrpSpPr>
              <a:grpSpLocks/>
            </p:cNvGrpSpPr>
            <p:nvPr userDrawn="1"/>
          </p:nvGrpSpPr>
          <p:grpSpPr bwMode="auto">
            <a:xfrm flipV="1">
              <a:off x="0" y="4063"/>
              <a:ext cx="5760" cy="257"/>
              <a:chOff x="0" y="0"/>
              <a:chExt cx="5762" cy="305"/>
            </a:xfrm>
          </p:grpSpPr>
          <p:sp>
            <p:nvSpPr>
              <p:cNvPr id="36016" name="Freeform 176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>
                  <a:gd name="T0" fmla="*/ 5126 w 5126"/>
                  <a:gd name="T1" fmla="*/ 2 h 305"/>
                  <a:gd name="T2" fmla="*/ 5126 w 5126"/>
                  <a:gd name="T3" fmla="*/ 276 h 305"/>
                  <a:gd name="T4" fmla="*/ 5037 w 5126"/>
                  <a:gd name="T5" fmla="*/ 278 h 305"/>
                  <a:gd name="T6" fmla="*/ 4914 w 5126"/>
                  <a:gd name="T7" fmla="*/ 300 h 305"/>
                  <a:gd name="T8" fmla="*/ 4847 w 5126"/>
                  <a:gd name="T9" fmla="*/ 296 h 305"/>
                  <a:gd name="T10" fmla="*/ 4648 w 5126"/>
                  <a:gd name="T11" fmla="*/ 273 h 305"/>
                  <a:gd name="T12" fmla="*/ 4508 w 5126"/>
                  <a:gd name="T13" fmla="*/ 264 h 305"/>
                  <a:gd name="T14" fmla="*/ 4245 w 5126"/>
                  <a:gd name="T15" fmla="*/ 287 h 305"/>
                  <a:gd name="T16" fmla="*/ 3983 w 5126"/>
                  <a:gd name="T17" fmla="*/ 291 h 305"/>
                  <a:gd name="T18" fmla="*/ 3640 w 5126"/>
                  <a:gd name="T19" fmla="*/ 282 h 305"/>
                  <a:gd name="T20" fmla="*/ 3346 w 5126"/>
                  <a:gd name="T21" fmla="*/ 287 h 305"/>
                  <a:gd name="T22" fmla="*/ 3165 w 5126"/>
                  <a:gd name="T23" fmla="*/ 305 h 305"/>
                  <a:gd name="T24" fmla="*/ 2848 w 5126"/>
                  <a:gd name="T25" fmla="*/ 269 h 305"/>
                  <a:gd name="T26" fmla="*/ 2618 w 5126"/>
                  <a:gd name="T27" fmla="*/ 260 h 305"/>
                  <a:gd name="T28" fmla="*/ 2360 w 5126"/>
                  <a:gd name="T29" fmla="*/ 273 h 305"/>
                  <a:gd name="T30" fmla="*/ 2007 w 5126"/>
                  <a:gd name="T31" fmla="*/ 282 h 305"/>
                  <a:gd name="T32" fmla="*/ 1786 w 5126"/>
                  <a:gd name="T33" fmla="*/ 287 h 305"/>
                  <a:gd name="T34" fmla="*/ 1686 w 5126"/>
                  <a:gd name="T35" fmla="*/ 296 h 305"/>
                  <a:gd name="T36" fmla="*/ 1528 w 5126"/>
                  <a:gd name="T37" fmla="*/ 273 h 305"/>
                  <a:gd name="T38" fmla="*/ 1334 w 5126"/>
                  <a:gd name="T39" fmla="*/ 287 h 305"/>
                  <a:gd name="T40" fmla="*/ 1185 w 5126"/>
                  <a:gd name="T41" fmla="*/ 282 h 305"/>
                  <a:gd name="T42" fmla="*/ 1081 w 5126"/>
                  <a:gd name="T43" fmla="*/ 291 h 305"/>
                  <a:gd name="T44" fmla="*/ 968 w 5126"/>
                  <a:gd name="T45" fmla="*/ 282 h 305"/>
                  <a:gd name="T46" fmla="*/ 827 w 5126"/>
                  <a:gd name="T47" fmla="*/ 273 h 305"/>
                  <a:gd name="T48" fmla="*/ 701 w 5126"/>
                  <a:gd name="T49" fmla="*/ 273 h 305"/>
                  <a:gd name="T50" fmla="*/ 583 w 5126"/>
                  <a:gd name="T51" fmla="*/ 291 h 305"/>
                  <a:gd name="T52" fmla="*/ 484 w 5126"/>
                  <a:gd name="T53" fmla="*/ 278 h 305"/>
                  <a:gd name="T54" fmla="*/ 335 w 5126"/>
                  <a:gd name="T55" fmla="*/ 251 h 305"/>
                  <a:gd name="T56" fmla="*/ 172 w 5126"/>
                  <a:gd name="T57" fmla="*/ 260 h 305"/>
                  <a:gd name="T58" fmla="*/ 77 w 5126"/>
                  <a:gd name="T59" fmla="*/ 251 h 305"/>
                  <a:gd name="T60" fmla="*/ 0 w 5126"/>
                  <a:gd name="T61" fmla="*/ 237 h 305"/>
                  <a:gd name="T62" fmla="*/ 0 w 5126"/>
                  <a:gd name="T63" fmla="*/ 0 h 305"/>
                  <a:gd name="T64" fmla="*/ 5126 w 5126"/>
                  <a:gd name="T65" fmla="*/ 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17" name="Freeform 177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>
                  <a:gd name="T0" fmla="*/ 0 w 167"/>
                  <a:gd name="T1" fmla="*/ 74 h 95"/>
                  <a:gd name="T2" fmla="*/ 2 w 167"/>
                  <a:gd name="T3" fmla="*/ 30 h 95"/>
                  <a:gd name="T4" fmla="*/ 23 w 167"/>
                  <a:gd name="T5" fmla="*/ 12 h 95"/>
                  <a:gd name="T6" fmla="*/ 53 w 167"/>
                  <a:gd name="T7" fmla="*/ 2 h 95"/>
                  <a:gd name="T8" fmla="*/ 81 w 167"/>
                  <a:gd name="T9" fmla="*/ 0 h 95"/>
                  <a:gd name="T10" fmla="*/ 123 w 167"/>
                  <a:gd name="T11" fmla="*/ 11 h 95"/>
                  <a:gd name="T12" fmla="*/ 147 w 167"/>
                  <a:gd name="T13" fmla="*/ 30 h 95"/>
                  <a:gd name="T14" fmla="*/ 162 w 167"/>
                  <a:gd name="T15" fmla="*/ 59 h 95"/>
                  <a:gd name="T16" fmla="*/ 165 w 167"/>
                  <a:gd name="T17" fmla="*/ 80 h 95"/>
                  <a:gd name="T18" fmla="*/ 167 w 167"/>
                  <a:gd name="T19" fmla="*/ 92 h 95"/>
                  <a:gd name="T20" fmla="*/ 156 w 167"/>
                  <a:gd name="T21" fmla="*/ 95 h 95"/>
                  <a:gd name="T22" fmla="*/ 77 w 167"/>
                  <a:gd name="T23" fmla="*/ 87 h 95"/>
                  <a:gd name="T24" fmla="*/ 0 w 167"/>
                  <a:gd name="T25" fmla="*/ 7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18" name="Freeform 178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>
                  <a:gd name="T0" fmla="*/ 0 w 921"/>
                  <a:gd name="T1" fmla="*/ 141 h 141"/>
                  <a:gd name="T2" fmla="*/ 41 w 921"/>
                  <a:gd name="T3" fmla="*/ 88 h 141"/>
                  <a:gd name="T4" fmla="*/ 70 w 921"/>
                  <a:gd name="T5" fmla="*/ 68 h 141"/>
                  <a:gd name="T6" fmla="*/ 135 w 921"/>
                  <a:gd name="T7" fmla="*/ 44 h 141"/>
                  <a:gd name="T8" fmla="*/ 207 w 921"/>
                  <a:gd name="T9" fmla="*/ 33 h 141"/>
                  <a:gd name="T10" fmla="*/ 299 w 921"/>
                  <a:gd name="T11" fmla="*/ 34 h 141"/>
                  <a:gd name="T12" fmla="*/ 397 w 921"/>
                  <a:gd name="T13" fmla="*/ 46 h 141"/>
                  <a:gd name="T14" fmla="*/ 494 w 921"/>
                  <a:gd name="T15" fmla="*/ 60 h 141"/>
                  <a:gd name="T16" fmla="*/ 550 w 921"/>
                  <a:gd name="T17" fmla="*/ 63 h 141"/>
                  <a:gd name="T18" fmla="*/ 613 w 921"/>
                  <a:gd name="T19" fmla="*/ 61 h 141"/>
                  <a:gd name="T20" fmla="*/ 662 w 921"/>
                  <a:gd name="T21" fmla="*/ 51 h 141"/>
                  <a:gd name="T22" fmla="*/ 708 w 921"/>
                  <a:gd name="T23" fmla="*/ 33 h 141"/>
                  <a:gd name="T24" fmla="*/ 753 w 921"/>
                  <a:gd name="T25" fmla="*/ 0 h 141"/>
                  <a:gd name="T26" fmla="*/ 921 w 921"/>
                  <a:gd name="T27" fmla="*/ 1 h 141"/>
                  <a:gd name="T28" fmla="*/ 899 w 921"/>
                  <a:gd name="T29" fmla="*/ 39 h 141"/>
                  <a:gd name="T30" fmla="*/ 874 w 921"/>
                  <a:gd name="T31" fmla="*/ 67 h 141"/>
                  <a:gd name="T32" fmla="*/ 850 w 921"/>
                  <a:gd name="T33" fmla="*/ 81 h 141"/>
                  <a:gd name="T34" fmla="*/ 824 w 921"/>
                  <a:gd name="T35" fmla="*/ 95 h 141"/>
                  <a:gd name="T36" fmla="*/ 789 w 921"/>
                  <a:gd name="T37" fmla="*/ 107 h 141"/>
                  <a:gd name="T38" fmla="*/ 749 w 921"/>
                  <a:gd name="T39" fmla="*/ 114 h 141"/>
                  <a:gd name="T40" fmla="*/ 689 w 921"/>
                  <a:gd name="T41" fmla="*/ 121 h 141"/>
                  <a:gd name="T42" fmla="*/ 631 w 921"/>
                  <a:gd name="T43" fmla="*/ 121 h 141"/>
                  <a:gd name="T44" fmla="*/ 529 w 921"/>
                  <a:gd name="T45" fmla="*/ 114 h 141"/>
                  <a:gd name="T46" fmla="*/ 448 w 921"/>
                  <a:gd name="T47" fmla="*/ 102 h 141"/>
                  <a:gd name="T48" fmla="*/ 377 w 921"/>
                  <a:gd name="T49" fmla="*/ 91 h 141"/>
                  <a:gd name="T50" fmla="*/ 299 w 921"/>
                  <a:gd name="T51" fmla="*/ 87 h 141"/>
                  <a:gd name="T52" fmla="*/ 210 w 921"/>
                  <a:gd name="T53" fmla="*/ 94 h 141"/>
                  <a:gd name="T54" fmla="*/ 152 w 921"/>
                  <a:gd name="T55" fmla="*/ 105 h 141"/>
                  <a:gd name="T56" fmla="*/ 122 w 921"/>
                  <a:gd name="T57" fmla="*/ 107 h 141"/>
                  <a:gd name="T58" fmla="*/ 67 w 921"/>
                  <a:gd name="T59" fmla="*/ 114 h 141"/>
                  <a:gd name="T60" fmla="*/ 24 w 921"/>
                  <a:gd name="T61" fmla="*/ 127 h 141"/>
                  <a:gd name="T62" fmla="*/ 0 w 921"/>
                  <a:gd name="T63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19" name="Freeform 179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>
                  <a:gd name="T0" fmla="*/ 6 w 190"/>
                  <a:gd name="T1" fmla="*/ 73 h 90"/>
                  <a:gd name="T2" fmla="*/ 30 w 190"/>
                  <a:gd name="T3" fmla="*/ 52 h 90"/>
                  <a:gd name="T4" fmla="*/ 64 w 190"/>
                  <a:gd name="T5" fmla="*/ 30 h 90"/>
                  <a:gd name="T6" fmla="*/ 103 w 190"/>
                  <a:gd name="T7" fmla="*/ 12 h 90"/>
                  <a:gd name="T8" fmla="*/ 157 w 190"/>
                  <a:gd name="T9" fmla="*/ 0 h 90"/>
                  <a:gd name="T10" fmla="*/ 190 w 190"/>
                  <a:gd name="T11" fmla="*/ 0 h 90"/>
                  <a:gd name="T12" fmla="*/ 163 w 190"/>
                  <a:gd name="T13" fmla="*/ 13 h 90"/>
                  <a:gd name="T14" fmla="*/ 129 w 190"/>
                  <a:gd name="T15" fmla="*/ 33 h 90"/>
                  <a:gd name="T16" fmla="*/ 103 w 190"/>
                  <a:gd name="T17" fmla="*/ 55 h 90"/>
                  <a:gd name="T18" fmla="*/ 93 w 190"/>
                  <a:gd name="T19" fmla="*/ 75 h 90"/>
                  <a:gd name="T20" fmla="*/ 88 w 190"/>
                  <a:gd name="T21" fmla="*/ 90 h 90"/>
                  <a:gd name="T22" fmla="*/ 34 w 190"/>
                  <a:gd name="T23" fmla="*/ 87 h 90"/>
                  <a:gd name="T24" fmla="*/ 0 w 190"/>
                  <a:gd name="T25" fmla="*/ 84 h 90"/>
                  <a:gd name="T26" fmla="*/ 6 w 190"/>
                  <a:gd name="T2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20" name="Freeform 180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>
                  <a:gd name="T0" fmla="*/ 0 w 190"/>
                  <a:gd name="T1" fmla="*/ 0 h 86"/>
                  <a:gd name="T2" fmla="*/ 11 w 190"/>
                  <a:gd name="T3" fmla="*/ 15 h 86"/>
                  <a:gd name="T4" fmla="*/ 45 w 190"/>
                  <a:gd name="T5" fmla="*/ 42 h 86"/>
                  <a:gd name="T6" fmla="*/ 82 w 190"/>
                  <a:gd name="T7" fmla="*/ 60 h 86"/>
                  <a:gd name="T8" fmla="*/ 136 w 190"/>
                  <a:gd name="T9" fmla="*/ 80 h 86"/>
                  <a:gd name="T10" fmla="*/ 190 w 190"/>
                  <a:gd name="T11" fmla="*/ 86 h 86"/>
                  <a:gd name="T12" fmla="*/ 136 w 190"/>
                  <a:gd name="T13" fmla="*/ 63 h 86"/>
                  <a:gd name="T14" fmla="*/ 113 w 190"/>
                  <a:gd name="T15" fmla="*/ 45 h 86"/>
                  <a:gd name="T16" fmla="*/ 93 w 190"/>
                  <a:gd name="T17" fmla="*/ 19 h 86"/>
                  <a:gd name="T18" fmla="*/ 86 w 190"/>
                  <a:gd name="T19" fmla="*/ 0 h 86"/>
                  <a:gd name="T20" fmla="*/ 0 w 190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21" name="Freeform 181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>
                  <a:gd name="T0" fmla="*/ 387 w 387"/>
                  <a:gd name="T1" fmla="*/ 115 h 124"/>
                  <a:gd name="T2" fmla="*/ 372 w 387"/>
                  <a:gd name="T3" fmla="*/ 96 h 124"/>
                  <a:gd name="T4" fmla="*/ 353 w 387"/>
                  <a:gd name="T5" fmla="*/ 82 h 124"/>
                  <a:gd name="T6" fmla="*/ 327 w 387"/>
                  <a:gd name="T7" fmla="*/ 69 h 124"/>
                  <a:gd name="T8" fmla="*/ 297 w 387"/>
                  <a:gd name="T9" fmla="*/ 58 h 124"/>
                  <a:gd name="T10" fmla="*/ 258 w 387"/>
                  <a:gd name="T11" fmla="*/ 49 h 124"/>
                  <a:gd name="T12" fmla="*/ 210 w 387"/>
                  <a:gd name="T13" fmla="*/ 43 h 124"/>
                  <a:gd name="T14" fmla="*/ 155 w 387"/>
                  <a:gd name="T15" fmla="*/ 39 h 124"/>
                  <a:gd name="T16" fmla="*/ 110 w 387"/>
                  <a:gd name="T17" fmla="*/ 34 h 124"/>
                  <a:gd name="T18" fmla="*/ 68 w 387"/>
                  <a:gd name="T19" fmla="*/ 28 h 124"/>
                  <a:gd name="T20" fmla="*/ 35 w 387"/>
                  <a:gd name="T21" fmla="*/ 19 h 124"/>
                  <a:gd name="T22" fmla="*/ 11 w 387"/>
                  <a:gd name="T23" fmla="*/ 9 h 124"/>
                  <a:gd name="T24" fmla="*/ 0 w 387"/>
                  <a:gd name="T25" fmla="*/ 0 h 124"/>
                  <a:gd name="T26" fmla="*/ 15 w 387"/>
                  <a:gd name="T27" fmla="*/ 40 h 124"/>
                  <a:gd name="T28" fmla="*/ 33 w 387"/>
                  <a:gd name="T29" fmla="*/ 57 h 124"/>
                  <a:gd name="T30" fmla="*/ 74 w 387"/>
                  <a:gd name="T31" fmla="*/ 75 h 124"/>
                  <a:gd name="T32" fmla="*/ 120 w 387"/>
                  <a:gd name="T33" fmla="*/ 84 h 124"/>
                  <a:gd name="T34" fmla="*/ 170 w 387"/>
                  <a:gd name="T35" fmla="*/ 94 h 124"/>
                  <a:gd name="T36" fmla="*/ 195 w 387"/>
                  <a:gd name="T37" fmla="*/ 103 h 124"/>
                  <a:gd name="T38" fmla="*/ 209 w 387"/>
                  <a:gd name="T39" fmla="*/ 115 h 124"/>
                  <a:gd name="T40" fmla="*/ 216 w 387"/>
                  <a:gd name="T41" fmla="*/ 124 h 124"/>
                  <a:gd name="T42" fmla="*/ 282 w 387"/>
                  <a:gd name="T43" fmla="*/ 120 h 124"/>
                  <a:gd name="T44" fmla="*/ 356 w 387"/>
                  <a:gd name="T45" fmla="*/ 118 h 124"/>
                  <a:gd name="T46" fmla="*/ 387 w 387"/>
                  <a:gd name="T47" fmla="*/ 11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22" name="Freeform 182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>
                  <a:gd name="T0" fmla="*/ 0 w 156"/>
                  <a:gd name="T1" fmla="*/ 0 h 29"/>
                  <a:gd name="T2" fmla="*/ 25 w 156"/>
                  <a:gd name="T3" fmla="*/ 21 h 29"/>
                  <a:gd name="T4" fmla="*/ 52 w 156"/>
                  <a:gd name="T5" fmla="*/ 28 h 29"/>
                  <a:gd name="T6" fmla="*/ 90 w 156"/>
                  <a:gd name="T7" fmla="*/ 29 h 29"/>
                  <a:gd name="T8" fmla="*/ 128 w 156"/>
                  <a:gd name="T9" fmla="*/ 21 h 29"/>
                  <a:gd name="T10" fmla="*/ 156 w 156"/>
                  <a:gd name="T11" fmla="*/ 0 h 29"/>
                  <a:gd name="T12" fmla="*/ 0 w 15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23" name="Freeform 183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>
                  <a:gd name="T0" fmla="*/ 770 w 960"/>
                  <a:gd name="T1" fmla="*/ 0 h 172"/>
                  <a:gd name="T2" fmla="*/ 750 w 960"/>
                  <a:gd name="T3" fmla="*/ 16 h 172"/>
                  <a:gd name="T4" fmla="*/ 712 w 960"/>
                  <a:gd name="T5" fmla="*/ 40 h 172"/>
                  <a:gd name="T6" fmla="*/ 661 w 960"/>
                  <a:gd name="T7" fmla="*/ 59 h 172"/>
                  <a:gd name="T8" fmla="*/ 603 w 960"/>
                  <a:gd name="T9" fmla="*/ 74 h 172"/>
                  <a:gd name="T10" fmla="*/ 545 w 960"/>
                  <a:gd name="T11" fmla="*/ 84 h 172"/>
                  <a:gd name="T12" fmla="*/ 485 w 960"/>
                  <a:gd name="T13" fmla="*/ 91 h 172"/>
                  <a:gd name="T14" fmla="*/ 414 w 960"/>
                  <a:gd name="T15" fmla="*/ 94 h 172"/>
                  <a:gd name="T16" fmla="*/ 341 w 960"/>
                  <a:gd name="T17" fmla="*/ 91 h 172"/>
                  <a:gd name="T18" fmla="*/ 274 w 960"/>
                  <a:gd name="T19" fmla="*/ 83 h 172"/>
                  <a:gd name="T20" fmla="*/ 216 w 960"/>
                  <a:gd name="T21" fmla="*/ 74 h 172"/>
                  <a:gd name="T22" fmla="*/ 168 w 960"/>
                  <a:gd name="T23" fmla="*/ 76 h 172"/>
                  <a:gd name="T24" fmla="*/ 115 w 960"/>
                  <a:gd name="T25" fmla="*/ 79 h 172"/>
                  <a:gd name="T26" fmla="*/ 68 w 960"/>
                  <a:gd name="T27" fmla="*/ 87 h 172"/>
                  <a:gd name="T28" fmla="*/ 24 w 960"/>
                  <a:gd name="T29" fmla="*/ 110 h 172"/>
                  <a:gd name="T30" fmla="*/ 0 w 960"/>
                  <a:gd name="T31" fmla="*/ 135 h 172"/>
                  <a:gd name="T32" fmla="*/ 41 w 960"/>
                  <a:gd name="T33" fmla="*/ 117 h 172"/>
                  <a:gd name="T34" fmla="*/ 84 w 960"/>
                  <a:gd name="T35" fmla="*/ 104 h 172"/>
                  <a:gd name="T36" fmla="*/ 124 w 960"/>
                  <a:gd name="T37" fmla="*/ 100 h 172"/>
                  <a:gd name="T38" fmla="*/ 176 w 960"/>
                  <a:gd name="T39" fmla="*/ 100 h 172"/>
                  <a:gd name="T40" fmla="*/ 226 w 960"/>
                  <a:gd name="T41" fmla="*/ 106 h 172"/>
                  <a:gd name="T42" fmla="*/ 278 w 960"/>
                  <a:gd name="T43" fmla="*/ 121 h 172"/>
                  <a:gd name="T44" fmla="*/ 339 w 960"/>
                  <a:gd name="T45" fmla="*/ 140 h 172"/>
                  <a:gd name="T46" fmla="*/ 396 w 960"/>
                  <a:gd name="T47" fmla="*/ 154 h 172"/>
                  <a:gd name="T48" fmla="*/ 447 w 960"/>
                  <a:gd name="T49" fmla="*/ 161 h 172"/>
                  <a:gd name="T50" fmla="*/ 514 w 960"/>
                  <a:gd name="T51" fmla="*/ 167 h 172"/>
                  <a:gd name="T52" fmla="*/ 597 w 960"/>
                  <a:gd name="T53" fmla="*/ 171 h 172"/>
                  <a:gd name="T54" fmla="*/ 665 w 960"/>
                  <a:gd name="T55" fmla="*/ 172 h 172"/>
                  <a:gd name="T56" fmla="*/ 735 w 960"/>
                  <a:gd name="T57" fmla="*/ 164 h 172"/>
                  <a:gd name="T58" fmla="*/ 783 w 960"/>
                  <a:gd name="T59" fmla="*/ 147 h 172"/>
                  <a:gd name="T60" fmla="*/ 845 w 960"/>
                  <a:gd name="T61" fmla="*/ 118 h 172"/>
                  <a:gd name="T62" fmla="*/ 891 w 960"/>
                  <a:gd name="T63" fmla="*/ 80 h 172"/>
                  <a:gd name="T64" fmla="*/ 928 w 960"/>
                  <a:gd name="T65" fmla="*/ 43 h 172"/>
                  <a:gd name="T66" fmla="*/ 960 w 960"/>
                  <a:gd name="T67" fmla="*/ 2 h 172"/>
                  <a:gd name="T68" fmla="*/ 770 w 960"/>
                  <a:gd name="T6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24" name="Freeform 184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>
                  <a:gd name="T0" fmla="*/ 0 w 226"/>
                  <a:gd name="T1" fmla="*/ 111 h 111"/>
                  <a:gd name="T2" fmla="*/ 1 w 226"/>
                  <a:gd name="T3" fmla="*/ 86 h 111"/>
                  <a:gd name="T4" fmla="*/ 12 w 226"/>
                  <a:gd name="T5" fmla="*/ 54 h 111"/>
                  <a:gd name="T6" fmla="*/ 28 w 226"/>
                  <a:gd name="T7" fmla="*/ 33 h 111"/>
                  <a:gd name="T8" fmla="*/ 55 w 226"/>
                  <a:gd name="T9" fmla="*/ 12 h 111"/>
                  <a:gd name="T10" fmla="*/ 93 w 226"/>
                  <a:gd name="T11" fmla="*/ 2 h 111"/>
                  <a:gd name="T12" fmla="*/ 121 w 226"/>
                  <a:gd name="T13" fmla="*/ 0 h 111"/>
                  <a:gd name="T14" fmla="*/ 157 w 226"/>
                  <a:gd name="T15" fmla="*/ 6 h 111"/>
                  <a:gd name="T16" fmla="*/ 181 w 226"/>
                  <a:gd name="T17" fmla="*/ 20 h 111"/>
                  <a:gd name="T18" fmla="*/ 202 w 226"/>
                  <a:gd name="T19" fmla="*/ 41 h 111"/>
                  <a:gd name="T20" fmla="*/ 214 w 226"/>
                  <a:gd name="T21" fmla="*/ 66 h 111"/>
                  <a:gd name="T22" fmla="*/ 220 w 226"/>
                  <a:gd name="T23" fmla="*/ 83 h 111"/>
                  <a:gd name="T24" fmla="*/ 226 w 226"/>
                  <a:gd name="T25" fmla="*/ 98 h 111"/>
                  <a:gd name="T26" fmla="*/ 120 w 226"/>
                  <a:gd name="T27" fmla="*/ 102 h 111"/>
                  <a:gd name="T28" fmla="*/ 0 w 226"/>
                  <a:gd name="T2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25" name="Freeform 185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>
                  <a:gd name="T0" fmla="*/ 86 w 140"/>
                  <a:gd name="T1" fmla="*/ 0 h 45"/>
                  <a:gd name="T2" fmla="*/ 57 w 140"/>
                  <a:gd name="T3" fmla="*/ 19 h 45"/>
                  <a:gd name="T4" fmla="*/ 32 w 140"/>
                  <a:gd name="T5" fmla="*/ 29 h 45"/>
                  <a:gd name="T6" fmla="*/ 0 w 140"/>
                  <a:gd name="T7" fmla="*/ 33 h 45"/>
                  <a:gd name="T8" fmla="*/ 52 w 140"/>
                  <a:gd name="T9" fmla="*/ 45 h 45"/>
                  <a:gd name="T10" fmla="*/ 85 w 140"/>
                  <a:gd name="T11" fmla="*/ 38 h 45"/>
                  <a:gd name="T12" fmla="*/ 140 w 140"/>
                  <a:gd name="T13" fmla="*/ 2 h 45"/>
                  <a:gd name="T14" fmla="*/ 86 w 140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26" name="Freeform 186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>
                  <a:gd name="T0" fmla="*/ 0 w 574"/>
                  <a:gd name="T1" fmla="*/ 15 h 99"/>
                  <a:gd name="T2" fmla="*/ 28 w 574"/>
                  <a:gd name="T3" fmla="*/ 4 h 99"/>
                  <a:gd name="T4" fmla="*/ 66 w 574"/>
                  <a:gd name="T5" fmla="*/ 0 h 99"/>
                  <a:gd name="T6" fmla="*/ 111 w 574"/>
                  <a:gd name="T7" fmla="*/ 0 h 99"/>
                  <a:gd name="T8" fmla="*/ 154 w 574"/>
                  <a:gd name="T9" fmla="*/ 1 h 99"/>
                  <a:gd name="T10" fmla="*/ 207 w 574"/>
                  <a:gd name="T11" fmla="*/ 18 h 99"/>
                  <a:gd name="T12" fmla="*/ 261 w 574"/>
                  <a:gd name="T13" fmla="*/ 43 h 99"/>
                  <a:gd name="T14" fmla="*/ 300 w 574"/>
                  <a:gd name="T15" fmla="*/ 48 h 99"/>
                  <a:gd name="T16" fmla="*/ 351 w 574"/>
                  <a:gd name="T17" fmla="*/ 43 h 99"/>
                  <a:gd name="T18" fmla="*/ 391 w 574"/>
                  <a:gd name="T19" fmla="*/ 31 h 99"/>
                  <a:gd name="T20" fmla="*/ 430 w 574"/>
                  <a:gd name="T21" fmla="*/ 21 h 99"/>
                  <a:gd name="T22" fmla="*/ 474 w 574"/>
                  <a:gd name="T23" fmla="*/ 12 h 99"/>
                  <a:gd name="T24" fmla="*/ 517 w 574"/>
                  <a:gd name="T25" fmla="*/ 13 h 99"/>
                  <a:gd name="T26" fmla="*/ 546 w 574"/>
                  <a:gd name="T27" fmla="*/ 21 h 99"/>
                  <a:gd name="T28" fmla="*/ 574 w 574"/>
                  <a:gd name="T29" fmla="*/ 39 h 99"/>
                  <a:gd name="T30" fmla="*/ 525 w 574"/>
                  <a:gd name="T31" fmla="*/ 36 h 99"/>
                  <a:gd name="T32" fmla="*/ 489 w 574"/>
                  <a:gd name="T33" fmla="*/ 42 h 99"/>
                  <a:gd name="T34" fmla="*/ 450 w 574"/>
                  <a:gd name="T35" fmla="*/ 55 h 99"/>
                  <a:gd name="T36" fmla="*/ 412 w 574"/>
                  <a:gd name="T37" fmla="*/ 73 h 99"/>
                  <a:gd name="T38" fmla="*/ 381 w 574"/>
                  <a:gd name="T39" fmla="*/ 87 h 99"/>
                  <a:gd name="T40" fmla="*/ 340 w 574"/>
                  <a:gd name="T41" fmla="*/ 96 h 99"/>
                  <a:gd name="T42" fmla="*/ 291 w 574"/>
                  <a:gd name="T43" fmla="*/ 99 h 99"/>
                  <a:gd name="T44" fmla="*/ 234 w 574"/>
                  <a:gd name="T45" fmla="*/ 91 h 99"/>
                  <a:gd name="T46" fmla="*/ 178 w 574"/>
                  <a:gd name="T47" fmla="*/ 76 h 99"/>
                  <a:gd name="T48" fmla="*/ 139 w 574"/>
                  <a:gd name="T49" fmla="*/ 57 h 99"/>
                  <a:gd name="T50" fmla="*/ 102 w 574"/>
                  <a:gd name="T51" fmla="*/ 33 h 99"/>
                  <a:gd name="T52" fmla="*/ 66 w 574"/>
                  <a:gd name="T53" fmla="*/ 18 h 99"/>
                  <a:gd name="T54" fmla="*/ 30 w 574"/>
                  <a:gd name="T55" fmla="*/ 13 h 99"/>
                  <a:gd name="T56" fmla="*/ 0 w 574"/>
                  <a:gd name="T57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27" name="Freeform 187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>
                  <a:gd name="T0" fmla="*/ 0 w 86"/>
                  <a:gd name="T1" fmla="*/ 66 h 68"/>
                  <a:gd name="T2" fmla="*/ 14 w 86"/>
                  <a:gd name="T3" fmla="*/ 39 h 68"/>
                  <a:gd name="T4" fmla="*/ 39 w 86"/>
                  <a:gd name="T5" fmla="*/ 17 h 68"/>
                  <a:gd name="T6" fmla="*/ 62 w 86"/>
                  <a:gd name="T7" fmla="*/ 6 h 68"/>
                  <a:gd name="T8" fmla="*/ 86 w 86"/>
                  <a:gd name="T9" fmla="*/ 0 h 68"/>
                  <a:gd name="T10" fmla="*/ 59 w 86"/>
                  <a:gd name="T11" fmla="*/ 33 h 68"/>
                  <a:gd name="T12" fmla="*/ 50 w 86"/>
                  <a:gd name="T13" fmla="*/ 54 h 68"/>
                  <a:gd name="T14" fmla="*/ 47 w 86"/>
                  <a:gd name="T15" fmla="*/ 68 h 68"/>
                  <a:gd name="T16" fmla="*/ 0 w 86"/>
                  <a:gd name="T17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28" name="Freeform 188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>
                  <a:gd name="T0" fmla="*/ 114 w 234"/>
                  <a:gd name="T1" fmla="*/ 0 h 117"/>
                  <a:gd name="T2" fmla="*/ 96 w 234"/>
                  <a:gd name="T3" fmla="*/ 33 h 117"/>
                  <a:gd name="T4" fmla="*/ 78 w 234"/>
                  <a:gd name="T5" fmla="*/ 63 h 117"/>
                  <a:gd name="T6" fmla="*/ 48 w 234"/>
                  <a:gd name="T7" fmla="*/ 91 h 117"/>
                  <a:gd name="T8" fmla="*/ 0 w 234"/>
                  <a:gd name="T9" fmla="*/ 117 h 117"/>
                  <a:gd name="T10" fmla="*/ 48 w 234"/>
                  <a:gd name="T11" fmla="*/ 115 h 117"/>
                  <a:gd name="T12" fmla="*/ 100 w 234"/>
                  <a:gd name="T13" fmla="*/ 103 h 117"/>
                  <a:gd name="T14" fmla="*/ 151 w 234"/>
                  <a:gd name="T15" fmla="*/ 83 h 117"/>
                  <a:gd name="T16" fmla="*/ 195 w 234"/>
                  <a:gd name="T17" fmla="*/ 50 h 117"/>
                  <a:gd name="T18" fmla="*/ 234 w 234"/>
                  <a:gd name="T19" fmla="*/ 0 h 117"/>
                  <a:gd name="T20" fmla="*/ 114 w 234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29" name="Freeform 189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>
                  <a:gd name="T0" fmla="*/ 0 w 411"/>
                  <a:gd name="T1" fmla="*/ 102 h 102"/>
                  <a:gd name="T2" fmla="*/ 16 w 411"/>
                  <a:gd name="T3" fmla="*/ 83 h 102"/>
                  <a:gd name="T4" fmla="*/ 42 w 411"/>
                  <a:gd name="T5" fmla="*/ 68 h 102"/>
                  <a:gd name="T6" fmla="*/ 82 w 411"/>
                  <a:gd name="T7" fmla="*/ 50 h 102"/>
                  <a:gd name="T8" fmla="*/ 126 w 411"/>
                  <a:gd name="T9" fmla="*/ 41 h 102"/>
                  <a:gd name="T10" fmla="*/ 195 w 411"/>
                  <a:gd name="T11" fmla="*/ 39 h 102"/>
                  <a:gd name="T12" fmla="*/ 247 w 411"/>
                  <a:gd name="T13" fmla="*/ 38 h 102"/>
                  <a:gd name="T14" fmla="*/ 301 w 411"/>
                  <a:gd name="T15" fmla="*/ 35 h 102"/>
                  <a:gd name="T16" fmla="*/ 340 w 411"/>
                  <a:gd name="T17" fmla="*/ 27 h 102"/>
                  <a:gd name="T18" fmla="*/ 381 w 411"/>
                  <a:gd name="T19" fmla="*/ 12 h 102"/>
                  <a:gd name="T20" fmla="*/ 406 w 411"/>
                  <a:gd name="T21" fmla="*/ 0 h 102"/>
                  <a:gd name="T22" fmla="*/ 411 w 411"/>
                  <a:gd name="T23" fmla="*/ 12 h 102"/>
                  <a:gd name="T24" fmla="*/ 373 w 411"/>
                  <a:gd name="T25" fmla="*/ 36 h 102"/>
                  <a:gd name="T26" fmla="*/ 324 w 411"/>
                  <a:gd name="T27" fmla="*/ 57 h 102"/>
                  <a:gd name="T28" fmla="*/ 261 w 411"/>
                  <a:gd name="T29" fmla="*/ 71 h 102"/>
                  <a:gd name="T30" fmla="*/ 238 w 411"/>
                  <a:gd name="T31" fmla="*/ 83 h 102"/>
                  <a:gd name="T32" fmla="*/ 177 w 411"/>
                  <a:gd name="T33" fmla="*/ 87 h 102"/>
                  <a:gd name="T34" fmla="*/ 76 w 411"/>
                  <a:gd name="T35" fmla="*/ 98 h 102"/>
                  <a:gd name="T36" fmla="*/ 0 w 411"/>
                  <a:gd name="T3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30" name="Freeform 190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>
                  <a:gd name="T0" fmla="*/ 1 w 180"/>
                  <a:gd name="T1" fmla="*/ 23 h 84"/>
                  <a:gd name="T2" fmla="*/ 18 w 180"/>
                  <a:gd name="T3" fmla="*/ 56 h 84"/>
                  <a:gd name="T4" fmla="*/ 52 w 180"/>
                  <a:gd name="T5" fmla="*/ 77 h 84"/>
                  <a:gd name="T6" fmla="*/ 85 w 180"/>
                  <a:gd name="T7" fmla="*/ 84 h 84"/>
                  <a:gd name="T8" fmla="*/ 120 w 180"/>
                  <a:gd name="T9" fmla="*/ 81 h 84"/>
                  <a:gd name="T10" fmla="*/ 151 w 180"/>
                  <a:gd name="T11" fmla="*/ 64 h 84"/>
                  <a:gd name="T12" fmla="*/ 168 w 180"/>
                  <a:gd name="T13" fmla="*/ 39 h 84"/>
                  <a:gd name="T14" fmla="*/ 180 w 180"/>
                  <a:gd name="T15" fmla="*/ 0 h 84"/>
                  <a:gd name="T16" fmla="*/ 0 w 180"/>
                  <a:gd name="T17" fmla="*/ 0 h 84"/>
                  <a:gd name="T18" fmla="*/ 1 w 180"/>
                  <a:gd name="T19" fmla="*/ 2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31" name="Freeform 191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>
                  <a:gd name="T0" fmla="*/ 312 w 312"/>
                  <a:gd name="T1" fmla="*/ 0 h 73"/>
                  <a:gd name="T2" fmla="*/ 249 w 312"/>
                  <a:gd name="T3" fmla="*/ 19 h 73"/>
                  <a:gd name="T4" fmla="*/ 192 w 312"/>
                  <a:gd name="T5" fmla="*/ 30 h 73"/>
                  <a:gd name="T6" fmla="*/ 150 w 312"/>
                  <a:gd name="T7" fmla="*/ 33 h 73"/>
                  <a:gd name="T8" fmla="*/ 100 w 312"/>
                  <a:gd name="T9" fmla="*/ 33 h 73"/>
                  <a:gd name="T10" fmla="*/ 34 w 312"/>
                  <a:gd name="T11" fmla="*/ 24 h 73"/>
                  <a:gd name="T12" fmla="*/ 0 w 312"/>
                  <a:gd name="T13" fmla="*/ 15 h 73"/>
                  <a:gd name="T14" fmla="*/ 88 w 312"/>
                  <a:gd name="T15" fmla="*/ 52 h 73"/>
                  <a:gd name="T16" fmla="*/ 130 w 312"/>
                  <a:gd name="T17" fmla="*/ 63 h 73"/>
                  <a:gd name="T18" fmla="*/ 178 w 312"/>
                  <a:gd name="T19" fmla="*/ 70 h 73"/>
                  <a:gd name="T20" fmla="*/ 238 w 312"/>
                  <a:gd name="T21" fmla="*/ 73 h 73"/>
                  <a:gd name="T22" fmla="*/ 274 w 312"/>
                  <a:gd name="T23" fmla="*/ 70 h 73"/>
                  <a:gd name="T24" fmla="*/ 309 w 312"/>
                  <a:gd name="T25" fmla="*/ 67 h 73"/>
                  <a:gd name="T26" fmla="*/ 312 w 312"/>
                  <a:gd name="T2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32" name="Freeform 192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>
                  <a:gd name="T0" fmla="*/ 0 w 53"/>
                  <a:gd name="T1" fmla="*/ 62 h 62"/>
                  <a:gd name="T2" fmla="*/ 2 w 53"/>
                  <a:gd name="T3" fmla="*/ 44 h 62"/>
                  <a:gd name="T4" fmla="*/ 12 w 53"/>
                  <a:gd name="T5" fmla="*/ 23 h 62"/>
                  <a:gd name="T6" fmla="*/ 27 w 53"/>
                  <a:gd name="T7" fmla="*/ 8 h 62"/>
                  <a:gd name="T8" fmla="*/ 44 w 53"/>
                  <a:gd name="T9" fmla="*/ 0 h 62"/>
                  <a:gd name="T10" fmla="*/ 41 w 53"/>
                  <a:gd name="T11" fmla="*/ 18 h 62"/>
                  <a:gd name="T12" fmla="*/ 44 w 53"/>
                  <a:gd name="T13" fmla="*/ 41 h 62"/>
                  <a:gd name="T14" fmla="*/ 53 w 53"/>
                  <a:gd name="T15" fmla="*/ 53 h 62"/>
                  <a:gd name="T16" fmla="*/ 0 w 53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36033" name="Group 193"/>
            <p:cNvGrpSpPr>
              <a:grpSpLocks/>
            </p:cNvGrpSpPr>
            <p:nvPr/>
          </p:nvGrpSpPr>
          <p:grpSpPr bwMode="auto">
            <a:xfrm flipH="1" flipV="1">
              <a:off x="4368" y="1872"/>
              <a:ext cx="1145" cy="512"/>
              <a:chOff x="204" y="225"/>
              <a:chExt cx="1145" cy="512"/>
            </a:xfrm>
          </p:grpSpPr>
          <p:sp>
            <p:nvSpPr>
              <p:cNvPr id="36034" name="Freeform 194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035" name="Freeform 195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36007" name="Rectangle 16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d-ID" noProof="0" smtClean="0"/>
              <a:t>Click to edit Master title style</a:t>
            </a:r>
          </a:p>
        </p:txBody>
      </p:sp>
      <p:sp>
        <p:nvSpPr>
          <p:cNvPr id="36008" name="Rectangle 16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d-ID" noProof="0" smtClean="0"/>
              <a:t>Click to edit Master subtitle style</a:t>
            </a:r>
          </a:p>
        </p:txBody>
      </p:sp>
      <p:sp>
        <p:nvSpPr>
          <p:cNvPr id="3600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60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01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01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42925"/>
            <a:ext cx="1943100" cy="5653088"/>
          </a:xfrm>
        </p:spPr>
        <p:txBody>
          <a:bodyPr vert="eaVert"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42925"/>
            <a:ext cx="5676900" cy="5653088"/>
          </a:xfrm>
        </p:spPr>
        <p:txBody>
          <a:bodyPr vert="eaVert"/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67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31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45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92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0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03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14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8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63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24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22530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22531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22532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33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34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35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2536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22537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38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39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22545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22546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2550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22551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22559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22560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2564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22572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22573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2577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22578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2582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22583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2587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88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89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90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91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92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93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94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22595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2600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01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02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03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04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05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06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07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08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09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10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11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12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13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14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15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16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17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18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19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20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21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22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23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24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25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26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27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22628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22629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2633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34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35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36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37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38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22639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22640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41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42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43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2644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22645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46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47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48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2649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22650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51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52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53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2654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22655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56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57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58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2659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60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61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62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63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64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65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66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67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68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69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70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71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72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73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74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22675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22676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77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78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79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2680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81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82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83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84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85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22686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22687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88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89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2690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2691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92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93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694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22700" name="Group 172"/>
            <p:cNvGrpSpPr>
              <a:grpSpLocks/>
            </p:cNvGrpSpPr>
            <p:nvPr/>
          </p:nvGrpSpPr>
          <p:grpSpPr bwMode="auto">
            <a:xfrm>
              <a:off x="202" y="1209"/>
              <a:ext cx="1145" cy="512"/>
              <a:chOff x="108" y="129"/>
              <a:chExt cx="1145" cy="512"/>
            </a:xfrm>
          </p:grpSpPr>
          <p:sp>
            <p:nvSpPr>
              <p:cNvPr id="22701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02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22723" name="Group 195"/>
            <p:cNvGrpSpPr>
              <a:grpSpLocks/>
            </p:cNvGrpSpPr>
            <p:nvPr userDrawn="1"/>
          </p:nvGrpSpPr>
          <p:grpSpPr bwMode="auto">
            <a:xfrm>
              <a:off x="0" y="0"/>
              <a:ext cx="5762" cy="305"/>
              <a:chOff x="0" y="0"/>
              <a:chExt cx="5762" cy="305"/>
            </a:xfrm>
          </p:grpSpPr>
          <p:sp>
            <p:nvSpPr>
              <p:cNvPr id="22703" name="Freeform 175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>
                  <a:gd name="T0" fmla="*/ 5126 w 5126"/>
                  <a:gd name="T1" fmla="*/ 2 h 305"/>
                  <a:gd name="T2" fmla="*/ 5126 w 5126"/>
                  <a:gd name="T3" fmla="*/ 276 h 305"/>
                  <a:gd name="T4" fmla="*/ 5037 w 5126"/>
                  <a:gd name="T5" fmla="*/ 278 h 305"/>
                  <a:gd name="T6" fmla="*/ 4914 w 5126"/>
                  <a:gd name="T7" fmla="*/ 300 h 305"/>
                  <a:gd name="T8" fmla="*/ 4847 w 5126"/>
                  <a:gd name="T9" fmla="*/ 296 h 305"/>
                  <a:gd name="T10" fmla="*/ 4648 w 5126"/>
                  <a:gd name="T11" fmla="*/ 273 h 305"/>
                  <a:gd name="T12" fmla="*/ 4508 w 5126"/>
                  <a:gd name="T13" fmla="*/ 264 h 305"/>
                  <a:gd name="T14" fmla="*/ 4245 w 5126"/>
                  <a:gd name="T15" fmla="*/ 287 h 305"/>
                  <a:gd name="T16" fmla="*/ 3983 w 5126"/>
                  <a:gd name="T17" fmla="*/ 291 h 305"/>
                  <a:gd name="T18" fmla="*/ 3640 w 5126"/>
                  <a:gd name="T19" fmla="*/ 282 h 305"/>
                  <a:gd name="T20" fmla="*/ 3346 w 5126"/>
                  <a:gd name="T21" fmla="*/ 287 h 305"/>
                  <a:gd name="T22" fmla="*/ 3165 w 5126"/>
                  <a:gd name="T23" fmla="*/ 305 h 305"/>
                  <a:gd name="T24" fmla="*/ 2848 w 5126"/>
                  <a:gd name="T25" fmla="*/ 269 h 305"/>
                  <a:gd name="T26" fmla="*/ 2618 w 5126"/>
                  <a:gd name="T27" fmla="*/ 260 h 305"/>
                  <a:gd name="T28" fmla="*/ 2360 w 5126"/>
                  <a:gd name="T29" fmla="*/ 273 h 305"/>
                  <a:gd name="T30" fmla="*/ 2007 w 5126"/>
                  <a:gd name="T31" fmla="*/ 282 h 305"/>
                  <a:gd name="T32" fmla="*/ 1786 w 5126"/>
                  <a:gd name="T33" fmla="*/ 287 h 305"/>
                  <a:gd name="T34" fmla="*/ 1686 w 5126"/>
                  <a:gd name="T35" fmla="*/ 296 h 305"/>
                  <a:gd name="T36" fmla="*/ 1528 w 5126"/>
                  <a:gd name="T37" fmla="*/ 273 h 305"/>
                  <a:gd name="T38" fmla="*/ 1334 w 5126"/>
                  <a:gd name="T39" fmla="*/ 287 h 305"/>
                  <a:gd name="T40" fmla="*/ 1185 w 5126"/>
                  <a:gd name="T41" fmla="*/ 282 h 305"/>
                  <a:gd name="T42" fmla="*/ 1081 w 5126"/>
                  <a:gd name="T43" fmla="*/ 291 h 305"/>
                  <a:gd name="T44" fmla="*/ 968 w 5126"/>
                  <a:gd name="T45" fmla="*/ 282 h 305"/>
                  <a:gd name="T46" fmla="*/ 827 w 5126"/>
                  <a:gd name="T47" fmla="*/ 273 h 305"/>
                  <a:gd name="T48" fmla="*/ 701 w 5126"/>
                  <a:gd name="T49" fmla="*/ 273 h 305"/>
                  <a:gd name="T50" fmla="*/ 583 w 5126"/>
                  <a:gd name="T51" fmla="*/ 291 h 305"/>
                  <a:gd name="T52" fmla="*/ 484 w 5126"/>
                  <a:gd name="T53" fmla="*/ 278 h 305"/>
                  <a:gd name="T54" fmla="*/ 335 w 5126"/>
                  <a:gd name="T55" fmla="*/ 251 h 305"/>
                  <a:gd name="T56" fmla="*/ 172 w 5126"/>
                  <a:gd name="T57" fmla="*/ 260 h 305"/>
                  <a:gd name="T58" fmla="*/ 77 w 5126"/>
                  <a:gd name="T59" fmla="*/ 251 h 305"/>
                  <a:gd name="T60" fmla="*/ 0 w 5126"/>
                  <a:gd name="T61" fmla="*/ 237 h 305"/>
                  <a:gd name="T62" fmla="*/ 0 w 5126"/>
                  <a:gd name="T63" fmla="*/ 0 h 305"/>
                  <a:gd name="T64" fmla="*/ 5126 w 5126"/>
                  <a:gd name="T65" fmla="*/ 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04" name="Freeform 176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>
                  <a:gd name="T0" fmla="*/ 0 w 167"/>
                  <a:gd name="T1" fmla="*/ 74 h 95"/>
                  <a:gd name="T2" fmla="*/ 2 w 167"/>
                  <a:gd name="T3" fmla="*/ 30 h 95"/>
                  <a:gd name="T4" fmla="*/ 23 w 167"/>
                  <a:gd name="T5" fmla="*/ 12 h 95"/>
                  <a:gd name="T6" fmla="*/ 53 w 167"/>
                  <a:gd name="T7" fmla="*/ 2 h 95"/>
                  <a:gd name="T8" fmla="*/ 81 w 167"/>
                  <a:gd name="T9" fmla="*/ 0 h 95"/>
                  <a:gd name="T10" fmla="*/ 123 w 167"/>
                  <a:gd name="T11" fmla="*/ 11 h 95"/>
                  <a:gd name="T12" fmla="*/ 147 w 167"/>
                  <a:gd name="T13" fmla="*/ 30 h 95"/>
                  <a:gd name="T14" fmla="*/ 162 w 167"/>
                  <a:gd name="T15" fmla="*/ 59 h 95"/>
                  <a:gd name="T16" fmla="*/ 165 w 167"/>
                  <a:gd name="T17" fmla="*/ 80 h 95"/>
                  <a:gd name="T18" fmla="*/ 167 w 167"/>
                  <a:gd name="T19" fmla="*/ 92 h 95"/>
                  <a:gd name="T20" fmla="*/ 156 w 167"/>
                  <a:gd name="T21" fmla="*/ 95 h 95"/>
                  <a:gd name="T22" fmla="*/ 77 w 167"/>
                  <a:gd name="T23" fmla="*/ 87 h 95"/>
                  <a:gd name="T24" fmla="*/ 0 w 167"/>
                  <a:gd name="T25" fmla="*/ 7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05" name="Freeform 177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>
                  <a:gd name="T0" fmla="*/ 0 w 921"/>
                  <a:gd name="T1" fmla="*/ 141 h 141"/>
                  <a:gd name="T2" fmla="*/ 41 w 921"/>
                  <a:gd name="T3" fmla="*/ 88 h 141"/>
                  <a:gd name="T4" fmla="*/ 70 w 921"/>
                  <a:gd name="T5" fmla="*/ 68 h 141"/>
                  <a:gd name="T6" fmla="*/ 135 w 921"/>
                  <a:gd name="T7" fmla="*/ 44 h 141"/>
                  <a:gd name="T8" fmla="*/ 207 w 921"/>
                  <a:gd name="T9" fmla="*/ 33 h 141"/>
                  <a:gd name="T10" fmla="*/ 299 w 921"/>
                  <a:gd name="T11" fmla="*/ 34 h 141"/>
                  <a:gd name="T12" fmla="*/ 397 w 921"/>
                  <a:gd name="T13" fmla="*/ 46 h 141"/>
                  <a:gd name="T14" fmla="*/ 494 w 921"/>
                  <a:gd name="T15" fmla="*/ 60 h 141"/>
                  <a:gd name="T16" fmla="*/ 550 w 921"/>
                  <a:gd name="T17" fmla="*/ 63 h 141"/>
                  <a:gd name="T18" fmla="*/ 613 w 921"/>
                  <a:gd name="T19" fmla="*/ 61 h 141"/>
                  <a:gd name="T20" fmla="*/ 662 w 921"/>
                  <a:gd name="T21" fmla="*/ 51 h 141"/>
                  <a:gd name="T22" fmla="*/ 708 w 921"/>
                  <a:gd name="T23" fmla="*/ 33 h 141"/>
                  <a:gd name="T24" fmla="*/ 753 w 921"/>
                  <a:gd name="T25" fmla="*/ 0 h 141"/>
                  <a:gd name="T26" fmla="*/ 921 w 921"/>
                  <a:gd name="T27" fmla="*/ 1 h 141"/>
                  <a:gd name="T28" fmla="*/ 899 w 921"/>
                  <a:gd name="T29" fmla="*/ 39 h 141"/>
                  <a:gd name="T30" fmla="*/ 874 w 921"/>
                  <a:gd name="T31" fmla="*/ 67 h 141"/>
                  <a:gd name="T32" fmla="*/ 850 w 921"/>
                  <a:gd name="T33" fmla="*/ 81 h 141"/>
                  <a:gd name="T34" fmla="*/ 824 w 921"/>
                  <a:gd name="T35" fmla="*/ 95 h 141"/>
                  <a:gd name="T36" fmla="*/ 789 w 921"/>
                  <a:gd name="T37" fmla="*/ 107 h 141"/>
                  <a:gd name="T38" fmla="*/ 749 w 921"/>
                  <a:gd name="T39" fmla="*/ 114 h 141"/>
                  <a:gd name="T40" fmla="*/ 689 w 921"/>
                  <a:gd name="T41" fmla="*/ 121 h 141"/>
                  <a:gd name="T42" fmla="*/ 631 w 921"/>
                  <a:gd name="T43" fmla="*/ 121 h 141"/>
                  <a:gd name="T44" fmla="*/ 529 w 921"/>
                  <a:gd name="T45" fmla="*/ 114 h 141"/>
                  <a:gd name="T46" fmla="*/ 448 w 921"/>
                  <a:gd name="T47" fmla="*/ 102 h 141"/>
                  <a:gd name="T48" fmla="*/ 377 w 921"/>
                  <a:gd name="T49" fmla="*/ 91 h 141"/>
                  <a:gd name="T50" fmla="*/ 299 w 921"/>
                  <a:gd name="T51" fmla="*/ 87 h 141"/>
                  <a:gd name="T52" fmla="*/ 210 w 921"/>
                  <a:gd name="T53" fmla="*/ 94 h 141"/>
                  <a:gd name="T54" fmla="*/ 152 w 921"/>
                  <a:gd name="T55" fmla="*/ 105 h 141"/>
                  <a:gd name="T56" fmla="*/ 122 w 921"/>
                  <a:gd name="T57" fmla="*/ 107 h 141"/>
                  <a:gd name="T58" fmla="*/ 67 w 921"/>
                  <a:gd name="T59" fmla="*/ 114 h 141"/>
                  <a:gd name="T60" fmla="*/ 24 w 921"/>
                  <a:gd name="T61" fmla="*/ 127 h 141"/>
                  <a:gd name="T62" fmla="*/ 0 w 921"/>
                  <a:gd name="T63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06" name="Freeform 178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>
                  <a:gd name="T0" fmla="*/ 6 w 190"/>
                  <a:gd name="T1" fmla="*/ 73 h 90"/>
                  <a:gd name="T2" fmla="*/ 30 w 190"/>
                  <a:gd name="T3" fmla="*/ 52 h 90"/>
                  <a:gd name="T4" fmla="*/ 64 w 190"/>
                  <a:gd name="T5" fmla="*/ 30 h 90"/>
                  <a:gd name="T6" fmla="*/ 103 w 190"/>
                  <a:gd name="T7" fmla="*/ 12 h 90"/>
                  <a:gd name="T8" fmla="*/ 157 w 190"/>
                  <a:gd name="T9" fmla="*/ 0 h 90"/>
                  <a:gd name="T10" fmla="*/ 190 w 190"/>
                  <a:gd name="T11" fmla="*/ 0 h 90"/>
                  <a:gd name="T12" fmla="*/ 163 w 190"/>
                  <a:gd name="T13" fmla="*/ 13 h 90"/>
                  <a:gd name="T14" fmla="*/ 129 w 190"/>
                  <a:gd name="T15" fmla="*/ 33 h 90"/>
                  <a:gd name="T16" fmla="*/ 103 w 190"/>
                  <a:gd name="T17" fmla="*/ 55 h 90"/>
                  <a:gd name="T18" fmla="*/ 93 w 190"/>
                  <a:gd name="T19" fmla="*/ 75 h 90"/>
                  <a:gd name="T20" fmla="*/ 88 w 190"/>
                  <a:gd name="T21" fmla="*/ 90 h 90"/>
                  <a:gd name="T22" fmla="*/ 34 w 190"/>
                  <a:gd name="T23" fmla="*/ 87 h 90"/>
                  <a:gd name="T24" fmla="*/ 0 w 190"/>
                  <a:gd name="T25" fmla="*/ 84 h 90"/>
                  <a:gd name="T26" fmla="*/ 6 w 190"/>
                  <a:gd name="T2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07" name="Freeform 179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>
                  <a:gd name="T0" fmla="*/ 0 w 190"/>
                  <a:gd name="T1" fmla="*/ 0 h 86"/>
                  <a:gd name="T2" fmla="*/ 11 w 190"/>
                  <a:gd name="T3" fmla="*/ 15 h 86"/>
                  <a:gd name="T4" fmla="*/ 45 w 190"/>
                  <a:gd name="T5" fmla="*/ 42 h 86"/>
                  <a:gd name="T6" fmla="*/ 82 w 190"/>
                  <a:gd name="T7" fmla="*/ 60 h 86"/>
                  <a:gd name="T8" fmla="*/ 136 w 190"/>
                  <a:gd name="T9" fmla="*/ 80 h 86"/>
                  <a:gd name="T10" fmla="*/ 190 w 190"/>
                  <a:gd name="T11" fmla="*/ 86 h 86"/>
                  <a:gd name="T12" fmla="*/ 136 w 190"/>
                  <a:gd name="T13" fmla="*/ 63 h 86"/>
                  <a:gd name="T14" fmla="*/ 113 w 190"/>
                  <a:gd name="T15" fmla="*/ 45 h 86"/>
                  <a:gd name="T16" fmla="*/ 93 w 190"/>
                  <a:gd name="T17" fmla="*/ 19 h 86"/>
                  <a:gd name="T18" fmla="*/ 86 w 190"/>
                  <a:gd name="T19" fmla="*/ 0 h 86"/>
                  <a:gd name="T20" fmla="*/ 0 w 190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08" name="Freeform 180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>
                  <a:gd name="T0" fmla="*/ 387 w 387"/>
                  <a:gd name="T1" fmla="*/ 115 h 124"/>
                  <a:gd name="T2" fmla="*/ 372 w 387"/>
                  <a:gd name="T3" fmla="*/ 96 h 124"/>
                  <a:gd name="T4" fmla="*/ 353 w 387"/>
                  <a:gd name="T5" fmla="*/ 82 h 124"/>
                  <a:gd name="T6" fmla="*/ 327 w 387"/>
                  <a:gd name="T7" fmla="*/ 69 h 124"/>
                  <a:gd name="T8" fmla="*/ 297 w 387"/>
                  <a:gd name="T9" fmla="*/ 58 h 124"/>
                  <a:gd name="T10" fmla="*/ 258 w 387"/>
                  <a:gd name="T11" fmla="*/ 49 h 124"/>
                  <a:gd name="T12" fmla="*/ 210 w 387"/>
                  <a:gd name="T13" fmla="*/ 43 h 124"/>
                  <a:gd name="T14" fmla="*/ 155 w 387"/>
                  <a:gd name="T15" fmla="*/ 39 h 124"/>
                  <a:gd name="T16" fmla="*/ 110 w 387"/>
                  <a:gd name="T17" fmla="*/ 34 h 124"/>
                  <a:gd name="T18" fmla="*/ 68 w 387"/>
                  <a:gd name="T19" fmla="*/ 28 h 124"/>
                  <a:gd name="T20" fmla="*/ 35 w 387"/>
                  <a:gd name="T21" fmla="*/ 19 h 124"/>
                  <a:gd name="T22" fmla="*/ 11 w 387"/>
                  <a:gd name="T23" fmla="*/ 9 h 124"/>
                  <a:gd name="T24" fmla="*/ 0 w 387"/>
                  <a:gd name="T25" fmla="*/ 0 h 124"/>
                  <a:gd name="T26" fmla="*/ 15 w 387"/>
                  <a:gd name="T27" fmla="*/ 40 h 124"/>
                  <a:gd name="T28" fmla="*/ 33 w 387"/>
                  <a:gd name="T29" fmla="*/ 57 h 124"/>
                  <a:gd name="T30" fmla="*/ 74 w 387"/>
                  <a:gd name="T31" fmla="*/ 75 h 124"/>
                  <a:gd name="T32" fmla="*/ 120 w 387"/>
                  <a:gd name="T33" fmla="*/ 84 h 124"/>
                  <a:gd name="T34" fmla="*/ 170 w 387"/>
                  <a:gd name="T35" fmla="*/ 94 h 124"/>
                  <a:gd name="T36" fmla="*/ 195 w 387"/>
                  <a:gd name="T37" fmla="*/ 103 h 124"/>
                  <a:gd name="T38" fmla="*/ 209 w 387"/>
                  <a:gd name="T39" fmla="*/ 115 h 124"/>
                  <a:gd name="T40" fmla="*/ 216 w 387"/>
                  <a:gd name="T41" fmla="*/ 124 h 124"/>
                  <a:gd name="T42" fmla="*/ 282 w 387"/>
                  <a:gd name="T43" fmla="*/ 120 h 124"/>
                  <a:gd name="T44" fmla="*/ 356 w 387"/>
                  <a:gd name="T45" fmla="*/ 118 h 124"/>
                  <a:gd name="T46" fmla="*/ 387 w 387"/>
                  <a:gd name="T47" fmla="*/ 11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09" name="Freeform 181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>
                  <a:gd name="T0" fmla="*/ 0 w 156"/>
                  <a:gd name="T1" fmla="*/ 0 h 29"/>
                  <a:gd name="T2" fmla="*/ 25 w 156"/>
                  <a:gd name="T3" fmla="*/ 21 h 29"/>
                  <a:gd name="T4" fmla="*/ 52 w 156"/>
                  <a:gd name="T5" fmla="*/ 28 h 29"/>
                  <a:gd name="T6" fmla="*/ 90 w 156"/>
                  <a:gd name="T7" fmla="*/ 29 h 29"/>
                  <a:gd name="T8" fmla="*/ 128 w 156"/>
                  <a:gd name="T9" fmla="*/ 21 h 29"/>
                  <a:gd name="T10" fmla="*/ 156 w 156"/>
                  <a:gd name="T11" fmla="*/ 0 h 29"/>
                  <a:gd name="T12" fmla="*/ 0 w 15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10" name="Freeform 182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>
                  <a:gd name="T0" fmla="*/ 770 w 960"/>
                  <a:gd name="T1" fmla="*/ 0 h 172"/>
                  <a:gd name="T2" fmla="*/ 750 w 960"/>
                  <a:gd name="T3" fmla="*/ 16 h 172"/>
                  <a:gd name="T4" fmla="*/ 712 w 960"/>
                  <a:gd name="T5" fmla="*/ 40 h 172"/>
                  <a:gd name="T6" fmla="*/ 661 w 960"/>
                  <a:gd name="T7" fmla="*/ 59 h 172"/>
                  <a:gd name="T8" fmla="*/ 603 w 960"/>
                  <a:gd name="T9" fmla="*/ 74 h 172"/>
                  <a:gd name="T10" fmla="*/ 545 w 960"/>
                  <a:gd name="T11" fmla="*/ 84 h 172"/>
                  <a:gd name="T12" fmla="*/ 485 w 960"/>
                  <a:gd name="T13" fmla="*/ 91 h 172"/>
                  <a:gd name="T14" fmla="*/ 414 w 960"/>
                  <a:gd name="T15" fmla="*/ 94 h 172"/>
                  <a:gd name="T16" fmla="*/ 341 w 960"/>
                  <a:gd name="T17" fmla="*/ 91 h 172"/>
                  <a:gd name="T18" fmla="*/ 274 w 960"/>
                  <a:gd name="T19" fmla="*/ 83 h 172"/>
                  <a:gd name="T20" fmla="*/ 216 w 960"/>
                  <a:gd name="T21" fmla="*/ 74 h 172"/>
                  <a:gd name="T22" fmla="*/ 168 w 960"/>
                  <a:gd name="T23" fmla="*/ 76 h 172"/>
                  <a:gd name="T24" fmla="*/ 115 w 960"/>
                  <a:gd name="T25" fmla="*/ 79 h 172"/>
                  <a:gd name="T26" fmla="*/ 68 w 960"/>
                  <a:gd name="T27" fmla="*/ 87 h 172"/>
                  <a:gd name="T28" fmla="*/ 24 w 960"/>
                  <a:gd name="T29" fmla="*/ 110 h 172"/>
                  <a:gd name="T30" fmla="*/ 0 w 960"/>
                  <a:gd name="T31" fmla="*/ 135 h 172"/>
                  <a:gd name="T32" fmla="*/ 41 w 960"/>
                  <a:gd name="T33" fmla="*/ 117 h 172"/>
                  <a:gd name="T34" fmla="*/ 84 w 960"/>
                  <a:gd name="T35" fmla="*/ 104 h 172"/>
                  <a:gd name="T36" fmla="*/ 124 w 960"/>
                  <a:gd name="T37" fmla="*/ 100 h 172"/>
                  <a:gd name="T38" fmla="*/ 176 w 960"/>
                  <a:gd name="T39" fmla="*/ 100 h 172"/>
                  <a:gd name="T40" fmla="*/ 226 w 960"/>
                  <a:gd name="T41" fmla="*/ 106 h 172"/>
                  <a:gd name="T42" fmla="*/ 278 w 960"/>
                  <a:gd name="T43" fmla="*/ 121 h 172"/>
                  <a:gd name="T44" fmla="*/ 339 w 960"/>
                  <a:gd name="T45" fmla="*/ 140 h 172"/>
                  <a:gd name="T46" fmla="*/ 396 w 960"/>
                  <a:gd name="T47" fmla="*/ 154 h 172"/>
                  <a:gd name="T48" fmla="*/ 447 w 960"/>
                  <a:gd name="T49" fmla="*/ 161 h 172"/>
                  <a:gd name="T50" fmla="*/ 514 w 960"/>
                  <a:gd name="T51" fmla="*/ 167 h 172"/>
                  <a:gd name="T52" fmla="*/ 597 w 960"/>
                  <a:gd name="T53" fmla="*/ 171 h 172"/>
                  <a:gd name="T54" fmla="*/ 665 w 960"/>
                  <a:gd name="T55" fmla="*/ 172 h 172"/>
                  <a:gd name="T56" fmla="*/ 735 w 960"/>
                  <a:gd name="T57" fmla="*/ 164 h 172"/>
                  <a:gd name="T58" fmla="*/ 783 w 960"/>
                  <a:gd name="T59" fmla="*/ 147 h 172"/>
                  <a:gd name="T60" fmla="*/ 845 w 960"/>
                  <a:gd name="T61" fmla="*/ 118 h 172"/>
                  <a:gd name="T62" fmla="*/ 891 w 960"/>
                  <a:gd name="T63" fmla="*/ 80 h 172"/>
                  <a:gd name="T64" fmla="*/ 928 w 960"/>
                  <a:gd name="T65" fmla="*/ 43 h 172"/>
                  <a:gd name="T66" fmla="*/ 960 w 960"/>
                  <a:gd name="T67" fmla="*/ 2 h 172"/>
                  <a:gd name="T68" fmla="*/ 770 w 960"/>
                  <a:gd name="T6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11" name="Freeform 183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>
                  <a:gd name="T0" fmla="*/ 0 w 226"/>
                  <a:gd name="T1" fmla="*/ 111 h 111"/>
                  <a:gd name="T2" fmla="*/ 1 w 226"/>
                  <a:gd name="T3" fmla="*/ 86 h 111"/>
                  <a:gd name="T4" fmla="*/ 12 w 226"/>
                  <a:gd name="T5" fmla="*/ 54 h 111"/>
                  <a:gd name="T6" fmla="*/ 28 w 226"/>
                  <a:gd name="T7" fmla="*/ 33 h 111"/>
                  <a:gd name="T8" fmla="*/ 55 w 226"/>
                  <a:gd name="T9" fmla="*/ 12 h 111"/>
                  <a:gd name="T10" fmla="*/ 93 w 226"/>
                  <a:gd name="T11" fmla="*/ 2 h 111"/>
                  <a:gd name="T12" fmla="*/ 121 w 226"/>
                  <a:gd name="T13" fmla="*/ 0 h 111"/>
                  <a:gd name="T14" fmla="*/ 157 w 226"/>
                  <a:gd name="T15" fmla="*/ 6 h 111"/>
                  <a:gd name="T16" fmla="*/ 181 w 226"/>
                  <a:gd name="T17" fmla="*/ 20 h 111"/>
                  <a:gd name="T18" fmla="*/ 202 w 226"/>
                  <a:gd name="T19" fmla="*/ 41 h 111"/>
                  <a:gd name="T20" fmla="*/ 214 w 226"/>
                  <a:gd name="T21" fmla="*/ 66 h 111"/>
                  <a:gd name="T22" fmla="*/ 220 w 226"/>
                  <a:gd name="T23" fmla="*/ 83 h 111"/>
                  <a:gd name="T24" fmla="*/ 226 w 226"/>
                  <a:gd name="T25" fmla="*/ 98 h 111"/>
                  <a:gd name="T26" fmla="*/ 120 w 226"/>
                  <a:gd name="T27" fmla="*/ 102 h 111"/>
                  <a:gd name="T28" fmla="*/ 0 w 226"/>
                  <a:gd name="T2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12" name="Freeform 184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>
                  <a:gd name="T0" fmla="*/ 86 w 140"/>
                  <a:gd name="T1" fmla="*/ 0 h 45"/>
                  <a:gd name="T2" fmla="*/ 57 w 140"/>
                  <a:gd name="T3" fmla="*/ 19 h 45"/>
                  <a:gd name="T4" fmla="*/ 32 w 140"/>
                  <a:gd name="T5" fmla="*/ 29 h 45"/>
                  <a:gd name="T6" fmla="*/ 0 w 140"/>
                  <a:gd name="T7" fmla="*/ 33 h 45"/>
                  <a:gd name="T8" fmla="*/ 52 w 140"/>
                  <a:gd name="T9" fmla="*/ 45 h 45"/>
                  <a:gd name="T10" fmla="*/ 85 w 140"/>
                  <a:gd name="T11" fmla="*/ 38 h 45"/>
                  <a:gd name="T12" fmla="*/ 140 w 140"/>
                  <a:gd name="T13" fmla="*/ 2 h 45"/>
                  <a:gd name="T14" fmla="*/ 86 w 140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13" name="Freeform 185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>
                  <a:gd name="T0" fmla="*/ 0 w 574"/>
                  <a:gd name="T1" fmla="*/ 15 h 99"/>
                  <a:gd name="T2" fmla="*/ 28 w 574"/>
                  <a:gd name="T3" fmla="*/ 4 h 99"/>
                  <a:gd name="T4" fmla="*/ 66 w 574"/>
                  <a:gd name="T5" fmla="*/ 0 h 99"/>
                  <a:gd name="T6" fmla="*/ 111 w 574"/>
                  <a:gd name="T7" fmla="*/ 0 h 99"/>
                  <a:gd name="T8" fmla="*/ 154 w 574"/>
                  <a:gd name="T9" fmla="*/ 1 h 99"/>
                  <a:gd name="T10" fmla="*/ 207 w 574"/>
                  <a:gd name="T11" fmla="*/ 18 h 99"/>
                  <a:gd name="T12" fmla="*/ 261 w 574"/>
                  <a:gd name="T13" fmla="*/ 43 h 99"/>
                  <a:gd name="T14" fmla="*/ 300 w 574"/>
                  <a:gd name="T15" fmla="*/ 48 h 99"/>
                  <a:gd name="T16" fmla="*/ 351 w 574"/>
                  <a:gd name="T17" fmla="*/ 43 h 99"/>
                  <a:gd name="T18" fmla="*/ 391 w 574"/>
                  <a:gd name="T19" fmla="*/ 31 h 99"/>
                  <a:gd name="T20" fmla="*/ 430 w 574"/>
                  <a:gd name="T21" fmla="*/ 21 h 99"/>
                  <a:gd name="T22" fmla="*/ 474 w 574"/>
                  <a:gd name="T23" fmla="*/ 12 h 99"/>
                  <a:gd name="T24" fmla="*/ 517 w 574"/>
                  <a:gd name="T25" fmla="*/ 13 h 99"/>
                  <a:gd name="T26" fmla="*/ 546 w 574"/>
                  <a:gd name="T27" fmla="*/ 21 h 99"/>
                  <a:gd name="T28" fmla="*/ 574 w 574"/>
                  <a:gd name="T29" fmla="*/ 39 h 99"/>
                  <a:gd name="T30" fmla="*/ 525 w 574"/>
                  <a:gd name="T31" fmla="*/ 36 h 99"/>
                  <a:gd name="T32" fmla="*/ 489 w 574"/>
                  <a:gd name="T33" fmla="*/ 42 h 99"/>
                  <a:gd name="T34" fmla="*/ 450 w 574"/>
                  <a:gd name="T35" fmla="*/ 55 h 99"/>
                  <a:gd name="T36" fmla="*/ 412 w 574"/>
                  <a:gd name="T37" fmla="*/ 73 h 99"/>
                  <a:gd name="T38" fmla="*/ 381 w 574"/>
                  <a:gd name="T39" fmla="*/ 87 h 99"/>
                  <a:gd name="T40" fmla="*/ 340 w 574"/>
                  <a:gd name="T41" fmla="*/ 96 h 99"/>
                  <a:gd name="T42" fmla="*/ 291 w 574"/>
                  <a:gd name="T43" fmla="*/ 99 h 99"/>
                  <a:gd name="T44" fmla="*/ 234 w 574"/>
                  <a:gd name="T45" fmla="*/ 91 h 99"/>
                  <a:gd name="T46" fmla="*/ 178 w 574"/>
                  <a:gd name="T47" fmla="*/ 76 h 99"/>
                  <a:gd name="T48" fmla="*/ 139 w 574"/>
                  <a:gd name="T49" fmla="*/ 57 h 99"/>
                  <a:gd name="T50" fmla="*/ 102 w 574"/>
                  <a:gd name="T51" fmla="*/ 33 h 99"/>
                  <a:gd name="T52" fmla="*/ 66 w 574"/>
                  <a:gd name="T53" fmla="*/ 18 h 99"/>
                  <a:gd name="T54" fmla="*/ 30 w 574"/>
                  <a:gd name="T55" fmla="*/ 13 h 99"/>
                  <a:gd name="T56" fmla="*/ 0 w 574"/>
                  <a:gd name="T57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14" name="Freeform 186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>
                  <a:gd name="T0" fmla="*/ 0 w 86"/>
                  <a:gd name="T1" fmla="*/ 66 h 68"/>
                  <a:gd name="T2" fmla="*/ 14 w 86"/>
                  <a:gd name="T3" fmla="*/ 39 h 68"/>
                  <a:gd name="T4" fmla="*/ 39 w 86"/>
                  <a:gd name="T5" fmla="*/ 17 h 68"/>
                  <a:gd name="T6" fmla="*/ 62 w 86"/>
                  <a:gd name="T7" fmla="*/ 6 h 68"/>
                  <a:gd name="T8" fmla="*/ 86 w 86"/>
                  <a:gd name="T9" fmla="*/ 0 h 68"/>
                  <a:gd name="T10" fmla="*/ 59 w 86"/>
                  <a:gd name="T11" fmla="*/ 33 h 68"/>
                  <a:gd name="T12" fmla="*/ 50 w 86"/>
                  <a:gd name="T13" fmla="*/ 54 h 68"/>
                  <a:gd name="T14" fmla="*/ 47 w 86"/>
                  <a:gd name="T15" fmla="*/ 68 h 68"/>
                  <a:gd name="T16" fmla="*/ 0 w 86"/>
                  <a:gd name="T17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15" name="Freeform 187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>
                  <a:gd name="T0" fmla="*/ 114 w 234"/>
                  <a:gd name="T1" fmla="*/ 0 h 117"/>
                  <a:gd name="T2" fmla="*/ 96 w 234"/>
                  <a:gd name="T3" fmla="*/ 33 h 117"/>
                  <a:gd name="T4" fmla="*/ 78 w 234"/>
                  <a:gd name="T5" fmla="*/ 63 h 117"/>
                  <a:gd name="T6" fmla="*/ 48 w 234"/>
                  <a:gd name="T7" fmla="*/ 91 h 117"/>
                  <a:gd name="T8" fmla="*/ 0 w 234"/>
                  <a:gd name="T9" fmla="*/ 117 h 117"/>
                  <a:gd name="T10" fmla="*/ 48 w 234"/>
                  <a:gd name="T11" fmla="*/ 115 h 117"/>
                  <a:gd name="T12" fmla="*/ 100 w 234"/>
                  <a:gd name="T13" fmla="*/ 103 h 117"/>
                  <a:gd name="T14" fmla="*/ 151 w 234"/>
                  <a:gd name="T15" fmla="*/ 83 h 117"/>
                  <a:gd name="T16" fmla="*/ 195 w 234"/>
                  <a:gd name="T17" fmla="*/ 50 h 117"/>
                  <a:gd name="T18" fmla="*/ 234 w 234"/>
                  <a:gd name="T19" fmla="*/ 0 h 117"/>
                  <a:gd name="T20" fmla="*/ 114 w 234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16" name="Freeform 188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>
                  <a:gd name="T0" fmla="*/ 0 w 411"/>
                  <a:gd name="T1" fmla="*/ 102 h 102"/>
                  <a:gd name="T2" fmla="*/ 16 w 411"/>
                  <a:gd name="T3" fmla="*/ 83 h 102"/>
                  <a:gd name="T4" fmla="*/ 42 w 411"/>
                  <a:gd name="T5" fmla="*/ 68 h 102"/>
                  <a:gd name="T6" fmla="*/ 82 w 411"/>
                  <a:gd name="T7" fmla="*/ 50 h 102"/>
                  <a:gd name="T8" fmla="*/ 126 w 411"/>
                  <a:gd name="T9" fmla="*/ 41 h 102"/>
                  <a:gd name="T10" fmla="*/ 195 w 411"/>
                  <a:gd name="T11" fmla="*/ 39 h 102"/>
                  <a:gd name="T12" fmla="*/ 247 w 411"/>
                  <a:gd name="T13" fmla="*/ 38 h 102"/>
                  <a:gd name="T14" fmla="*/ 301 w 411"/>
                  <a:gd name="T15" fmla="*/ 35 h 102"/>
                  <a:gd name="T16" fmla="*/ 340 w 411"/>
                  <a:gd name="T17" fmla="*/ 27 h 102"/>
                  <a:gd name="T18" fmla="*/ 381 w 411"/>
                  <a:gd name="T19" fmla="*/ 12 h 102"/>
                  <a:gd name="T20" fmla="*/ 406 w 411"/>
                  <a:gd name="T21" fmla="*/ 0 h 102"/>
                  <a:gd name="T22" fmla="*/ 411 w 411"/>
                  <a:gd name="T23" fmla="*/ 12 h 102"/>
                  <a:gd name="T24" fmla="*/ 373 w 411"/>
                  <a:gd name="T25" fmla="*/ 36 h 102"/>
                  <a:gd name="T26" fmla="*/ 324 w 411"/>
                  <a:gd name="T27" fmla="*/ 57 h 102"/>
                  <a:gd name="T28" fmla="*/ 261 w 411"/>
                  <a:gd name="T29" fmla="*/ 71 h 102"/>
                  <a:gd name="T30" fmla="*/ 238 w 411"/>
                  <a:gd name="T31" fmla="*/ 83 h 102"/>
                  <a:gd name="T32" fmla="*/ 177 w 411"/>
                  <a:gd name="T33" fmla="*/ 87 h 102"/>
                  <a:gd name="T34" fmla="*/ 76 w 411"/>
                  <a:gd name="T35" fmla="*/ 98 h 102"/>
                  <a:gd name="T36" fmla="*/ 0 w 411"/>
                  <a:gd name="T3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17" name="Freeform 189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>
                  <a:gd name="T0" fmla="*/ 1 w 180"/>
                  <a:gd name="T1" fmla="*/ 23 h 84"/>
                  <a:gd name="T2" fmla="*/ 18 w 180"/>
                  <a:gd name="T3" fmla="*/ 56 h 84"/>
                  <a:gd name="T4" fmla="*/ 52 w 180"/>
                  <a:gd name="T5" fmla="*/ 77 h 84"/>
                  <a:gd name="T6" fmla="*/ 85 w 180"/>
                  <a:gd name="T7" fmla="*/ 84 h 84"/>
                  <a:gd name="T8" fmla="*/ 120 w 180"/>
                  <a:gd name="T9" fmla="*/ 81 h 84"/>
                  <a:gd name="T10" fmla="*/ 151 w 180"/>
                  <a:gd name="T11" fmla="*/ 64 h 84"/>
                  <a:gd name="T12" fmla="*/ 168 w 180"/>
                  <a:gd name="T13" fmla="*/ 39 h 84"/>
                  <a:gd name="T14" fmla="*/ 180 w 180"/>
                  <a:gd name="T15" fmla="*/ 0 h 84"/>
                  <a:gd name="T16" fmla="*/ 0 w 180"/>
                  <a:gd name="T17" fmla="*/ 0 h 84"/>
                  <a:gd name="T18" fmla="*/ 1 w 180"/>
                  <a:gd name="T19" fmla="*/ 2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18" name="Freeform 190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>
                  <a:gd name="T0" fmla="*/ 312 w 312"/>
                  <a:gd name="T1" fmla="*/ 0 h 73"/>
                  <a:gd name="T2" fmla="*/ 249 w 312"/>
                  <a:gd name="T3" fmla="*/ 19 h 73"/>
                  <a:gd name="T4" fmla="*/ 192 w 312"/>
                  <a:gd name="T5" fmla="*/ 30 h 73"/>
                  <a:gd name="T6" fmla="*/ 150 w 312"/>
                  <a:gd name="T7" fmla="*/ 33 h 73"/>
                  <a:gd name="T8" fmla="*/ 100 w 312"/>
                  <a:gd name="T9" fmla="*/ 33 h 73"/>
                  <a:gd name="T10" fmla="*/ 34 w 312"/>
                  <a:gd name="T11" fmla="*/ 24 h 73"/>
                  <a:gd name="T12" fmla="*/ 0 w 312"/>
                  <a:gd name="T13" fmla="*/ 15 h 73"/>
                  <a:gd name="T14" fmla="*/ 88 w 312"/>
                  <a:gd name="T15" fmla="*/ 52 h 73"/>
                  <a:gd name="T16" fmla="*/ 130 w 312"/>
                  <a:gd name="T17" fmla="*/ 63 h 73"/>
                  <a:gd name="T18" fmla="*/ 178 w 312"/>
                  <a:gd name="T19" fmla="*/ 70 h 73"/>
                  <a:gd name="T20" fmla="*/ 238 w 312"/>
                  <a:gd name="T21" fmla="*/ 73 h 73"/>
                  <a:gd name="T22" fmla="*/ 274 w 312"/>
                  <a:gd name="T23" fmla="*/ 70 h 73"/>
                  <a:gd name="T24" fmla="*/ 309 w 312"/>
                  <a:gd name="T25" fmla="*/ 67 h 73"/>
                  <a:gd name="T26" fmla="*/ 312 w 312"/>
                  <a:gd name="T2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19" name="Freeform 191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>
                  <a:gd name="T0" fmla="*/ 0 w 53"/>
                  <a:gd name="T1" fmla="*/ 62 h 62"/>
                  <a:gd name="T2" fmla="*/ 2 w 53"/>
                  <a:gd name="T3" fmla="*/ 44 h 62"/>
                  <a:gd name="T4" fmla="*/ 12 w 53"/>
                  <a:gd name="T5" fmla="*/ 23 h 62"/>
                  <a:gd name="T6" fmla="*/ 27 w 53"/>
                  <a:gd name="T7" fmla="*/ 8 h 62"/>
                  <a:gd name="T8" fmla="*/ 44 w 53"/>
                  <a:gd name="T9" fmla="*/ 0 h 62"/>
                  <a:gd name="T10" fmla="*/ 41 w 53"/>
                  <a:gd name="T11" fmla="*/ 18 h 62"/>
                  <a:gd name="T12" fmla="*/ 44 w 53"/>
                  <a:gd name="T13" fmla="*/ 41 h 62"/>
                  <a:gd name="T14" fmla="*/ 53 w 53"/>
                  <a:gd name="T15" fmla="*/ 53 h 62"/>
                  <a:gd name="T16" fmla="*/ 0 w 53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22720" name="Group 192"/>
            <p:cNvGrpSpPr>
              <a:grpSpLocks/>
            </p:cNvGrpSpPr>
            <p:nvPr/>
          </p:nvGrpSpPr>
          <p:grpSpPr bwMode="auto">
            <a:xfrm flipH="1" flipV="1">
              <a:off x="4432" y="3543"/>
              <a:ext cx="1145" cy="512"/>
              <a:chOff x="204" y="225"/>
              <a:chExt cx="1145" cy="512"/>
            </a:xfrm>
          </p:grpSpPr>
          <p:sp>
            <p:nvSpPr>
              <p:cNvPr id="22721" name="Freeform 193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722" name="Freeform 194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22695" name="Rectangle 16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9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title style</a:t>
            </a:r>
          </a:p>
        </p:txBody>
      </p:sp>
      <p:sp>
        <p:nvSpPr>
          <p:cNvPr id="22696" name="Rectangle 1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12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</a:p>
        </p:txBody>
      </p:sp>
      <p:sp>
        <p:nvSpPr>
          <p:cNvPr id="22697" name="Rectangle 1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373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3249253-49D3-42BC-9F55-F6DD9555E96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22698" name="Rectangle 1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699" name="Rectangle 1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9828FC-B9A6-4365-B7B7-175B1C7BB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perspekif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61048"/>
            <a:ext cx="6872808" cy="24231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14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lang="id-ID" b="1" dirty="0" smtClean="0"/>
              <a:t>TERIMA KASIH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88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perspektif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92888" cy="504056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subuah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teknik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metode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menggambar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sebuah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objek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benda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bangunan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ruangan</a:t>
            </a:r>
            <a:r>
              <a:rPr lang="en-US" dirty="0" smtClean="0">
                <a:solidFill>
                  <a:schemeClr val="tx1"/>
                </a:solidFill>
              </a:rPr>
              <a:t> (interior),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lingkungan</a:t>
            </a:r>
            <a:r>
              <a:rPr lang="en-US" dirty="0" smtClean="0">
                <a:solidFill>
                  <a:schemeClr val="tx1"/>
                </a:solidFill>
              </a:rPr>
              <a:t> (</a:t>
            </a:r>
            <a:r>
              <a:rPr lang="en-US" dirty="0" err="1" smtClean="0">
                <a:solidFill>
                  <a:schemeClr val="tx1"/>
                </a:solidFill>
              </a:rPr>
              <a:t>eksterior</a:t>
            </a:r>
            <a:r>
              <a:rPr lang="en-US" dirty="0" smtClean="0">
                <a:solidFill>
                  <a:schemeClr val="tx1"/>
                </a:solidFill>
              </a:rPr>
              <a:t>) yang </a:t>
            </a:r>
            <a:r>
              <a:rPr lang="en-US" dirty="0" err="1" smtClean="0">
                <a:solidFill>
                  <a:schemeClr val="tx1"/>
                </a:solidFill>
              </a:rPr>
              <a:t>ukurannya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melebihi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besar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manusia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Pengertian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diambil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bahasa</a:t>
            </a:r>
            <a:r>
              <a:rPr lang="en-US" dirty="0" smtClean="0">
                <a:solidFill>
                  <a:schemeClr val="tx1"/>
                </a:solidFill>
              </a:rPr>
              <a:t> Italia </a:t>
            </a:r>
            <a:r>
              <a:rPr lang="en-US" dirty="0" err="1" smtClean="0">
                <a:solidFill>
                  <a:schemeClr val="tx1"/>
                </a:solidFill>
              </a:rPr>
              <a:t>yaitu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prospettia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gambar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pandangan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pengambilan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sudut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pandang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gambar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disesuaikan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bagaimana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melihat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objek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bisa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sudut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dua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sudut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tiga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sudut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175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r>
              <a:rPr lang="en-US" b="1" dirty="0" err="1" smtClean="0"/>
              <a:t>Perspektif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Berbagai</a:t>
            </a:r>
            <a:r>
              <a:rPr lang="en-US" b="1" dirty="0" smtClean="0"/>
              <a:t> </a:t>
            </a:r>
            <a:r>
              <a:rPr lang="en-US" b="1" dirty="0" err="1" smtClean="0"/>
              <a:t>Tipe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80920" cy="453650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</a:rPr>
              <a:t>Gambar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Perspektif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Sejajar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atau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Aereal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Perspektif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sejajar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sebutan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aereal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menggambar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garis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warna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terhadap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penilaian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penglihatan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Contoh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seperti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melihat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benda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dekat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garis-garis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nampak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terlihat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terhadap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benda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jauh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terlihat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mengerucut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nampak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menghilang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Begitu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warna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tehadap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objek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lihat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semakin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jauh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semakin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memudar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</a:rPr>
              <a:t>Gambar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Perspektif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Sudut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atau</a:t>
            </a:r>
            <a:r>
              <a:rPr lang="en-US" b="1" dirty="0" smtClean="0">
                <a:solidFill>
                  <a:schemeClr val="tx1"/>
                </a:solidFill>
              </a:rPr>
              <a:t> Linear </a:t>
            </a:r>
            <a:r>
              <a:rPr lang="en-US" b="1" dirty="0" err="1" smtClean="0">
                <a:solidFill>
                  <a:schemeClr val="tx1"/>
                </a:solidFill>
              </a:rPr>
              <a:t>Perspektif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Aereal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dikenal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istilah</a:t>
            </a:r>
            <a:r>
              <a:rPr lang="en-US" dirty="0" smtClean="0">
                <a:solidFill>
                  <a:schemeClr val="tx1"/>
                </a:solidFill>
              </a:rPr>
              <a:t> linear 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menggambar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, yang </a:t>
            </a:r>
            <a:r>
              <a:rPr lang="en-US" dirty="0" err="1" smtClean="0">
                <a:solidFill>
                  <a:schemeClr val="tx1"/>
                </a:solidFill>
              </a:rPr>
              <a:t>menggunakan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lenyap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garis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memusat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terlihat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sebagai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sebagai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tumpuan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pembuatannya</a:t>
            </a:r>
            <a:r>
              <a:rPr lang="en-US" dirty="0" smtClean="0"/>
              <a:t>. </a:t>
            </a:r>
            <a:r>
              <a:rPr lang="en-US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070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r>
              <a:rPr lang="en-US" b="1" dirty="0" err="1" smtClean="0"/>
              <a:t>Perspektif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50405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Gambar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Perspektif</a:t>
            </a:r>
            <a:r>
              <a:rPr lang="en-US" b="1" dirty="0" smtClean="0">
                <a:solidFill>
                  <a:schemeClr val="tx1"/>
                </a:solidFill>
              </a:rPr>
              <a:t> 1 </a:t>
            </a:r>
            <a:r>
              <a:rPr lang="en-US" b="1" dirty="0" err="1" smtClean="0">
                <a:solidFill>
                  <a:schemeClr val="tx1"/>
                </a:solidFill>
              </a:rPr>
              <a:t>Titik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Hilang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Gambar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perspektif</a:t>
            </a:r>
            <a:r>
              <a:rPr lang="en-US" sz="2000" dirty="0" smtClean="0">
                <a:solidFill>
                  <a:schemeClr val="tx1"/>
                </a:solidFill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</a:rPr>
              <a:t>titik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hilang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disebut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one point perspective, </a:t>
            </a:r>
            <a:r>
              <a:rPr lang="en-US" sz="2000" dirty="0" err="1" smtClean="0">
                <a:solidFill>
                  <a:schemeClr val="tx1"/>
                </a:solidFill>
              </a:rPr>
              <a:t>sering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penggambaran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sebuah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objek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suatu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benda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Dimana</a:t>
            </a: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</a:rPr>
              <a:t>letak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benda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terlihat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dekat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jangkauan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mata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letak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benda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terlihat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dekat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mata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otomatis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pandangan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benda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juga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menjadi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sempit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garis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batas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pengelihatan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terfokus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titik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saja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titik</a:t>
            </a:r>
            <a:r>
              <a:rPr lang="en-US" sz="2000" dirty="0" smtClean="0">
                <a:solidFill>
                  <a:schemeClr val="tx1"/>
                </a:solidFill>
              </a:rPr>
              <a:t> yang lain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terlihat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buram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nampak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22321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161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r>
              <a:rPr lang="en-US" b="1" dirty="0" err="1" smtClean="0"/>
              <a:t>perspektif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96944" cy="511256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</a:rPr>
              <a:t>Gambar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Perspektif</a:t>
            </a:r>
            <a:r>
              <a:rPr lang="en-US" b="1" dirty="0" smtClean="0">
                <a:solidFill>
                  <a:schemeClr val="tx1"/>
                </a:solidFill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</a:rPr>
              <a:t>Titik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Hilang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Gambar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2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two point 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biasanya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penggambaran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pengambilan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sudut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pandang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terhadap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bangunan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ruangan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sebuah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interor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bangunan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dua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jarak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letak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saling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berjauhan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sebelah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kiri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penggunaan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3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hasil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gambar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sederhana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mudah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pembuatan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bentuk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statis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seimetris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nyaman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gambar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dasarnya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penggunaan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3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277" y="1772816"/>
            <a:ext cx="4363963" cy="245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102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7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r>
              <a:rPr lang="en-US" b="1" dirty="0" err="1" smtClean="0"/>
              <a:t>perspektif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856984" cy="525658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3. </a:t>
            </a:r>
            <a:r>
              <a:rPr lang="en-US" b="1" dirty="0" err="1" smtClean="0">
                <a:solidFill>
                  <a:schemeClr val="tx1"/>
                </a:solidFill>
              </a:rPr>
              <a:t>Gambar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Perspektif</a:t>
            </a:r>
            <a:r>
              <a:rPr lang="en-US" b="1" dirty="0" smtClean="0">
                <a:solidFill>
                  <a:schemeClr val="tx1"/>
                </a:solidFill>
              </a:rPr>
              <a:t> 3 </a:t>
            </a:r>
            <a:r>
              <a:rPr lang="en-US" b="1" dirty="0" err="1" smtClean="0">
                <a:solidFill>
                  <a:schemeClr val="tx1"/>
                </a:solidFill>
              </a:rPr>
              <a:t>Titik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Hilang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Gambar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3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 three point 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merupakan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penggunaan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sebuah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garis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antara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pembatas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objek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Penggunaan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teknik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menggambar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sebuah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bangunan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Serta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pembuatan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perspektif</a:t>
            </a:r>
            <a:r>
              <a:rPr lang="en-US" dirty="0" smtClean="0">
                <a:solidFill>
                  <a:schemeClr val="tx1"/>
                </a:solidFill>
              </a:rPr>
              <a:t> 3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nampak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ketika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melihat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seolah-olah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meliah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objek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berada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ketinggian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rendah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bangunan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, yang </a:t>
            </a:r>
            <a:r>
              <a:rPr lang="en-US" dirty="0" err="1" smtClean="0">
                <a:solidFill>
                  <a:schemeClr val="tx1"/>
                </a:solidFill>
              </a:rPr>
              <a:t>terlihat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sebuah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objek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media </a:t>
            </a:r>
            <a:r>
              <a:rPr lang="en-US" dirty="0" err="1" smtClean="0">
                <a:solidFill>
                  <a:schemeClr val="tx1"/>
                </a:solidFill>
              </a:rPr>
              <a:t>dua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dimensi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038" y="1772816"/>
            <a:ext cx="435119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395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965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r>
              <a:rPr lang="en-US" b="1" dirty="0" err="1" smtClean="0"/>
              <a:t>perspektif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688632"/>
          </a:xfrm>
        </p:spPr>
        <p:txBody>
          <a:bodyPr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Gambar</a:t>
            </a:r>
            <a:r>
              <a:rPr lang="en-US" sz="1600" b="1" dirty="0" smtClean="0">
                <a:solidFill>
                  <a:schemeClr val="tx1"/>
                </a:solidFill>
              </a:rPr>
              <a:t> </a:t>
            </a:r>
            <a:r>
              <a:rPr lang="en-US" sz="1600" b="1" dirty="0" err="1" smtClean="0">
                <a:solidFill>
                  <a:schemeClr val="tx1"/>
                </a:solidFill>
              </a:rPr>
              <a:t>Perspektif</a:t>
            </a:r>
            <a:r>
              <a:rPr lang="en-US" sz="1600" b="1" dirty="0" smtClean="0">
                <a:solidFill>
                  <a:schemeClr val="tx1"/>
                </a:solidFill>
              </a:rPr>
              <a:t> 1 </a:t>
            </a:r>
            <a:r>
              <a:rPr lang="en-US" sz="1600" b="1" dirty="0" err="1" smtClean="0">
                <a:solidFill>
                  <a:schemeClr val="tx1"/>
                </a:solidFill>
              </a:rPr>
              <a:t>Titik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Hilang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Sudut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pandang</a:t>
            </a:r>
            <a:r>
              <a:rPr lang="en-US" sz="1600" b="1" dirty="0" smtClean="0">
                <a:solidFill>
                  <a:schemeClr val="tx1"/>
                </a:solidFill>
              </a:rPr>
              <a:t> Interior (</a:t>
            </a:r>
            <a:r>
              <a:rPr lang="en-US" sz="1600" b="1" dirty="0" err="1" smtClean="0">
                <a:solidFill>
                  <a:schemeClr val="tx1"/>
                </a:solidFill>
              </a:rPr>
              <a:t>ruangan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0" name="Picture 4" descr="Gambar Perspek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58" y="1924900"/>
            <a:ext cx="3312368" cy="22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Gambar Perspektif"/>
          <p:cNvSpPr>
            <a:spLocks noChangeAspect="1" noChangeArrowheads="1"/>
          </p:cNvSpPr>
          <p:nvPr/>
        </p:nvSpPr>
        <p:spPr bwMode="auto">
          <a:xfrm>
            <a:off x="63500" y="-136525"/>
            <a:ext cx="71437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95" y="4150812"/>
            <a:ext cx="3571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38893"/>
            <a:ext cx="35718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00" y="3669561"/>
            <a:ext cx="294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studentartguide.com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7858" y="6309320"/>
            <a:ext cx="279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youtube.com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63987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senirupasmadasolo.blogspo</a:t>
            </a:r>
            <a:r>
              <a:rPr lang="en-US" dirty="0" err="1" smtClean="0"/>
              <a:t>t</a:t>
            </a:r>
            <a:endParaRPr 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16832"/>
            <a:ext cx="3406118" cy="231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9912" y="385422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pinterest.com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423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16" y="-31188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r>
              <a:rPr lang="en-US" b="1" dirty="0" err="1" smtClean="0"/>
              <a:t>perspektif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2" y="1412776"/>
            <a:ext cx="9121227" cy="544522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Sudut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pandang</a:t>
            </a:r>
            <a:r>
              <a:rPr lang="en-US" b="1" dirty="0" smtClean="0">
                <a:solidFill>
                  <a:schemeClr val="tx1"/>
                </a:solidFill>
              </a:rPr>
              <a:t> Interior (</a:t>
            </a:r>
            <a:r>
              <a:rPr lang="en-US" b="1" dirty="0" err="1" smtClean="0">
                <a:solidFill>
                  <a:schemeClr val="tx1"/>
                </a:solidFill>
              </a:rPr>
              <a:t>lingkungan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571875" cy="21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285" y="40770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tes.com</a:t>
            </a:r>
            <a:endParaRPr lang="en-US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85830"/>
            <a:ext cx="3984605" cy="249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423788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ayuda-master1.blogspot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63293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r>
              <a:rPr lang="en-US" b="1" dirty="0" err="1" smtClean="0"/>
              <a:t>perspektif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Gambar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err="1" smtClean="0">
                <a:solidFill>
                  <a:schemeClr val="tx1"/>
                </a:solidFill>
              </a:rPr>
              <a:t>Perspektif</a:t>
            </a:r>
            <a:r>
              <a:rPr lang="en-US" sz="2000" b="1" dirty="0" smtClean="0">
                <a:solidFill>
                  <a:schemeClr val="tx1"/>
                </a:solidFill>
              </a:rPr>
              <a:t> 2 </a:t>
            </a:r>
            <a:r>
              <a:rPr lang="en-US" sz="2000" b="1" dirty="0" err="1" smtClean="0">
                <a:solidFill>
                  <a:schemeClr val="tx1"/>
                </a:solidFill>
              </a:rPr>
              <a:t>Titik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Hilang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Sudut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pandang</a:t>
            </a:r>
            <a:r>
              <a:rPr lang="en-US" sz="2000" b="1" dirty="0" smtClean="0">
                <a:solidFill>
                  <a:schemeClr val="tx1"/>
                </a:solidFill>
              </a:rPr>
              <a:t> Interior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2" y="2420888"/>
            <a:ext cx="377920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171" y="2377703"/>
            <a:ext cx="3061441" cy="224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" y="4469378"/>
            <a:ext cx="3715891" cy="241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574" y="4491798"/>
            <a:ext cx="3270165" cy="2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88" y="401054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tes.com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26171" y="4030989"/>
            <a:ext cx="23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pinterest.com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5973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meble-bogart.info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141574" y="6381328"/>
            <a:ext cx="21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meble-bogart.info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182586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etic design template">
  <a:themeElements>
    <a:clrScheme name="Office Theme 1">
      <a:dk1>
        <a:srgbClr val="4D4D4D"/>
      </a:dk1>
      <a:lt1>
        <a:srgbClr val="FFFFE9"/>
      </a:lt1>
      <a:dk2>
        <a:srgbClr val="7A55A3"/>
      </a:dk2>
      <a:lt2>
        <a:srgbClr val="D7ADB8"/>
      </a:lt2>
      <a:accent1>
        <a:srgbClr val="A3C8D5"/>
      </a:accent1>
      <a:accent2>
        <a:srgbClr val="CC92B7"/>
      </a:accent2>
      <a:accent3>
        <a:srgbClr val="FFFFF2"/>
      </a:accent3>
      <a:accent4>
        <a:srgbClr val="404040"/>
      </a:accent4>
      <a:accent5>
        <a:srgbClr val="CEE0E7"/>
      </a:accent5>
      <a:accent6>
        <a:srgbClr val="B984A6"/>
      </a:accent6>
      <a:hlink>
        <a:srgbClr val="D0BE92"/>
      </a:hlink>
      <a:folHlink>
        <a:srgbClr val="F5F0D7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4D4D4D"/>
        </a:dk1>
        <a:lt1>
          <a:srgbClr val="FFFFE9"/>
        </a:lt1>
        <a:dk2>
          <a:srgbClr val="7A55A3"/>
        </a:dk2>
        <a:lt2>
          <a:srgbClr val="D7ADB8"/>
        </a:lt2>
        <a:accent1>
          <a:srgbClr val="A3C8D5"/>
        </a:accent1>
        <a:accent2>
          <a:srgbClr val="CC92B7"/>
        </a:accent2>
        <a:accent3>
          <a:srgbClr val="FFFFF2"/>
        </a:accent3>
        <a:accent4>
          <a:srgbClr val="404040"/>
        </a:accent4>
        <a:accent5>
          <a:srgbClr val="CEE0E7"/>
        </a:accent5>
        <a:accent6>
          <a:srgbClr val="B984A6"/>
        </a:accent6>
        <a:hlink>
          <a:srgbClr val="D0BE92"/>
        </a:hlink>
        <a:folHlink>
          <a:srgbClr val="F5F0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501900"/>
        </a:dk1>
        <a:lt1>
          <a:srgbClr val="FFFFFF"/>
        </a:lt1>
        <a:dk2>
          <a:srgbClr val="800000"/>
        </a:dk2>
        <a:lt2>
          <a:srgbClr val="BE9768"/>
        </a:lt2>
        <a:accent1>
          <a:srgbClr val="A3C8D5"/>
        </a:accent1>
        <a:accent2>
          <a:srgbClr val="9C74B4"/>
        </a:accent2>
        <a:accent3>
          <a:srgbClr val="FFFFFF"/>
        </a:accent3>
        <a:accent4>
          <a:srgbClr val="431400"/>
        </a:accent4>
        <a:accent5>
          <a:srgbClr val="CEE0E7"/>
        </a:accent5>
        <a:accent6>
          <a:srgbClr val="8D68A3"/>
        </a:accent6>
        <a:hlink>
          <a:srgbClr val="D0BE92"/>
        </a:hlink>
        <a:folHlink>
          <a:srgbClr val="FDF5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DDDDD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55F53"/>
        </a:dk1>
        <a:lt1>
          <a:srgbClr val="FFFFFF"/>
        </a:lt1>
        <a:dk2>
          <a:srgbClr val="8E7562"/>
        </a:dk2>
        <a:lt2>
          <a:srgbClr val="FFF7CD"/>
        </a:lt2>
        <a:accent1>
          <a:srgbClr val="9DA680"/>
        </a:accent1>
        <a:accent2>
          <a:srgbClr val="B0C5DC"/>
        </a:accent2>
        <a:accent3>
          <a:srgbClr val="C6BDB7"/>
        </a:accent3>
        <a:accent4>
          <a:srgbClr val="DADADA"/>
        </a:accent4>
        <a:accent5>
          <a:srgbClr val="CCD0C0"/>
        </a:accent5>
        <a:accent6>
          <a:srgbClr val="9FB2C7"/>
        </a:accent6>
        <a:hlink>
          <a:srgbClr val="8B6459"/>
        </a:hlink>
        <a:folHlink>
          <a:srgbClr val="9F81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89B7C5"/>
        </a:lt1>
        <a:dk2>
          <a:srgbClr val="FFFFFF"/>
        </a:dk2>
        <a:lt2>
          <a:srgbClr val="4898A0"/>
        </a:lt2>
        <a:accent1>
          <a:srgbClr val="A3C8D5"/>
        </a:accent1>
        <a:accent2>
          <a:srgbClr val="AE98BA"/>
        </a:accent2>
        <a:accent3>
          <a:srgbClr val="C4D8DF"/>
        </a:accent3>
        <a:accent4>
          <a:srgbClr val="000000"/>
        </a:accent4>
        <a:accent5>
          <a:srgbClr val="CEE0E7"/>
        </a:accent5>
        <a:accent6>
          <a:srgbClr val="9D89A8"/>
        </a:accent6>
        <a:hlink>
          <a:srgbClr val="AECCD6"/>
        </a:hlink>
        <a:folHlink>
          <a:srgbClr val="78AC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49514B"/>
        </a:dk1>
        <a:lt1>
          <a:srgbClr val="F1FAEE"/>
        </a:lt1>
        <a:dk2>
          <a:srgbClr val="846197"/>
        </a:dk2>
        <a:lt2>
          <a:srgbClr val="C2BEA8"/>
        </a:lt2>
        <a:accent1>
          <a:srgbClr val="A3C8D5"/>
        </a:accent1>
        <a:accent2>
          <a:srgbClr val="D4A4C3"/>
        </a:accent2>
        <a:accent3>
          <a:srgbClr val="F7FCF5"/>
        </a:accent3>
        <a:accent4>
          <a:srgbClr val="3D443F"/>
        </a:accent4>
        <a:accent5>
          <a:srgbClr val="CEE0E7"/>
        </a:accent5>
        <a:accent6>
          <a:srgbClr val="C094B0"/>
        </a:accent6>
        <a:hlink>
          <a:srgbClr val="CBCE94"/>
        </a:hlink>
        <a:folHlink>
          <a:srgbClr val="EBF6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Poetic design template</Template>
  <TotalTime>69</TotalTime>
  <Words>175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Poetic design template</vt:lpstr>
      <vt:lpstr>Gambar perspekif</vt:lpstr>
      <vt:lpstr>Pengertian perspektif</vt:lpstr>
      <vt:lpstr> Gambar Perspektif Dengan Berbagai Tipe </vt:lpstr>
      <vt:lpstr>Gambar Perspektif </vt:lpstr>
      <vt:lpstr>gambar perspektif</vt:lpstr>
      <vt:lpstr>Gambar perspektif</vt:lpstr>
      <vt:lpstr>Contoh gambar perspektif</vt:lpstr>
      <vt:lpstr>Contoh gambar perspektif</vt:lpstr>
      <vt:lpstr>Contoh gambar perspektif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perspekif</dc:title>
  <dc:creator>ACER</dc:creator>
  <cp:lastModifiedBy>DELL</cp:lastModifiedBy>
  <cp:revision>9</cp:revision>
  <dcterms:created xsi:type="dcterms:W3CDTF">2019-10-23T13:33:29Z</dcterms:created>
  <dcterms:modified xsi:type="dcterms:W3CDTF">2021-04-15T13:42:55Z</dcterms:modified>
</cp:coreProperties>
</file>