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453E-21FB-482F-8FF5-A3D565C77CF5}" type="datetimeFigureOut">
              <a:rPr lang="id-ID" smtClean="0"/>
              <a:t>02/05/2021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F460-C29D-4453-AD1D-8396BBC5231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453E-21FB-482F-8FF5-A3D565C77CF5}" type="datetimeFigureOut">
              <a:rPr lang="id-ID" smtClean="0"/>
              <a:t>02/05/2021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F460-C29D-4453-AD1D-8396BBC5231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453E-21FB-482F-8FF5-A3D565C77CF5}" type="datetimeFigureOut">
              <a:rPr lang="id-ID" smtClean="0"/>
              <a:t>02/05/2021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F460-C29D-4453-AD1D-8396BBC5231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453E-21FB-482F-8FF5-A3D565C77CF5}" type="datetimeFigureOut">
              <a:rPr lang="id-ID" smtClean="0"/>
              <a:t>02/05/2021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F460-C29D-4453-AD1D-8396BBC5231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453E-21FB-482F-8FF5-A3D565C77CF5}" type="datetimeFigureOut">
              <a:rPr lang="id-ID" smtClean="0"/>
              <a:t>02/05/2021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F460-C29D-4453-AD1D-8396BBC5231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453E-21FB-482F-8FF5-A3D565C77CF5}" type="datetimeFigureOut">
              <a:rPr lang="id-ID" smtClean="0"/>
              <a:t>02/05/2021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F460-C29D-4453-AD1D-8396BBC5231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453E-21FB-482F-8FF5-A3D565C77CF5}" type="datetimeFigureOut">
              <a:rPr lang="id-ID" smtClean="0"/>
              <a:t>02/05/2021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F460-C29D-4453-AD1D-8396BBC5231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453E-21FB-482F-8FF5-A3D565C77CF5}" type="datetimeFigureOut">
              <a:rPr lang="id-ID" smtClean="0"/>
              <a:t>02/05/2021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F460-C29D-4453-AD1D-8396BBC5231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453E-21FB-482F-8FF5-A3D565C77CF5}" type="datetimeFigureOut">
              <a:rPr lang="id-ID" smtClean="0"/>
              <a:t>02/05/2021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F460-C29D-4453-AD1D-8396BBC5231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453E-21FB-482F-8FF5-A3D565C77CF5}" type="datetimeFigureOut">
              <a:rPr lang="id-ID" smtClean="0"/>
              <a:t>02/05/2021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F460-C29D-4453-AD1D-8396BBC5231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453E-21FB-482F-8FF5-A3D565C77CF5}" type="datetimeFigureOut">
              <a:rPr lang="id-ID" smtClean="0"/>
              <a:t>02/05/2021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F460-C29D-4453-AD1D-8396BBC5231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2453E-21FB-482F-8FF5-A3D565C77CF5}" type="datetimeFigureOut">
              <a:rPr lang="id-ID" smtClean="0"/>
              <a:t>02/05/2021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9F460-C29D-4453-AD1D-8396BBC52315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ctio.id/t/apa-yang-dimaksud-dengan-tindakan-atau-perilaku-prososial/839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Gambar Perspektif 3 Titik Hilang</a:t>
            </a:r>
            <a:endParaRPr lang="id-ID" b="1" dirty="0"/>
          </a:p>
        </p:txBody>
      </p:sp>
      <p:pic>
        <p:nvPicPr>
          <p:cNvPr id="4" name="Content Placeholder 3" descr="0ee72-mataburung3-bangu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411968"/>
            <a:ext cx="7143800" cy="500247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/>
              <a:t>Gambar Perspektif Tiga Titik Hilang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b="1" dirty="0" smtClean="0"/>
              <a:t>	Tiga </a:t>
            </a:r>
            <a:r>
              <a:rPr lang="id-ID" b="1" dirty="0"/>
              <a:t>perspektif titik</a:t>
            </a:r>
            <a:r>
              <a:rPr lang="id-ID" dirty="0"/>
              <a:t> menggunakan </a:t>
            </a:r>
            <a:r>
              <a:rPr lang="id-ID" b="1" dirty="0"/>
              <a:t>tiga</a:t>
            </a:r>
            <a:r>
              <a:rPr lang="id-ID" dirty="0"/>
              <a:t> set garis ortogonal dan </a:t>
            </a:r>
            <a:r>
              <a:rPr lang="id-ID" b="1" dirty="0"/>
              <a:t>tiga titik hilang</a:t>
            </a:r>
            <a:r>
              <a:rPr lang="id-ID" dirty="0"/>
              <a:t> untuk menarik setiap objek. Teknik ini paling sering digunakan ketika menggambar bangunan dilihat dari tingkat mata-rendah atau tinggi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Langkah-Langkah Menggambar Perspektif 3 Titik Hilang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/>
              <a:t>Buat dua titik hilang pada sisi kiri dan kanan bidang gambar. Atur jarak kedua titik hilang ini sehingga tersedia cukup ruang untuk meletakkan obyek-obyek yang akan digambar</a:t>
            </a:r>
          </a:p>
          <a:p>
            <a:r>
              <a:rPr lang="id-ID" dirty="0"/>
              <a:t>Selanjutnya buat garis yang menghubungkan kedua titik hilang tadi, ini adalah garis horison. Buat satu titik hilang lagi diantara kedua titik hilang tadi, dibawah garis horison</a:t>
            </a:r>
          </a:p>
          <a:p>
            <a:r>
              <a:rPr lang="id-ID" dirty="0"/>
              <a:t>Mulailah menggambar obyek dengan memanfaatkan pertemuan garis-garis </a:t>
            </a:r>
            <a:r>
              <a:rPr lang="id-ID" dirty="0">
                <a:hlinkClick r:id="rId2"/>
              </a:rPr>
              <a:t>bantu</a:t>
            </a:r>
            <a:r>
              <a:rPr lang="id-ID" dirty="0"/>
              <a:t> dari setiap titik hilang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Perbedaan Perspektif 1,2 dan 3 titik hilang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id-ID" dirty="0" smtClean="0"/>
              <a:t>Perspektif </a:t>
            </a:r>
            <a:r>
              <a:rPr lang="id-ID" dirty="0"/>
              <a:t>1 titik hilang berarti gambar prespektif yang terjadi saat sebuah objek dilihat dengan garis pusat pandangan tegak lurus terhadap salah satu </a:t>
            </a:r>
            <a:r>
              <a:rPr lang="id-ID" dirty="0" smtClean="0"/>
              <a:t>permukaannya.</a:t>
            </a:r>
            <a:endParaRPr lang="id-ID" dirty="0"/>
          </a:p>
          <a:p>
            <a:pPr marL="514350" indent="-514350">
              <a:buAutoNum type="arabicPeriod"/>
            </a:pPr>
            <a:r>
              <a:rPr lang="id-ID" dirty="0" smtClean="0"/>
              <a:t>Perspektif </a:t>
            </a:r>
            <a:r>
              <a:rPr lang="id-ID" dirty="0"/>
              <a:t>dua titik hilang menggambarkan objek dengan menggunakan dua titik hilang yang terletak berjauhan di sebelah kanan dan kiri pada garis </a:t>
            </a:r>
            <a:r>
              <a:rPr lang="id-ID" dirty="0" smtClean="0"/>
              <a:t>cakrawala.</a:t>
            </a:r>
            <a:endParaRPr lang="id-ID" dirty="0"/>
          </a:p>
          <a:p>
            <a:pPr marL="514350" indent="-514350">
              <a:buAutoNum type="arabicPeriod"/>
            </a:pPr>
            <a:r>
              <a:rPr lang="id-ID" dirty="0" smtClean="0"/>
              <a:t>Perspektif </a:t>
            </a:r>
            <a:r>
              <a:rPr lang="id-ID" dirty="0"/>
              <a:t>tiga titik hilang pada dasarnya menggunakan tiga set garis ortogonal dan tiga titik hilang untuk menarik setiap objek.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Contoh Gambar Perspektif 3 Titik Hilang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fontAlgn="base"/>
            <a:r>
              <a:rPr lang="id-ID" b="0" dirty="0"/>
              <a:t>Sudut Pandang Mata Kucing</a:t>
            </a:r>
          </a:p>
          <a:p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pic>
        <p:nvPicPr>
          <p:cNvPr id="7" name="Content Placeholder 6" descr="3THMK_OUTDOR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72344" y="2245519"/>
            <a:ext cx="3009900" cy="3810000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d-ID" b="0" dirty="0"/>
              <a:t>Sudut Pandang dari Udara</a:t>
            </a:r>
            <a:endParaRPr lang="id-ID" dirty="0"/>
          </a:p>
        </p:txBody>
      </p:sp>
      <p:pic>
        <p:nvPicPr>
          <p:cNvPr id="8" name="Content Placeholder 7" descr="3THMB_1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208875" y="2174875"/>
            <a:ext cx="2914075" cy="395128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-vanishing-point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214290"/>
            <a:ext cx="5429288" cy="61169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164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Gambar Perspektif 3 Titik Hilang</vt:lpstr>
      <vt:lpstr>Gambar Perspektif Tiga Titik Hilang</vt:lpstr>
      <vt:lpstr>Langkah-Langkah Menggambar Perspektif 3 Titik Hilang</vt:lpstr>
      <vt:lpstr>Perbedaan Perspektif 1,2 dan 3 titik hilang</vt:lpstr>
      <vt:lpstr>Contoh Gambar Perspektif 3 Titik Hilang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Gambar Perspektif 3 Titik Hilang</dc:title>
  <dc:creator>DELL</dc:creator>
  <cp:lastModifiedBy>DELL</cp:lastModifiedBy>
  <cp:revision>2</cp:revision>
  <dcterms:created xsi:type="dcterms:W3CDTF">2021-05-02T01:40:37Z</dcterms:created>
  <dcterms:modified xsi:type="dcterms:W3CDTF">2021-05-02T01:56:31Z</dcterms:modified>
</cp:coreProperties>
</file>