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61" r:id="rId5"/>
    <p:sldId id="262"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410841F2-7D94-4579-A881-8D779DEEC5AD}" type="datetimeFigureOut">
              <a:rPr lang="id-ID" smtClean="0"/>
              <a:t>22/04/2021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10841F2-7D94-4579-A881-8D779DEEC5AD}" type="datetimeFigureOut">
              <a:rPr lang="id-ID" smtClean="0"/>
              <a:t>22/04/2021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10841F2-7D94-4579-A881-8D779DEEC5AD}" type="datetimeFigureOut">
              <a:rPr lang="id-ID" smtClean="0"/>
              <a:t>22/04/2021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10841F2-7D94-4579-A881-8D779DEEC5AD}" type="datetimeFigureOut">
              <a:rPr lang="id-ID" smtClean="0"/>
              <a:t>22/04/2021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841F2-7D94-4579-A881-8D779DEEC5AD}" type="datetimeFigureOut">
              <a:rPr lang="id-ID" smtClean="0"/>
              <a:t>22/04/2021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410841F2-7D94-4579-A881-8D779DEEC5AD}" type="datetimeFigureOut">
              <a:rPr lang="id-ID" smtClean="0"/>
              <a:t>22/04/2021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410841F2-7D94-4579-A881-8D779DEEC5AD}" type="datetimeFigureOut">
              <a:rPr lang="id-ID" smtClean="0"/>
              <a:t>22/04/2021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410841F2-7D94-4579-A881-8D779DEEC5AD}" type="datetimeFigureOut">
              <a:rPr lang="id-ID" smtClean="0"/>
              <a:t>22/04/2021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841F2-7D94-4579-A881-8D779DEEC5AD}" type="datetimeFigureOut">
              <a:rPr lang="id-ID" smtClean="0"/>
              <a:t>22/04/2021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841F2-7D94-4579-A881-8D779DEEC5AD}" type="datetimeFigureOut">
              <a:rPr lang="id-ID" smtClean="0"/>
              <a:t>22/04/2021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841F2-7D94-4579-A881-8D779DEEC5AD}" type="datetimeFigureOut">
              <a:rPr lang="id-ID" smtClean="0"/>
              <a:t>22/04/2021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E23C53D-CA02-4E25-B239-D3B7906A2371}"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841F2-7D94-4579-A881-8D779DEEC5AD}" type="datetimeFigureOut">
              <a:rPr lang="id-ID" smtClean="0"/>
              <a:t>22/04/2021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23C53D-CA02-4E25-B239-D3B7906A237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PERSPEKTIF 2 TITIK HILANG</a:t>
            </a:r>
            <a:endParaRPr lang="id-ID" dirty="0"/>
          </a:p>
        </p:txBody>
      </p:sp>
      <p:sp>
        <p:nvSpPr>
          <p:cNvPr id="3" name="Content Placeholder 2"/>
          <p:cNvSpPr>
            <a:spLocks noGrp="1"/>
          </p:cNvSpPr>
          <p:nvPr>
            <p:ph idx="1"/>
          </p:nvPr>
        </p:nvSpPr>
        <p:spPr/>
        <p:txBody>
          <a:bodyPr/>
          <a:lstStyle/>
          <a:p>
            <a:r>
              <a:rPr lang="id-ID" b="1" dirty="0"/>
              <a:t>Perspektif dua titik hilang</a:t>
            </a:r>
            <a:r>
              <a:rPr lang="id-ID" dirty="0"/>
              <a:t> menggambarkan objek dengan menggunakan </a:t>
            </a:r>
            <a:r>
              <a:rPr lang="id-ID" b="1" dirty="0"/>
              <a:t>dua titik hilang</a:t>
            </a:r>
            <a:r>
              <a:rPr lang="id-ID" dirty="0"/>
              <a:t> yang terletak berjauhan di sebelah kanan dan kiri pada garis cakrawala. ... Dalam gambar arsitektur </a:t>
            </a:r>
            <a:r>
              <a:rPr lang="id-ID" b="1" dirty="0"/>
              <a:t>perspektif</a:t>
            </a:r>
            <a:r>
              <a:rPr lang="id-ID" dirty="0"/>
              <a:t> dengan </a:t>
            </a:r>
            <a:r>
              <a:rPr lang="id-ID" b="1" dirty="0"/>
              <a:t>dua titik hilang</a:t>
            </a:r>
            <a:r>
              <a:rPr lang="id-ID" dirty="0"/>
              <a:t> biasanya dipergunakan untuk menggambarkan ruang luar (eksterior) suatu bangunan.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Secara </a:t>
            </a:r>
            <a:r>
              <a:rPr lang="id-ID" dirty="0"/>
              <a:t>teknis, perspektif dengan 2 titik hilang hampir sama dengan teknik perspektif 1 titik hilang. Pada teknik perspektif 2 titik hilang, pada garis horizon terdapat 2 titik fokus. Persimpangan garis yang berasal dari 2 titik hilang ini akan membentuk sebuah sudut. Biasanya, jika jarak antara 2 titik ini terlalu dekat, penampakan objek gambar benda mengalami distorsi.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LANGKAH-LANGKAH MENGGAMBAR PERSPEKTIF 2 TITIK HLANG</a:t>
            </a:r>
            <a:endParaRPr lang="id-ID" dirty="0"/>
          </a:p>
        </p:txBody>
      </p:sp>
      <p:sp>
        <p:nvSpPr>
          <p:cNvPr id="3" name="Content Placeholder 2"/>
          <p:cNvSpPr>
            <a:spLocks noGrp="1"/>
          </p:cNvSpPr>
          <p:nvPr>
            <p:ph idx="1"/>
          </p:nvPr>
        </p:nvSpPr>
        <p:spPr/>
        <p:txBody>
          <a:bodyPr>
            <a:normAutofit fontScale="62500" lnSpcReduction="20000"/>
          </a:bodyPr>
          <a:lstStyle/>
          <a:p>
            <a:r>
              <a:rPr lang="id-ID" dirty="0" smtClean="0"/>
              <a:t>Gambarkan sebuah garis vertikal untuk membuat skala ukuran vertikal. Bagi garis tersebut menjadi empat bagian yang sama. Pada titik paling tengah gambarkan sebuah garis horisontal; ini adalah garis horizon</a:t>
            </a:r>
          </a:p>
          <a:p>
            <a:r>
              <a:rPr lang="id-ID" dirty="0" smtClean="0"/>
              <a:t>Letakkan dua titik hilang pada garis horison, yang satu di sebelah kanan dan yang satu lagi di sebelah kiri. Tarik garis dari dua titik hilang tersebut melewati titik tertinggi dan terendah pada garis skala vertikal. engan ini akan membentuk lantai, dinding dan langit-langit. Sekarang perkirakan kedalaman, buatlah terlihat menjadi segi empat sama sisi.</a:t>
            </a:r>
          </a:p>
          <a:p>
            <a:r>
              <a:rPr lang="id-ID" dirty="0" smtClean="0"/>
              <a:t>Tarik garis melewati semua bagian pada garis skala vertikal; dengan ini akan perkiraan ukuran ketinggian pada dinding-dinding</a:t>
            </a:r>
          </a:p>
          <a:p>
            <a:r>
              <a:rPr lang="id-ID" dirty="0" smtClean="0"/>
              <a:t>Untuk membuat grid, gambarkan garis diagonal pada dinding-dinding. Pada perpotongan garis diagonal dan garis perspektif yang melewati garis skala vertikal, gambarkan garis vertikal</a:t>
            </a:r>
          </a:p>
          <a:p>
            <a:r>
              <a:rPr lang="id-ID" dirty="0" smtClean="0"/>
              <a:t>Gunakan grid untuk meletakkan objek dan elemen interior lainnya.</a:t>
            </a:r>
          </a:p>
          <a:p>
            <a:r>
              <a:rPr lang="id-ID" dirty="0" smtClean="0"/>
              <a:t>Lakukan sentuhan akhir dengan menghilangkan garis</a:t>
            </a:r>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CONTOH GAMBAR PERSPEKTIF 2 TITIK HILANG</a:t>
            </a:r>
            <a:endParaRPr lang="id-ID" dirty="0"/>
          </a:p>
        </p:txBody>
      </p:sp>
      <p:sp>
        <p:nvSpPr>
          <p:cNvPr id="3" name="Text Placeholder 2"/>
          <p:cNvSpPr>
            <a:spLocks noGrp="1"/>
          </p:cNvSpPr>
          <p:nvPr>
            <p:ph type="body" idx="1"/>
          </p:nvPr>
        </p:nvSpPr>
        <p:spPr/>
        <p:txBody>
          <a:bodyPr/>
          <a:lstStyle/>
          <a:p>
            <a:endParaRPr lang="id-ID"/>
          </a:p>
        </p:txBody>
      </p:sp>
      <p:pic>
        <p:nvPicPr>
          <p:cNvPr id="7" name="Content Placeholder 6" descr="2THMB_INTERIOR.jpg"/>
          <p:cNvPicPr>
            <a:picLocks noGrp="1" noChangeAspect="1"/>
          </p:cNvPicPr>
          <p:nvPr>
            <p:ph sz="half" idx="2"/>
          </p:nvPr>
        </p:nvPicPr>
        <p:blipFill>
          <a:blip r:embed="rId2"/>
          <a:stretch>
            <a:fillRect/>
          </a:stretch>
        </p:blipFill>
        <p:spPr>
          <a:xfrm>
            <a:off x="953294" y="3264694"/>
            <a:ext cx="3048000" cy="1771650"/>
          </a:xfrm>
        </p:spPr>
      </p:pic>
      <p:sp>
        <p:nvSpPr>
          <p:cNvPr id="5" name="Text Placeholder 4"/>
          <p:cNvSpPr>
            <a:spLocks noGrp="1"/>
          </p:cNvSpPr>
          <p:nvPr>
            <p:ph type="body" sz="quarter" idx="3"/>
          </p:nvPr>
        </p:nvSpPr>
        <p:spPr/>
        <p:txBody>
          <a:bodyPr/>
          <a:lstStyle/>
          <a:p>
            <a:endParaRPr lang="id-ID"/>
          </a:p>
        </p:txBody>
      </p:sp>
      <p:pic>
        <p:nvPicPr>
          <p:cNvPr id="8" name="Content Placeholder 7" descr="2TH.jpg"/>
          <p:cNvPicPr>
            <a:picLocks noGrp="1" noChangeAspect="1"/>
          </p:cNvPicPr>
          <p:nvPr>
            <p:ph sz="quarter" idx="4"/>
          </p:nvPr>
        </p:nvPicPr>
        <p:blipFill>
          <a:blip r:embed="rId3"/>
          <a:stretch>
            <a:fillRect/>
          </a:stretch>
        </p:blipFill>
        <p:spPr>
          <a:xfrm>
            <a:off x="5141912" y="3278981"/>
            <a:ext cx="3048000" cy="174307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CONTOH GAMBAR PERSPEKTIF 2 TITIK HILANG</a:t>
            </a:r>
            <a:endParaRPr lang="id-ID" dirty="0"/>
          </a:p>
        </p:txBody>
      </p:sp>
      <p:sp>
        <p:nvSpPr>
          <p:cNvPr id="3" name="Text Placeholder 2"/>
          <p:cNvSpPr>
            <a:spLocks noGrp="1"/>
          </p:cNvSpPr>
          <p:nvPr>
            <p:ph type="body" idx="1"/>
          </p:nvPr>
        </p:nvSpPr>
        <p:spPr/>
        <p:txBody>
          <a:bodyPr/>
          <a:lstStyle/>
          <a:p>
            <a:endParaRPr lang="id-ID"/>
          </a:p>
        </p:txBody>
      </p:sp>
      <p:pic>
        <p:nvPicPr>
          <p:cNvPr id="7" name="Content Placeholder 6" descr="2THMK.jpg"/>
          <p:cNvPicPr>
            <a:picLocks noGrp="1" noChangeAspect="1"/>
          </p:cNvPicPr>
          <p:nvPr>
            <p:ph sz="half" idx="2"/>
          </p:nvPr>
        </p:nvPicPr>
        <p:blipFill>
          <a:blip r:embed="rId2"/>
          <a:stretch>
            <a:fillRect/>
          </a:stretch>
        </p:blipFill>
        <p:spPr>
          <a:xfrm>
            <a:off x="953294" y="3278981"/>
            <a:ext cx="3048000" cy="1743075"/>
          </a:xfrm>
        </p:spPr>
      </p:pic>
      <p:sp>
        <p:nvSpPr>
          <p:cNvPr id="5" name="Text Placeholder 4"/>
          <p:cNvSpPr>
            <a:spLocks noGrp="1"/>
          </p:cNvSpPr>
          <p:nvPr>
            <p:ph type="body" sz="quarter" idx="3"/>
          </p:nvPr>
        </p:nvSpPr>
        <p:spPr/>
        <p:txBody>
          <a:bodyPr/>
          <a:lstStyle/>
          <a:p>
            <a:endParaRPr lang="id-ID"/>
          </a:p>
        </p:txBody>
      </p:sp>
      <p:pic>
        <p:nvPicPr>
          <p:cNvPr id="8" name="Content Placeholder 7" descr="2THMK_INDOOR.jpg"/>
          <p:cNvPicPr>
            <a:picLocks noGrp="1" noChangeAspect="1"/>
          </p:cNvPicPr>
          <p:nvPr>
            <p:ph sz="quarter" idx="4"/>
          </p:nvPr>
        </p:nvPicPr>
        <p:blipFill>
          <a:blip r:embed="rId3"/>
          <a:stretch>
            <a:fillRect/>
          </a:stretch>
        </p:blipFill>
        <p:spPr>
          <a:xfrm>
            <a:off x="5141912" y="3259931"/>
            <a:ext cx="3048000" cy="1781175"/>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178</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PERSPEKTIF 2 TITIK HILANG</vt:lpstr>
      <vt:lpstr>Slide 2</vt:lpstr>
      <vt:lpstr>LANGKAH-LANGKAH MENGGAMBAR PERSPEKTIF 2 TITIK HLANG</vt:lpstr>
      <vt:lpstr>CONTOH GAMBAR PERSPEKTIF 2 TITIK HILANG</vt:lpstr>
      <vt:lpstr>CONTOH GAMBAR PERSPEKTIF 2 TITIK HILANG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PERSPEKTIF 2 TITIK HILANG</dc:title>
  <dc:creator>DELL</dc:creator>
  <cp:lastModifiedBy>DELL</cp:lastModifiedBy>
  <cp:revision>1</cp:revision>
  <dcterms:created xsi:type="dcterms:W3CDTF">2021-04-22T00:17:17Z</dcterms:created>
  <dcterms:modified xsi:type="dcterms:W3CDTF">2021-04-22T00:24:49Z</dcterms:modified>
</cp:coreProperties>
</file>