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9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1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9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0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3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8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9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5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3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2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237CA-A2FE-4175-953B-60655F1FB761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C28D1-5B7D-4A99-B1AD-514B0A0CA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2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TENSE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89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tense expresses actions that have not yet occurred or that will occurred at a later time. </a:t>
            </a:r>
          </a:p>
          <a:p>
            <a:endParaRPr lang="en-US" dirty="0"/>
          </a:p>
          <a:p>
            <a:r>
              <a:rPr lang="en-US" dirty="0" smtClean="0"/>
              <a:t>Whenever you write or talk about things that you expect to </a:t>
            </a:r>
            <a:r>
              <a:rPr lang="en-US" dirty="0" err="1" smtClean="0"/>
              <a:t>happwn</a:t>
            </a:r>
            <a:r>
              <a:rPr lang="en-US" dirty="0" smtClean="0"/>
              <a:t> later, you use the </a:t>
            </a:r>
            <a:r>
              <a:rPr lang="en-US" smtClean="0"/>
              <a:t>future tense.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7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(-) S + WILL +INFINITIVE + O/C</a:t>
            </a:r>
          </a:p>
          <a:p>
            <a:endParaRPr lang="en-US" dirty="0"/>
          </a:p>
          <a:p>
            <a:r>
              <a:rPr lang="en-US" dirty="0" smtClean="0"/>
              <a:t>(+) S + WILL + NOT + INFINITIVE + O/C</a:t>
            </a:r>
          </a:p>
          <a:p>
            <a:endParaRPr lang="en-US" dirty="0"/>
          </a:p>
          <a:p>
            <a:r>
              <a:rPr lang="en-US" dirty="0" smtClean="0"/>
              <a:t>(?) WILL + S + INFINITIVE + O/C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94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SIGNALS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Toningt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Next ….. (next week, next year, next month)</a:t>
            </a:r>
          </a:p>
          <a:p>
            <a:endParaRPr lang="en-US" dirty="0"/>
          </a:p>
          <a:p>
            <a:r>
              <a:rPr lang="en-US" dirty="0" smtClean="0"/>
              <a:t>Tomorrow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She will go to the mall tonight </a:t>
            </a:r>
          </a:p>
          <a:p>
            <a:r>
              <a:rPr lang="en-US" dirty="0" smtClean="0"/>
              <a:t>She will not go to the mall tonight </a:t>
            </a:r>
          </a:p>
          <a:p>
            <a:r>
              <a:rPr lang="en-US" dirty="0" smtClean="0"/>
              <a:t>Will she go to the mall tonight?</a:t>
            </a:r>
          </a:p>
          <a:p>
            <a:r>
              <a:rPr lang="en-US" dirty="0" smtClean="0"/>
              <a:t>Yes, she will/ No, she won’t</a:t>
            </a:r>
          </a:p>
          <a:p>
            <a:endParaRPr lang="en-US" dirty="0"/>
          </a:p>
          <a:p>
            <a:r>
              <a:rPr lang="en-US" dirty="0" smtClean="0"/>
              <a:t>They will visit their grandma next week</a:t>
            </a:r>
          </a:p>
          <a:p>
            <a:r>
              <a:rPr lang="en-US" dirty="0" smtClean="0"/>
              <a:t>They will not visit their grandma next week</a:t>
            </a:r>
          </a:p>
          <a:p>
            <a:r>
              <a:rPr lang="en-US" dirty="0" smtClean="0"/>
              <a:t>Will they visit their grandma next week? </a:t>
            </a:r>
          </a:p>
          <a:p>
            <a:r>
              <a:rPr lang="en-US" dirty="0" smtClean="0"/>
              <a:t>Yes, they will / No, she will not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6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GOING TO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can be replaced by to be going to </a:t>
            </a:r>
          </a:p>
          <a:p>
            <a:endParaRPr lang="en-US" dirty="0"/>
          </a:p>
          <a:p>
            <a:r>
              <a:rPr lang="en-US" dirty="0" smtClean="0"/>
              <a:t>Examples : </a:t>
            </a:r>
          </a:p>
          <a:p>
            <a:r>
              <a:rPr lang="en-US" dirty="0" smtClean="0"/>
              <a:t>I am going to go to the zoo tomorrow</a:t>
            </a:r>
          </a:p>
          <a:p>
            <a:r>
              <a:rPr lang="en-US" dirty="0" smtClean="0"/>
              <a:t>I am not going to go to the zoo tomorrow</a:t>
            </a:r>
          </a:p>
          <a:p>
            <a:r>
              <a:rPr lang="en-US" dirty="0" smtClean="0"/>
              <a:t>Are you going to go to the zoo tomorrow?</a:t>
            </a:r>
          </a:p>
          <a:p>
            <a:r>
              <a:rPr lang="en-US" dirty="0" smtClean="0"/>
              <a:t>Yes, I am/ No, I’m not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68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207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FUTURE TENSE</vt:lpstr>
      <vt:lpstr>DEFINITION</vt:lpstr>
      <vt:lpstr>FORMULA</vt:lpstr>
      <vt:lpstr>TIME SIGNALS </vt:lpstr>
      <vt:lpstr>EXAMPLES </vt:lpstr>
      <vt:lpstr>TO BE GOING 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TENSE</dc:title>
  <dc:creator>Lenovo</dc:creator>
  <cp:lastModifiedBy>Lenovo</cp:lastModifiedBy>
  <cp:revision>6</cp:revision>
  <dcterms:created xsi:type="dcterms:W3CDTF">2021-09-07T03:18:44Z</dcterms:created>
  <dcterms:modified xsi:type="dcterms:W3CDTF">2021-09-07T04:13:17Z</dcterms:modified>
</cp:coreProperties>
</file>