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theme/theme6.xml" ContentType="application/vnd.openxmlformats-officedocument.theme+xml"/>
  <Override PartName="/ppt/slideLayouts/slideLayout9.xml" ContentType="application/vnd.openxmlformats-officedocument.presentationml.slideLayout+xml"/>
  <Override PartName="/ppt/theme/theme7.xml" ContentType="application/vnd.openxmlformats-officedocument.theme+xml"/>
  <Override PartName="/ppt/slideLayouts/slideLayout10.xml" ContentType="application/vnd.openxmlformats-officedocument.presentationml.slideLayout+xml"/>
  <Override PartName="/ppt/theme/theme8.xml" ContentType="application/vnd.openxmlformats-officedocument.theme+xml"/>
  <Override PartName="/ppt/slideLayouts/slideLayout11.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 id="2147483661" r:id="rId3"/>
    <p:sldMasterId id="2147483662" r:id="rId4"/>
    <p:sldMasterId id="2147483663" r:id="rId5"/>
    <p:sldMasterId id="2147483664" r:id="rId6"/>
    <p:sldMasterId id="2147483665" r:id="rId7"/>
    <p:sldMasterId id="2147483666" r:id="rId8"/>
    <p:sldMasterId id="2147483667" r:id="rId9"/>
  </p:sldMasterIdLst>
  <p:notesMasterIdLst>
    <p:notesMasterId r:id="rId17"/>
  </p:notesMasterIdLst>
  <p:sldIdLst>
    <p:sldId id="256" r:id="rId10"/>
    <p:sldId id="257" r:id="rId11"/>
    <p:sldId id="258" r:id="rId12"/>
    <p:sldId id="259" r:id="rId13"/>
    <p:sldId id="260" r:id="rId14"/>
    <p:sldId id="261" r:id="rId15"/>
    <p:sldId id="262"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C626B8E1-F5DC-4232-997E-6A714C06863A}">
  <a:tblStyle styleId="{C626B8E1-F5DC-4232-997E-6A714C06863A}"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5" Type="http://schemas.openxmlformats.org/officeDocument/2006/relationships/slideMaster" Target="slideMasters/slideMaster5.xml"/><Relationship Id="rId15" Type="http://schemas.openxmlformats.org/officeDocument/2006/relationships/slide" Target="slides/slide6.xml"/><Relationship Id="rId10" Type="http://schemas.openxmlformats.org/officeDocument/2006/relationships/slide" Target="slides/slide1.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extLst>
      <p:ext uri="{BB962C8B-B14F-4D97-AF65-F5344CB8AC3E}">
        <p14:creationId xmlns:p14="http://schemas.microsoft.com/office/powerpoint/2010/main" val="426838898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57" name="Google Shape;157;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p3: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 name="Google Shape;18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
        <p:cNvGrpSpPr/>
        <p:nvPr/>
      </p:nvGrpSpPr>
      <p:grpSpPr>
        <a:xfrm>
          <a:off x="0" y="0"/>
          <a:ext cx="0" cy="0"/>
          <a:chOff x="0" y="0"/>
          <a:chExt cx="0" cy="0"/>
        </a:xfrm>
      </p:grpSpPr>
      <p:sp>
        <p:nvSpPr>
          <p:cNvPr id="17" name="Google Shape;17;p2"/>
          <p:cNvSpPr txBox="1">
            <a:spLocks noGrp="1"/>
          </p:cNvSpPr>
          <p:nvPr>
            <p:ph type="ctrTitle"/>
          </p:nvPr>
        </p:nvSpPr>
        <p:spPr>
          <a:xfrm>
            <a:off x="381000" y="4853411"/>
            <a:ext cx="8458200" cy="12223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381000" y="3886200"/>
            <a:ext cx="8458200" cy="914400"/>
          </a:xfrm>
          <a:prstGeom prst="rect">
            <a:avLst/>
          </a:prstGeom>
          <a:noFill/>
          <a:ln>
            <a:noFill/>
          </a:ln>
        </p:spPr>
        <p:txBody>
          <a:bodyPr spcFirstLastPara="1" wrap="square" lIns="91425" tIns="45700" rIns="91425" bIns="45700" anchor="b" anchorCtr="0">
            <a:noAutofit/>
          </a:bodyPr>
          <a:lstStyle>
            <a:lvl1pPr lvl="0" algn="l">
              <a:spcBef>
                <a:spcPts val="480"/>
              </a:spcBef>
              <a:spcAft>
                <a:spcPts val="0"/>
              </a:spcAft>
              <a:buSzPts val="1680"/>
              <a:buNone/>
              <a:defRPr sz="2400">
                <a:solidFill>
                  <a:srgbClr val="44332A"/>
                </a:solidFill>
              </a:defRPr>
            </a:lvl1pPr>
            <a:lvl2pPr lvl="1" algn="ctr">
              <a:spcBef>
                <a:spcPts val="360"/>
              </a:spcBef>
              <a:spcAft>
                <a:spcPts val="0"/>
              </a:spcAft>
              <a:buSzPts val="1260"/>
              <a:buNone/>
              <a:defRPr/>
            </a:lvl2pPr>
            <a:lvl3pPr lvl="2" algn="ctr">
              <a:spcBef>
                <a:spcPts val="360"/>
              </a:spcBef>
              <a:spcAft>
                <a:spcPts val="0"/>
              </a:spcAft>
              <a:buSzPts val="1260"/>
              <a:buNone/>
              <a:defRPr/>
            </a:lvl3pPr>
            <a:lvl4pPr lvl="3" algn="ctr">
              <a:spcBef>
                <a:spcPts val="360"/>
              </a:spcBef>
              <a:spcAft>
                <a:spcPts val="0"/>
              </a:spcAft>
              <a:buSzPts val="1260"/>
              <a:buNone/>
              <a:defRPr/>
            </a:lvl4pPr>
            <a:lvl5pPr lvl="4" algn="ctr">
              <a:spcBef>
                <a:spcPts val="360"/>
              </a:spcBef>
              <a:spcAft>
                <a:spcPts val="0"/>
              </a:spcAft>
              <a:buSzPts val="1080"/>
              <a:buNone/>
              <a:defRPr/>
            </a:lvl5pPr>
            <a:lvl6pPr lvl="5" algn="ctr">
              <a:spcBef>
                <a:spcPts val="360"/>
              </a:spcBef>
              <a:spcAft>
                <a:spcPts val="0"/>
              </a:spcAft>
              <a:buSzPts val="1080"/>
              <a:buNone/>
              <a:defRPr/>
            </a:lvl6pPr>
            <a:lvl7pPr lvl="6" algn="ctr">
              <a:spcBef>
                <a:spcPts val="360"/>
              </a:spcBef>
              <a:spcAft>
                <a:spcPts val="0"/>
              </a:spcAft>
              <a:buSzPts val="1080"/>
              <a:buNone/>
              <a:defRPr/>
            </a:lvl7pPr>
            <a:lvl8pPr lvl="7" algn="ctr">
              <a:spcBef>
                <a:spcPts val="360"/>
              </a:spcBef>
              <a:spcAft>
                <a:spcPts val="0"/>
              </a:spcAft>
              <a:buSzPts val="1080"/>
              <a:buNone/>
              <a:defRPr/>
            </a:lvl8pPr>
            <a:lvl9pPr lvl="8" algn="ctr">
              <a:spcBef>
                <a:spcPts val="360"/>
              </a:spcBef>
              <a:spcAft>
                <a:spcPts val="0"/>
              </a:spcAft>
              <a:buSzPts val="1080"/>
              <a:buNone/>
              <a:defRPr/>
            </a:lvl9pPr>
          </a:lstStyle>
          <a:p>
            <a:endParaRPr/>
          </a:p>
        </p:txBody>
      </p:sp>
      <p:sp>
        <p:nvSpPr>
          <p:cNvPr id="19" name="Google Shape;19;p2"/>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8229600" y="6473825"/>
            <a:ext cx="758825" cy="2476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1pPr>
            <a:lvl2pPr marL="0" marR="0" lvl="1"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2pPr>
            <a:lvl3pPr marL="0" marR="0" lvl="2"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3pPr>
            <a:lvl4pPr marL="0" marR="0" lvl="3"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4pPr>
            <a:lvl5pPr marL="0" marR="0" lvl="4"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5pPr>
            <a:lvl6pPr marL="0" marR="0" lvl="5"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6pPr>
            <a:lvl7pPr marL="0" marR="0" lvl="6"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7pPr>
            <a:lvl8pPr marL="0" marR="0" lvl="7"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8pPr>
            <a:lvl9pPr marL="0" marR="0" lvl="8"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123"/>
        <p:cNvGrpSpPr/>
        <p:nvPr/>
      </p:nvGrpSpPr>
      <p:grpSpPr>
        <a:xfrm>
          <a:off x="0" y="0"/>
          <a:ext cx="0" cy="0"/>
          <a:chOff x="0" y="0"/>
          <a:chExt cx="0" cy="0"/>
        </a:xfrm>
      </p:grpSpPr>
      <p:sp>
        <p:nvSpPr>
          <p:cNvPr id="124" name="Google Shape;124;p18"/>
          <p:cNvSpPr>
            <a:spLocks noGrp="1"/>
          </p:cNvSpPr>
          <p:nvPr>
            <p:ph type="pic" idx="2"/>
          </p:nvPr>
        </p:nvSpPr>
        <p:spPr>
          <a:xfrm>
            <a:off x="3505200" y="616634"/>
            <a:ext cx="5029200" cy="3657600"/>
          </a:xfrm>
          <a:prstGeom prst="rect">
            <a:avLst/>
          </a:prstGeom>
          <a:solidFill>
            <a:schemeClr val="lt1"/>
          </a:solidFill>
          <a:ln w="9525" cap="flat" cmpd="sng">
            <a:solidFill>
              <a:schemeClr val="accent1"/>
            </a:solidFill>
            <a:prstDash val="solid"/>
            <a:round/>
            <a:headEnd type="none" w="sm" len="sm"/>
            <a:tailEnd type="none" w="sm" len="sm"/>
          </a:ln>
          <a:effectLst>
            <a:reflection stA="49000" endA="500" endPos="10000" dist="900" dir="5400000" sy="-90000" algn="bl" rotWithShape="0"/>
          </a:effectLst>
        </p:spPr>
        <p:txBody>
          <a:bodyPr spcFirstLastPara="1" wrap="square" lIns="91425" tIns="45700" rIns="91425" bIns="45700" anchor="t" anchorCtr="0">
            <a:noAutofit/>
          </a:bodyPr>
          <a:lstStyle>
            <a:lvl1pPr marR="0" lvl="0" algn="l" rtl="0">
              <a:spcBef>
                <a:spcPts val="640"/>
              </a:spcBef>
              <a:spcAft>
                <a:spcPts val="0"/>
              </a:spcAft>
              <a:buClr>
                <a:schemeClr val="accent1"/>
              </a:buClr>
              <a:buSzPts val="2240"/>
              <a:buFont typeface="Noto Sans Symbols"/>
              <a:buNone/>
              <a:defRPr sz="3200" b="0" i="0" u="none" strike="noStrike" cap="none">
                <a:solidFill>
                  <a:schemeClr val="dk2"/>
                </a:solidFill>
                <a:latin typeface="Libre Franklin"/>
                <a:ea typeface="Libre Franklin"/>
                <a:cs typeface="Libre Franklin"/>
                <a:sym typeface="Libre Franklin"/>
              </a:defRPr>
            </a:lvl1pPr>
            <a:lvl2pPr marR="0" lvl="1" algn="l" rtl="0">
              <a:spcBef>
                <a:spcPts val="560"/>
              </a:spcBef>
              <a:spcAft>
                <a:spcPts val="0"/>
              </a:spcAft>
              <a:buClr>
                <a:schemeClr val="accent1"/>
              </a:buClr>
              <a:buSzPts val="1960"/>
              <a:buFont typeface="Noto Sans Symbols"/>
              <a:buChar char="🞤"/>
              <a:defRPr sz="2800" b="0" i="0" u="none" strike="noStrike" cap="none">
                <a:solidFill>
                  <a:schemeClr val="dk2"/>
                </a:solidFill>
                <a:latin typeface="Libre Franklin"/>
                <a:ea typeface="Libre Franklin"/>
                <a:cs typeface="Libre Franklin"/>
                <a:sym typeface="Libre Franklin"/>
              </a:defRPr>
            </a:lvl2pPr>
            <a:lvl3pPr marR="0" lvl="2" algn="l" rtl="0">
              <a:spcBef>
                <a:spcPts val="480"/>
              </a:spcBef>
              <a:spcAft>
                <a:spcPts val="0"/>
              </a:spcAft>
              <a:buClr>
                <a:schemeClr val="accent1"/>
              </a:buClr>
              <a:buSzPts val="1680"/>
              <a:buFont typeface="Noto Sans Symbols"/>
              <a:buChar char="🞫"/>
              <a:defRPr sz="2400" b="0" i="0" u="none" strike="noStrike" cap="none">
                <a:solidFill>
                  <a:schemeClr val="dk2"/>
                </a:solidFill>
                <a:latin typeface="Libre Franklin"/>
                <a:ea typeface="Libre Franklin"/>
                <a:cs typeface="Libre Franklin"/>
                <a:sym typeface="Libre Franklin"/>
              </a:defRPr>
            </a:lvl3pPr>
            <a:lvl4pPr marR="0" lvl="3" algn="l" rtl="0">
              <a:spcBef>
                <a:spcPts val="400"/>
              </a:spcBef>
              <a:spcAft>
                <a:spcPts val="0"/>
              </a:spcAft>
              <a:buClr>
                <a:schemeClr val="accent1"/>
              </a:buClr>
              <a:buSzPts val="1400"/>
              <a:buFont typeface="Noto Sans Symbols"/>
              <a:buChar char="🞲"/>
              <a:defRPr sz="2000" b="0" i="0" u="none" strike="noStrike" cap="none">
                <a:solidFill>
                  <a:schemeClr val="dk2"/>
                </a:solidFill>
                <a:latin typeface="Libre Franklin"/>
                <a:ea typeface="Libre Franklin"/>
                <a:cs typeface="Libre Franklin"/>
                <a:sym typeface="Libre Franklin"/>
              </a:defRPr>
            </a:lvl4pPr>
            <a:lvl5pPr marR="0" lvl="4"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5pPr>
            <a:lvl6pPr marR="0" lvl="5"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6pPr>
            <a:lvl7pPr marR="0" lvl="6"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7pPr>
            <a:lvl8pPr marR="0" lvl="7"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8pPr>
            <a:lvl9pPr marR="0" lvl="8" algn="l" rtl="0">
              <a:spcBef>
                <a:spcPts val="280"/>
              </a:spcBef>
              <a:spcAft>
                <a:spcPts val="0"/>
              </a:spcAft>
              <a:buClr>
                <a:schemeClr val="accent1"/>
              </a:buClr>
              <a:buSzPts val="840"/>
              <a:buFont typeface="Noto Sans Symbols"/>
              <a:buChar char="◼"/>
              <a:defRPr sz="1400" b="0" i="0" u="none" strike="noStrike" cap="none">
                <a:solidFill>
                  <a:schemeClr val="dk2"/>
                </a:solidFill>
                <a:latin typeface="Libre Franklin"/>
                <a:ea typeface="Libre Franklin"/>
                <a:cs typeface="Libre Franklin"/>
                <a:sym typeface="Libre Franklin"/>
              </a:defRPr>
            </a:lvl9pPr>
          </a:lstStyle>
          <a:p>
            <a:endParaRPr/>
          </a:p>
        </p:txBody>
      </p:sp>
      <p:sp>
        <p:nvSpPr>
          <p:cNvPr id="125" name="Google Shape;125;p18"/>
          <p:cNvSpPr txBox="1">
            <a:spLocks noGrp="1"/>
          </p:cNvSpPr>
          <p:nvPr>
            <p:ph type="title"/>
          </p:nvPr>
        </p:nvSpPr>
        <p:spPr>
          <a:xfrm>
            <a:off x="381000" y="4993760"/>
            <a:ext cx="5867400" cy="522288"/>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2000"/>
              <a:buFont typeface="Libre Franklin"/>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6" name="Google Shape;126;p18"/>
          <p:cNvSpPr txBox="1">
            <a:spLocks noGrp="1"/>
          </p:cNvSpPr>
          <p:nvPr>
            <p:ph type="body" idx="1"/>
          </p:nvPr>
        </p:nvSpPr>
        <p:spPr>
          <a:xfrm>
            <a:off x="381000" y="5533218"/>
            <a:ext cx="5867400" cy="768350"/>
          </a:xfrm>
          <a:prstGeom prst="rect">
            <a:avLst/>
          </a:prstGeom>
          <a:noFill/>
          <a:ln>
            <a:noFill/>
          </a:ln>
        </p:spPr>
        <p:txBody>
          <a:bodyPr spcFirstLastPara="1" wrap="square" lIns="109725" tIns="0" rIns="91425" bIns="45700" anchor="t" anchorCtr="0">
            <a:noAutofit/>
          </a:bodyPr>
          <a:lstStyle>
            <a:lvl1pPr marL="457200" lvl="0" indent="-228600" algn="l">
              <a:spcBef>
                <a:spcPts val="280"/>
              </a:spcBef>
              <a:spcAft>
                <a:spcPts val="0"/>
              </a:spcAft>
              <a:buSzPts val="980"/>
              <a:buNone/>
              <a:defRPr sz="1400"/>
            </a:lvl1pPr>
            <a:lvl2pPr marL="914400" lvl="1" indent="-281940" algn="l">
              <a:spcBef>
                <a:spcPts val="240"/>
              </a:spcBef>
              <a:spcAft>
                <a:spcPts val="0"/>
              </a:spcAft>
              <a:buSzPts val="840"/>
              <a:buChar char="🞤"/>
              <a:defRPr sz="1200"/>
            </a:lvl2pPr>
            <a:lvl3pPr marL="1371600" lvl="2" indent="-273050" algn="l">
              <a:spcBef>
                <a:spcPts val="200"/>
              </a:spcBef>
              <a:spcAft>
                <a:spcPts val="0"/>
              </a:spcAft>
              <a:buSzPts val="700"/>
              <a:buChar char="🞫"/>
              <a:defRPr sz="1000"/>
            </a:lvl3pPr>
            <a:lvl4pPr marL="1828800" lvl="3" indent="-268605" algn="l">
              <a:spcBef>
                <a:spcPts val="180"/>
              </a:spcBef>
              <a:spcAft>
                <a:spcPts val="0"/>
              </a:spcAft>
              <a:buSzPts val="630"/>
              <a:buChar char="🞲"/>
              <a:defRPr sz="900"/>
            </a:lvl4pPr>
            <a:lvl5pPr marL="2286000" lvl="4" indent="-262889" algn="l">
              <a:spcBef>
                <a:spcPts val="180"/>
              </a:spcBef>
              <a:spcAft>
                <a:spcPts val="0"/>
              </a:spcAft>
              <a:buSzPts val="540"/>
              <a:buChar char="🞩"/>
              <a:defRPr sz="900"/>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127" name="Google Shape;127;p18"/>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18"/>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18"/>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136"/>
        <p:cNvGrpSpPr/>
        <p:nvPr/>
      </p:nvGrpSpPr>
      <p:grpSpPr>
        <a:xfrm>
          <a:off x="0" y="0"/>
          <a:ext cx="0" cy="0"/>
          <a:chOff x="0" y="0"/>
          <a:chExt cx="0" cy="0"/>
        </a:xfrm>
      </p:grpSpPr>
      <p:sp>
        <p:nvSpPr>
          <p:cNvPr id="137" name="Google Shape;137;p20"/>
          <p:cNvSpPr txBox="1">
            <a:spLocks noGrp="1"/>
          </p:cNvSpPr>
          <p:nvPr>
            <p:ph type="title"/>
          </p:nvPr>
        </p:nvSpPr>
        <p:spPr>
          <a:xfrm rot="5400000">
            <a:off x="4846637" y="2560638"/>
            <a:ext cx="5851525" cy="18288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8" name="Google Shape;138;p20"/>
          <p:cNvSpPr txBox="1">
            <a:spLocks noGrp="1"/>
          </p:cNvSpPr>
          <p:nvPr>
            <p:ph type="body" idx="1"/>
          </p:nvPr>
        </p:nvSpPr>
        <p:spPr>
          <a:xfrm rot="5400000">
            <a:off x="655638" y="350839"/>
            <a:ext cx="5851525" cy="6248400"/>
          </a:xfrm>
          <a:prstGeom prst="rect">
            <a:avLst/>
          </a:prstGeom>
          <a:noFill/>
          <a:ln>
            <a:noFill/>
          </a:ln>
        </p:spPr>
        <p:txBody>
          <a:bodyPr spcFirstLastPara="1" wrap="square" lIns="91425" tIns="45700" rIns="91425" bIns="45700" anchor="t" anchorCtr="0">
            <a:noAutofit/>
          </a:bodyPr>
          <a:lstStyle>
            <a:lvl1pPr marL="457200" lvl="0" indent="-308610" algn="l">
              <a:spcBef>
                <a:spcPts val="360"/>
              </a:spcBef>
              <a:spcAft>
                <a:spcPts val="0"/>
              </a:spcAft>
              <a:buSzPts val="1260"/>
              <a:buChar char="🞭"/>
              <a:defRPr/>
            </a:lvl1pPr>
            <a:lvl2pPr marL="914400" lvl="1" indent="-308610" algn="l">
              <a:spcBef>
                <a:spcPts val="360"/>
              </a:spcBef>
              <a:spcAft>
                <a:spcPts val="0"/>
              </a:spcAft>
              <a:buSzPts val="1260"/>
              <a:buChar char="🞤"/>
              <a:defRPr/>
            </a:lvl2pPr>
            <a:lvl3pPr marL="1371600" lvl="2" indent="-308610" algn="l">
              <a:spcBef>
                <a:spcPts val="360"/>
              </a:spcBef>
              <a:spcAft>
                <a:spcPts val="0"/>
              </a:spcAft>
              <a:buSzPts val="1260"/>
              <a:buChar char="🞫"/>
              <a:defRPr/>
            </a:lvl3pPr>
            <a:lvl4pPr marL="1828800" lvl="3" indent="-308610" algn="l">
              <a:spcBef>
                <a:spcPts val="360"/>
              </a:spcBef>
              <a:spcAft>
                <a:spcPts val="0"/>
              </a:spcAft>
              <a:buSzPts val="1260"/>
              <a:buChar char="🞲"/>
              <a:defRPr/>
            </a:lvl4pPr>
            <a:lvl5pPr marL="2286000" lvl="4" indent="-297179" algn="l">
              <a:spcBef>
                <a:spcPts val="360"/>
              </a:spcBef>
              <a:spcAft>
                <a:spcPts val="0"/>
              </a:spcAft>
              <a:buSzPts val="1080"/>
              <a:buChar char="🞩"/>
              <a:defRPr/>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139" name="Google Shape;139;p20"/>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0" name="Google Shape;140;p20"/>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1" name="Google Shape;141;p20"/>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1"/>
        <p:cNvGrpSpPr/>
        <p:nvPr/>
      </p:nvGrpSpPr>
      <p:grpSpPr>
        <a:xfrm>
          <a:off x="0" y="0"/>
          <a:ext cx="0" cy="0"/>
          <a:chOff x="0" y="0"/>
          <a:chExt cx="0" cy="0"/>
        </a:xfrm>
      </p:grpSpPr>
      <p:sp>
        <p:nvSpPr>
          <p:cNvPr id="32" name="Google Shape;32;p4"/>
          <p:cNvSpPr txBox="1">
            <a:spLocks noGrp="1"/>
          </p:cNvSpPr>
          <p:nvPr>
            <p:ph type="title"/>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4"/>
          <p:cNvSpPr txBox="1">
            <a:spLocks noGrp="1"/>
          </p:cNvSpPr>
          <p:nvPr>
            <p:ph type="body" idx="1"/>
          </p:nvPr>
        </p:nvSpPr>
        <p:spPr>
          <a:xfrm>
            <a:off x="304800" y="1554162"/>
            <a:ext cx="8686800" cy="4525962"/>
          </a:xfrm>
          <a:prstGeom prst="rect">
            <a:avLst/>
          </a:prstGeom>
          <a:noFill/>
          <a:ln>
            <a:noFill/>
          </a:ln>
        </p:spPr>
        <p:txBody>
          <a:bodyPr spcFirstLastPara="1" wrap="square" lIns="91425" tIns="45700" rIns="91425" bIns="45700" anchor="t" anchorCtr="0">
            <a:noAutofit/>
          </a:bodyPr>
          <a:lstStyle>
            <a:lvl1pPr marL="457200" lvl="0" indent="-308610" algn="l">
              <a:spcBef>
                <a:spcPts val="360"/>
              </a:spcBef>
              <a:spcAft>
                <a:spcPts val="0"/>
              </a:spcAft>
              <a:buSzPts val="1260"/>
              <a:buChar char="🞭"/>
              <a:defRPr/>
            </a:lvl1pPr>
            <a:lvl2pPr marL="914400" lvl="1" indent="-308610" algn="l">
              <a:spcBef>
                <a:spcPts val="360"/>
              </a:spcBef>
              <a:spcAft>
                <a:spcPts val="0"/>
              </a:spcAft>
              <a:buSzPts val="1260"/>
              <a:buChar char="🞤"/>
              <a:defRPr/>
            </a:lvl2pPr>
            <a:lvl3pPr marL="1371600" lvl="2" indent="-308610" algn="l">
              <a:spcBef>
                <a:spcPts val="360"/>
              </a:spcBef>
              <a:spcAft>
                <a:spcPts val="0"/>
              </a:spcAft>
              <a:buSzPts val="1260"/>
              <a:buChar char="🞫"/>
              <a:defRPr/>
            </a:lvl3pPr>
            <a:lvl4pPr marL="1828800" lvl="3" indent="-308610" algn="l">
              <a:spcBef>
                <a:spcPts val="360"/>
              </a:spcBef>
              <a:spcAft>
                <a:spcPts val="0"/>
              </a:spcAft>
              <a:buSzPts val="1260"/>
              <a:buChar char="🞲"/>
              <a:defRPr/>
            </a:lvl4pPr>
            <a:lvl5pPr marL="2286000" lvl="4" indent="-297179" algn="l">
              <a:spcBef>
                <a:spcPts val="360"/>
              </a:spcBef>
              <a:spcAft>
                <a:spcPts val="0"/>
              </a:spcAft>
              <a:buSzPts val="1080"/>
              <a:buChar char="🞩"/>
              <a:defRPr/>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34" name="Google Shape;34;p4"/>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
          <p:cNvSpPr txBox="1">
            <a:spLocks noGrp="1"/>
          </p:cNvSpPr>
          <p:nvPr>
            <p:ph type="ftr" idx="11"/>
          </p:nvPr>
        </p:nvSpPr>
        <p:spPr>
          <a:xfrm>
            <a:off x="3581400" y="76200"/>
            <a:ext cx="2895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
          <p:cNvSpPr txBox="1">
            <a:spLocks noGrp="1"/>
          </p:cNvSpPr>
          <p:nvPr>
            <p:ph type="sldNum" idx="12"/>
          </p:nvPr>
        </p:nvSpPr>
        <p:spPr>
          <a:xfrm>
            <a:off x="8229600" y="6473825"/>
            <a:ext cx="758825" cy="2476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1pPr>
            <a:lvl2pPr marL="0" marR="0" lvl="1"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2pPr>
            <a:lvl3pPr marL="0" marR="0" lvl="2"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3pPr>
            <a:lvl4pPr marL="0" marR="0" lvl="3"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4pPr>
            <a:lvl5pPr marL="0" marR="0" lvl="4"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5pPr>
            <a:lvl6pPr marL="0" marR="0" lvl="5"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6pPr>
            <a:lvl7pPr marL="0" marR="0" lvl="6"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7pPr>
            <a:lvl8pPr marL="0" marR="0" lvl="7"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8pPr>
            <a:lvl9pPr marL="0" marR="0" lvl="8"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3"/>
        <p:cNvGrpSpPr/>
        <p:nvPr/>
      </p:nvGrpSpPr>
      <p:grpSpPr>
        <a:xfrm>
          <a:off x="0" y="0"/>
          <a:ext cx="0" cy="0"/>
          <a:chOff x="0" y="0"/>
          <a:chExt cx="0" cy="0"/>
        </a:xfrm>
      </p:grpSpPr>
      <p:sp>
        <p:nvSpPr>
          <p:cNvPr id="44" name="Google Shape;44;p6"/>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1pPr>
            <a:lvl2pPr marL="0" marR="0" lvl="1"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2pPr>
            <a:lvl3pPr marL="0" marR="0" lvl="2"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3pPr>
            <a:lvl4pPr marL="0" marR="0" lvl="3"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4pPr>
            <a:lvl5pPr marL="0" marR="0" lvl="4"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5pPr>
            <a:lvl6pPr marL="0" marR="0" lvl="5"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6pPr>
            <a:lvl7pPr marL="0" marR="0" lvl="6"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7pPr>
            <a:lvl8pPr marL="0" marR="0" lvl="7"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8pPr>
            <a:lvl9pPr marL="0" marR="0" lvl="8" indent="0" algn="r">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6"/>
        <p:cNvGrpSpPr/>
        <p:nvPr/>
      </p:nvGrpSpPr>
      <p:grpSpPr>
        <a:xfrm>
          <a:off x="0" y="0"/>
          <a:ext cx="0" cy="0"/>
          <a:chOff x="0" y="0"/>
          <a:chExt cx="0" cy="0"/>
        </a:xfrm>
      </p:grpSpPr>
      <p:sp>
        <p:nvSpPr>
          <p:cNvPr id="57" name="Google Shape;57;p8"/>
          <p:cNvSpPr txBox="1">
            <a:spLocks noGrp="1"/>
          </p:cNvSpPr>
          <p:nvPr>
            <p:ph type="title"/>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8"/>
          <p:cNvSpPr txBox="1">
            <a:spLocks noGrp="1"/>
          </p:cNvSpPr>
          <p:nvPr>
            <p:ph type="body" idx="1"/>
          </p:nvPr>
        </p:nvSpPr>
        <p:spPr>
          <a:xfrm rot="5400000">
            <a:off x="2385219" y="-526257"/>
            <a:ext cx="4525962" cy="8686800"/>
          </a:xfrm>
          <a:prstGeom prst="rect">
            <a:avLst/>
          </a:prstGeom>
          <a:noFill/>
          <a:ln>
            <a:noFill/>
          </a:ln>
        </p:spPr>
        <p:txBody>
          <a:bodyPr spcFirstLastPara="1" wrap="square" lIns="91425" tIns="45700" rIns="91425" bIns="45700" anchor="t" anchorCtr="0">
            <a:noAutofit/>
          </a:bodyPr>
          <a:lstStyle>
            <a:lvl1pPr marL="457200" lvl="0" indent="-308610" algn="l">
              <a:spcBef>
                <a:spcPts val="360"/>
              </a:spcBef>
              <a:spcAft>
                <a:spcPts val="0"/>
              </a:spcAft>
              <a:buSzPts val="1260"/>
              <a:buChar char="🞭"/>
              <a:defRPr/>
            </a:lvl1pPr>
            <a:lvl2pPr marL="914400" lvl="1" indent="-308610" algn="l">
              <a:spcBef>
                <a:spcPts val="360"/>
              </a:spcBef>
              <a:spcAft>
                <a:spcPts val="0"/>
              </a:spcAft>
              <a:buSzPts val="1260"/>
              <a:buChar char="🞤"/>
              <a:defRPr/>
            </a:lvl2pPr>
            <a:lvl3pPr marL="1371600" lvl="2" indent="-308610" algn="l">
              <a:spcBef>
                <a:spcPts val="360"/>
              </a:spcBef>
              <a:spcAft>
                <a:spcPts val="0"/>
              </a:spcAft>
              <a:buSzPts val="1260"/>
              <a:buChar char="🞫"/>
              <a:defRPr/>
            </a:lvl3pPr>
            <a:lvl4pPr marL="1828800" lvl="3" indent="-308610" algn="l">
              <a:spcBef>
                <a:spcPts val="360"/>
              </a:spcBef>
              <a:spcAft>
                <a:spcPts val="0"/>
              </a:spcAft>
              <a:buSzPts val="1260"/>
              <a:buChar char="🞲"/>
              <a:defRPr/>
            </a:lvl4pPr>
            <a:lvl5pPr marL="2286000" lvl="4" indent="-297179" algn="l">
              <a:spcBef>
                <a:spcPts val="360"/>
              </a:spcBef>
              <a:spcAft>
                <a:spcPts val="0"/>
              </a:spcAft>
              <a:buSzPts val="1080"/>
              <a:buChar char="🞩"/>
              <a:defRPr/>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59" name="Google Shape;59;p8"/>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8"/>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8"/>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a:off x="301752" y="457200"/>
            <a:ext cx="8686800" cy="841248"/>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9"/>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9"/>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9"/>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7"/>
        <p:cNvGrpSpPr/>
        <p:nvPr/>
      </p:nvGrpSpPr>
      <p:grpSpPr>
        <a:xfrm>
          <a:off x="0" y="0"/>
          <a:ext cx="0" cy="0"/>
          <a:chOff x="0" y="0"/>
          <a:chExt cx="0" cy="0"/>
        </a:xfrm>
      </p:grpSpPr>
      <p:sp>
        <p:nvSpPr>
          <p:cNvPr id="68" name="Google Shape;68;p10"/>
          <p:cNvSpPr txBox="1">
            <a:spLocks noGrp="1"/>
          </p:cNvSpPr>
          <p:nvPr>
            <p:ph type="title"/>
          </p:nvPr>
        </p:nvSpPr>
        <p:spPr>
          <a:xfrm>
            <a:off x="301752" y="457200"/>
            <a:ext cx="8686800" cy="841248"/>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0"/>
          <p:cNvSpPr txBox="1">
            <a:spLocks noGrp="1"/>
          </p:cNvSpPr>
          <p:nvPr>
            <p:ph type="body" idx="1"/>
          </p:nvPr>
        </p:nvSpPr>
        <p:spPr>
          <a:xfrm>
            <a:off x="304800" y="1600200"/>
            <a:ext cx="4191000" cy="4724400"/>
          </a:xfrm>
          <a:prstGeom prst="rect">
            <a:avLst/>
          </a:prstGeom>
          <a:noFill/>
          <a:ln>
            <a:noFill/>
          </a:ln>
        </p:spPr>
        <p:txBody>
          <a:bodyPr spcFirstLastPara="1" wrap="square" lIns="91425" tIns="45700" rIns="91425" bIns="45700" anchor="t" anchorCtr="0">
            <a:noAutofit/>
          </a:bodyPr>
          <a:lstStyle>
            <a:lvl1pPr marL="457200" lvl="0" indent="-353060" algn="l">
              <a:spcBef>
                <a:spcPts val="560"/>
              </a:spcBef>
              <a:spcAft>
                <a:spcPts val="0"/>
              </a:spcAft>
              <a:buSzPts val="1960"/>
              <a:buChar char="🞭"/>
              <a:defRPr sz="2800"/>
            </a:lvl1pPr>
            <a:lvl2pPr marL="914400" lvl="1" indent="-335280" algn="l">
              <a:spcBef>
                <a:spcPts val="480"/>
              </a:spcBef>
              <a:spcAft>
                <a:spcPts val="0"/>
              </a:spcAft>
              <a:buSzPts val="1680"/>
              <a:buChar char="🞤"/>
              <a:defRPr sz="2400"/>
            </a:lvl2pPr>
            <a:lvl3pPr marL="1371600" lvl="2" indent="-317500" algn="l">
              <a:spcBef>
                <a:spcPts val="400"/>
              </a:spcBef>
              <a:spcAft>
                <a:spcPts val="0"/>
              </a:spcAft>
              <a:buSzPts val="1400"/>
              <a:buChar char="🞫"/>
              <a:defRPr sz="2000"/>
            </a:lvl3pPr>
            <a:lvl4pPr marL="1828800" lvl="3" indent="-308610" algn="l">
              <a:spcBef>
                <a:spcPts val="360"/>
              </a:spcBef>
              <a:spcAft>
                <a:spcPts val="0"/>
              </a:spcAft>
              <a:buSzPts val="1260"/>
              <a:buChar char="🞲"/>
              <a:defRPr sz="1800"/>
            </a:lvl4pPr>
            <a:lvl5pPr marL="2286000" lvl="4" indent="-297179" algn="l">
              <a:spcBef>
                <a:spcPts val="360"/>
              </a:spcBef>
              <a:spcAft>
                <a:spcPts val="0"/>
              </a:spcAft>
              <a:buSzPts val="1080"/>
              <a:buChar char="🞩"/>
              <a:defRPr sz="1800"/>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70" name="Google Shape;70;p10"/>
          <p:cNvSpPr txBox="1">
            <a:spLocks noGrp="1"/>
          </p:cNvSpPr>
          <p:nvPr>
            <p:ph type="body" idx="2"/>
          </p:nvPr>
        </p:nvSpPr>
        <p:spPr>
          <a:xfrm>
            <a:off x="4648200" y="1600200"/>
            <a:ext cx="4343400" cy="4724400"/>
          </a:xfrm>
          <a:prstGeom prst="rect">
            <a:avLst/>
          </a:prstGeom>
          <a:noFill/>
          <a:ln>
            <a:noFill/>
          </a:ln>
        </p:spPr>
        <p:txBody>
          <a:bodyPr spcFirstLastPara="1" wrap="square" lIns="91425" tIns="45700" rIns="91425" bIns="45700" anchor="t" anchorCtr="0">
            <a:noAutofit/>
          </a:bodyPr>
          <a:lstStyle>
            <a:lvl1pPr marL="457200" lvl="0" indent="-353060" algn="l">
              <a:spcBef>
                <a:spcPts val="560"/>
              </a:spcBef>
              <a:spcAft>
                <a:spcPts val="0"/>
              </a:spcAft>
              <a:buSzPts val="1960"/>
              <a:buChar char="🞭"/>
              <a:defRPr sz="2800"/>
            </a:lvl1pPr>
            <a:lvl2pPr marL="914400" lvl="1" indent="-335280" algn="l">
              <a:spcBef>
                <a:spcPts val="480"/>
              </a:spcBef>
              <a:spcAft>
                <a:spcPts val="0"/>
              </a:spcAft>
              <a:buSzPts val="1680"/>
              <a:buChar char="🞤"/>
              <a:defRPr sz="2400"/>
            </a:lvl2pPr>
            <a:lvl3pPr marL="1371600" lvl="2" indent="-317500" algn="l">
              <a:spcBef>
                <a:spcPts val="400"/>
              </a:spcBef>
              <a:spcAft>
                <a:spcPts val="0"/>
              </a:spcAft>
              <a:buSzPts val="1400"/>
              <a:buChar char="🞫"/>
              <a:defRPr sz="2000"/>
            </a:lvl3pPr>
            <a:lvl4pPr marL="1828800" lvl="3" indent="-308610" algn="l">
              <a:spcBef>
                <a:spcPts val="360"/>
              </a:spcBef>
              <a:spcAft>
                <a:spcPts val="0"/>
              </a:spcAft>
              <a:buSzPts val="1260"/>
              <a:buChar char="🞲"/>
              <a:defRPr sz="1800"/>
            </a:lvl4pPr>
            <a:lvl5pPr marL="2286000" lvl="4" indent="-297179" algn="l">
              <a:spcBef>
                <a:spcPts val="360"/>
              </a:spcBef>
              <a:spcAft>
                <a:spcPts val="0"/>
              </a:spcAft>
              <a:buSzPts val="1080"/>
              <a:buChar char="🞩"/>
              <a:defRPr sz="1800"/>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71" name="Google Shape;71;p10"/>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0"/>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0"/>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81"/>
        <p:cNvGrpSpPr/>
        <p:nvPr/>
      </p:nvGrpSpPr>
      <p:grpSpPr>
        <a:xfrm>
          <a:off x="0" y="0"/>
          <a:ext cx="0" cy="0"/>
          <a:chOff x="0" y="0"/>
          <a:chExt cx="0" cy="0"/>
        </a:xfrm>
      </p:grpSpPr>
      <p:sp>
        <p:nvSpPr>
          <p:cNvPr id="82" name="Google Shape;82;p12"/>
          <p:cNvSpPr txBox="1">
            <a:spLocks noGrp="1"/>
          </p:cNvSpPr>
          <p:nvPr>
            <p:ph type="body" idx="1"/>
          </p:nvPr>
        </p:nvSpPr>
        <p:spPr>
          <a:xfrm>
            <a:off x="381000" y="1676400"/>
            <a:ext cx="8458200" cy="1219200"/>
          </a:xfrm>
          <a:prstGeom prst="rect">
            <a:avLst/>
          </a:prstGeom>
          <a:noFill/>
          <a:ln>
            <a:noFill/>
          </a:ln>
        </p:spPr>
        <p:txBody>
          <a:bodyPr spcFirstLastPara="1" wrap="square" lIns="91425" tIns="45700" rIns="91425" bIns="45700" anchor="b" anchorCtr="0">
            <a:noAutofit/>
          </a:bodyPr>
          <a:lstStyle>
            <a:lvl1pPr marL="457200" lvl="0" indent="-228600" algn="r">
              <a:spcBef>
                <a:spcPts val="400"/>
              </a:spcBef>
              <a:spcAft>
                <a:spcPts val="0"/>
              </a:spcAft>
              <a:buSzPts val="1400"/>
              <a:buNone/>
              <a:defRPr sz="2000">
                <a:solidFill>
                  <a:srgbClr val="DCD0B0"/>
                </a:solidFill>
              </a:defRPr>
            </a:lvl1pPr>
            <a:lvl2pPr marL="914400" lvl="1" indent="-228600" algn="l">
              <a:spcBef>
                <a:spcPts val="360"/>
              </a:spcBef>
              <a:spcAft>
                <a:spcPts val="0"/>
              </a:spcAft>
              <a:buSzPts val="1260"/>
              <a:buNone/>
              <a:defRPr sz="1800">
                <a:solidFill>
                  <a:schemeClr val="lt1"/>
                </a:solidFill>
              </a:defRPr>
            </a:lvl2pPr>
            <a:lvl3pPr marL="1371600" lvl="2" indent="-228600" algn="l">
              <a:spcBef>
                <a:spcPts val="320"/>
              </a:spcBef>
              <a:spcAft>
                <a:spcPts val="0"/>
              </a:spcAft>
              <a:buSzPts val="1120"/>
              <a:buNone/>
              <a:defRPr sz="1600">
                <a:solidFill>
                  <a:schemeClr val="lt1"/>
                </a:solidFill>
              </a:defRPr>
            </a:lvl3pPr>
            <a:lvl4pPr marL="1828800" lvl="3" indent="-228600" algn="l">
              <a:spcBef>
                <a:spcPts val="280"/>
              </a:spcBef>
              <a:spcAft>
                <a:spcPts val="0"/>
              </a:spcAft>
              <a:buSzPts val="980"/>
              <a:buNone/>
              <a:defRPr sz="1400">
                <a:solidFill>
                  <a:schemeClr val="lt1"/>
                </a:solidFill>
              </a:defRPr>
            </a:lvl4pPr>
            <a:lvl5pPr marL="2286000" lvl="4" indent="-228600" algn="l">
              <a:spcBef>
                <a:spcPts val="280"/>
              </a:spcBef>
              <a:spcAft>
                <a:spcPts val="0"/>
              </a:spcAft>
              <a:buSzPts val="840"/>
              <a:buNone/>
              <a:defRPr sz="1400">
                <a:solidFill>
                  <a:schemeClr val="lt1"/>
                </a:solidFill>
              </a:defRPr>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83" name="Google Shape;83;p12"/>
          <p:cNvSpPr txBox="1">
            <a:spLocks noGrp="1"/>
          </p:cNvSpPr>
          <p:nvPr>
            <p:ph type="title"/>
          </p:nvPr>
        </p:nvSpPr>
        <p:spPr>
          <a:xfrm>
            <a:off x="180475" y="2947085"/>
            <a:ext cx="8686800" cy="1184825"/>
          </a:xfrm>
          <a:prstGeom prst="rect">
            <a:avLst/>
          </a:prstGeom>
          <a:noFill/>
          <a:ln>
            <a:noFill/>
          </a:ln>
        </p:spPr>
        <p:txBody>
          <a:bodyPr spcFirstLastPara="1" wrap="square" lIns="91425" tIns="45700" rIns="91425" bIns="45700" anchor="t" anchorCtr="0">
            <a:normAutofit/>
          </a:bodyPr>
          <a:lstStyle>
            <a:lvl1pPr lvl="0" algn="r">
              <a:spcBef>
                <a:spcPts val="0"/>
              </a:spcBef>
              <a:spcAft>
                <a:spcPts val="0"/>
              </a:spcAft>
              <a:buClr>
                <a:schemeClr val="lt2"/>
              </a:buClr>
              <a:buSzPts val="36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2"/>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12"/>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12"/>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mparison" type="twoTxTwoObj">
  <p:cSld name="TWO_OBJECTS_WITH_TEXT">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304800" y="5410200"/>
            <a:ext cx="8610600" cy="8826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36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6" name="Google Shape;96;p14"/>
          <p:cNvSpPr txBox="1">
            <a:spLocks noGrp="1"/>
          </p:cNvSpPr>
          <p:nvPr>
            <p:ph type="body" idx="1"/>
          </p:nvPr>
        </p:nvSpPr>
        <p:spPr>
          <a:xfrm>
            <a:off x="281444" y="666750"/>
            <a:ext cx="4290556" cy="639762"/>
          </a:xfrm>
          <a:prstGeom prst="rect">
            <a:avLst/>
          </a:prstGeom>
          <a:noFill/>
          <a:ln>
            <a:noFill/>
          </a:ln>
        </p:spPr>
        <p:txBody>
          <a:bodyPr spcFirstLastPara="1" wrap="square" lIns="91425" tIns="45700" rIns="91425" bIns="45700" anchor="ctr" anchorCtr="0">
            <a:noAutofit/>
          </a:bodyPr>
          <a:lstStyle>
            <a:lvl1pPr marL="457200" lvl="0" indent="-228600" algn="l">
              <a:spcBef>
                <a:spcPts val="360"/>
              </a:spcBef>
              <a:spcAft>
                <a:spcPts val="0"/>
              </a:spcAft>
              <a:buSzPts val="1260"/>
              <a:buNone/>
              <a:defRPr sz="1800" b="0" cap="none">
                <a:solidFill>
                  <a:srgbClr val="AF7621"/>
                </a:solidFill>
                <a:latin typeface="Libre Franklin"/>
                <a:ea typeface="Libre Franklin"/>
                <a:cs typeface="Libre Franklin"/>
                <a:sym typeface="Libre Franklin"/>
              </a:defRPr>
            </a:lvl1pPr>
            <a:lvl2pPr marL="914400" lvl="1" indent="-228600" algn="l">
              <a:spcBef>
                <a:spcPts val="400"/>
              </a:spcBef>
              <a:spcAft>
                <a:spcPts val="0"/>
              </a:spcAft>
              <a:buSzPts val="14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120"/>
              <a:buNone/>
              <a:defRPr sz="1600" b="1"/>
            </a:lvl4pPr>
            <a:lvl5pPr marL="2286000" lvl="4" indent="-228600" algn="l">
              <a:spcBef>
                <a:spcPts val="320"/>
              </a:spcBef>
              <a:spcAft>
                <a:spcPts val="0"/>
              </a:spcAft>
              <a:buSzPts val="960"/>
              <a:buNone/>
              <a:defRPr sz="1600" b="1"/>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97" name="Google Shape;97;p14"/>
          <p:cNvSpPr txBox="1">
            <a:spLocks noGrp="1"/>
          </p:cNvSpPr>
          <p:nvPr>
            <p:ph type="body" idx="2"/>
          </p:nvPr>
        </p:nvSpPr>
        <p:spPr>
          <a:xfrm>
            <a:off x="4645025" y="666750"/>
            <a:ext cx="4292241" cy="639762"/>
          </a:xfrm>
          <a:prstGeom prst="rect">
            <a:avLst/>
          </a:prstGeom>
          <a:noFill/>
          <a:ln>
            <a:noFill/>
          </a:ln>
        </p:spPr>
        <p:txBody>
          <a:bodyPr spcFirstLastPara="1" wrap="square" lIns="91425" tIns="45700" rIns="91425" bIns="45700" anchor="ctr" anchorCtr="0">
            <a:noAutofit/>
          </a:bodyPr>
          <a:lstStyle>
            <a:lvl1pPr marL="457200" lvl="0" indent="-228600" algn="l">
              <a:spcBef>
                <a:spcPts val="360"/>
              </a:spcBef>
              <a:spcAft>
                <a:spcPts val="0"/>
              </a:spcAft>
              <a:buSzPts val="1260"/>
              <a:buNone/>
              <a:defRPr sz="1800" b="0" cap="none">
                <a:solidFill>
                  <a:srgbClr val="AF7621"/>
                </a:solidFill>
                <a:latin typeface="Libre Franklin"/>
                <a:ea typeface="Libre Franklin"/>
                <a:cs typeface="Libre Franklin"/>
                <a:sym typeface="Libre Franklin"/>
              </a:defRPr>
            </a:lvl1pPr>
            <a:lvl2pPr marL="914400" lvl="1" indent="-228600" algn="l">
              <a:spcBef>
                <a:spcPts val="400"/>
              </a:spcBef>
              <a:spcAft>
                <a:spcPts val="0"/>
              </a:spcAft>
              <a:buSzPts val="14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120"/>
              <a:buNone/>
              <a:defRPr sz="1600" b="1"/>
            </a:lvl4pPr>
            <a:lvl5pPr marL="2286000" lvl="4" indent="-228600" algn="l">
              <a:spcBef>
                <a:spcPts val="320"/>
              </a:spcBef>
              <a:spcAft>
                <a:spcPts val="0"/>
              </a:spcAft>
              <a:buSzPts val="960"/>
              <a:buNone/>
              <a:defRPr sz="1600" b="1"/>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98" name="Google Shape;98;p14"/>
          <p:cNvSpPr txBox="1">
            <a:spLocks noGrp="1"/>
          </p:cNvSpPr>
          <p:nvPr>
            <p:ph type="body" idx="3"/>
          </p:nvPr>
        </p:nvSpPr>
        <p:spPr>
          <a:xfrm>
            <a:off x="281444" y="1316037"/>
            <a:ext cx="4290556" cy="3941763"/>
          </a:xfrm>
          <a:prstGeom prst="rect">
            <a:avLst/>
          </a:prstGeom>
          <a:noFill/>
          <a:ln>
            <a:noFill/>
          </a:ln>
        </p:spPr>
        <p:txBody>
          <a:bodyPr spcFirstLastPara="1" wrap="square" lIns="91425" tIns="45700" rIns="91425" bIns="45700" anchor="t" anchorCtr="0">
            <a:noAutofit/>
          </a:bodyPr>
          <a:lstStyle>
            <a:lvl1pPr marL="457200" lvl="0" indent="-335280" algn="l">
              <a:spcBef>
                <a:spcPts val="480"/>
              </a:spcBef>
              <a:spcAft>
                <a:spcPts val="0"/>
              </a:spcAft>
              <a:buSzPts val="1680"/>
              <a:buChar char="🞭"/>
              <a:defRPr sz="2400"/>
            </a:lvl1pPr>
            <a:lvl2pPr marL="914400" lvl="1" indent="-317500" algn="l">
              <a:spcBef>
                <a:spcPts val="400"/>
              </a:spcBef>
              <a:spcAft>
                <a:spcPts val="0"/>
              </a:spcAft>
              <a:buSzPts val="1400"/>
              <a:buChar char="🞤"/>
              <a:defRPr sz="2000"/>
            </a:lvl2pPr>
            <a:lvl3pPr marL="1371600" lvl="2" indent="-308610" algn="l">
              <a:spcBef>
                <a:spcPts val="360"/>
              </a:spcBef>
              <a:spcAft>
                <a:spcPts val="0"/>
              </a:spcAft>
              <a:buSzPts val="1260"/>
              <a:buChar char="🞫"/>
              <a:defRPr sz="1800"/>
            </a:lvl3pPr>
            <a:lvl4pPr marL="1828800" lvl="3" indent="-299719" algn="l">
              <a:spcBef>
                <a:spcPts val="320"/>
              </a:spcBef>
              <a:spcAft>
                <a:spcPts val="0"/>
              </a:spcAft>
              <a:buSzPts val="1120"/>
              <a:buChar char="🞲"/>
              <a:defRPr sz="1600"/>
            </a:lvl4pPr>
            <a:lvl5pPr marL="2286000" lvl="4" indent="-289560" algn="l">
              <a:spcBef>
                <a:spcPts val="320"/>
              </a:spcBef>
              <a:spcAft>
                <a:spcPts val="0"/>
              </a:spcAft>
              <a:buSzPts val="960"/>
              <a:buChar char="🞩"/>
              <a:defRPr sz="1600"/>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99" name="Google Shape;99;p14"/>
          <p:cNvSpPr txBox="1">
            <a:spLocks noGrp="1"/>
          </p:cNvSpPr>
          <p:nvPr>
            <p:ph type="body" idx="4"/>
          </p:nvPr>
        </p:nvSpPr>
        <p:spPr>
          <a:xfrm>
            <a:off x="4648730" y="1316037"/>
            <a:ext cx="4288536" cy="3941763"/>
          </a:xfrm>
          <a:prstGeom prst="rect">
            <a:avLst/>
          </a:prstGeom>
          <a:noFill/>
          <a:ln>
            <a:noFill/>
          </a:ln>
        </p:spPr>
        <p:txBody>
          <a:bodyPr spcFirstLastPara="1" wrap="square" lIns="91425" tIns="45700" rIns="91425" bIns="45700" anchor="t" anchorCtr="0">
            <a:noAutofit/>
          </a:bodyPr>
          <a:lstStyle>
            <a:lvl1pPr marL="457200" lvl="0" indent="-335280" algn="l">
              <a:spcBef>
                <a:spcPts val="480"/>
              </a:spcBef>
              <a:spcAft>
                <a:spcPts val="0"/>
              </a:spcAft>
              <a:buSzPts val="1680"/>
              <a:buChar char="🞭"/>
              <a:defRPr sz="2400"/>
            </a:lvl1pPr>
            <a:lvl2pPr marL="914400" lvl="1" indent="-317500" algn="l">
              <a:spcBef>
                <a:spcPts val="400"/>
              </a:spcBef>
              <a:spcAft>
                <a:spcPts val="0"/>
              </a:spcAft>
              <a:buSzPts val="1400"/>
              <a:buChar char="🞤"/>
              <a:defRPr sz="2000"/>
            </a:lvl2pPr>
            <a:lvl3pPr marL="1371600" lvl="2" indent="-308610" algn="l">
              <a:spcBef>
                <a:spcPts val="360"/>
              </a:spcBef>
              <a:spcAft>
                <a:spcPts val="0"/>
              </a:spcAft>
              <a:buSzPts val="1260"/>
              <a:buChar char="🞫"/>
              <a:defRPr sz="1800"/>
            </a:lvl3pPr>
            <a:lvl4pPr marL="1828800" lvl="3" indent="-299719" algn="l">
              <a:spcBef>
                <a:spcPts val="320"/>
              </a:spcBef>
              <a:spcAft>
                <a:spcPts val="0"/>
              </a:spcAft>
              <a:buSzPts val="1120"/>
              <a:buChar char="🞲"/>
              <a:defRPr sz="1600"/>
            </a:lvl4pPr>
            <a:lvl5pPr marL="2286000" lvl="4" indent="-289560" algn="l">
              <a:spcBef>
                <a:spcPts val="320"/>
              </a:spcBef>
              <a:spcAft>
                <a:spcPts val="0"/>
              </a:spcAft>
              <a:buSzPts val="960"/>
              <a:buChar char="🞩"/>
              <a:defRPr sz="1600"/>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100" name="Google Shape;100;p14"/>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14"/>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14"/>
          <p:cNvSpPr txBox="1">
            <a:spLocks noGrp="1"/>
          </p:cNvSpPr>
          <p:nvPr>
            <p:ph type="sldNum" idx="12"/>
          </p:nvPr>
        </p:nvSpPr>
        <p:spPr>
          <a:xfrm>
            <a:off x="8229600" y="6477000"/>
            <a:ext cx="762000" cy="2476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110"/>
        <p:cNvGrpSpPr/>
        <p:nvPr/>
      </p:nvGrpSpPr>
      <p:grpSpPr>
        <a:xfrm>
          <a:off x="0" y="0"/>
          <a:ext cx="0" cy="0"/>
          <a:chOff x="0" y="0"/>
          <a:chExt cx="0" cy="0"/>
        </a:xfrm>
      </p:grpSpPr>
      <p:sp>
        <p:nvSpPr>
          <p:cNvPr id="111" name="Google Shape;111;p16"/>
          <p:cNvSpPr txBox="1">
            <a:spLocks noGrp="1"/>
          </p:cNvSpPr>
          <p:nvPr>
            <p:ph type="title"/>
          </p:nvPr>
        </p:nvSpPr>
        <p:spPr>
          <a:xfrm>
            <a:off x="457200" y="5486400"/>
            <a:ext cx="8458200" cy="5207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2000"/>
              <a:buFont typeface="Libre Franklin"/>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2" name="Google Shape;112;p16"/>
          <p:cNvSpPr txBox="1">
            <a:spLocks noGrp="1"/>
          </p:cNvSpPr>
          <p:nvPr>
            <p:ph type="body" idx="1"/>
          </p:nvPr>
        </p:nvSpPr>
        <p:spPr>
          <a:xfrm>
            <a:off x="457200" y="609600"/>
            <a:ext cx="3008313" cy="48006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SzPts val="980"/>
              <a:buNone/>
              <a:defRPr sz="1400"/>
            </a:lvl1pPr>
            <a:lvl2pPr marL="914400" lvl="1" indent="-228600" algn="l">
              <a:spcBef>
                <a:spcPts val="240"/>
              </a:spcBef>
              <a:spcAft>
                <a:spcPts val="0"/>
              </a:spcAft>
              <a:buSzPts val="840"/>
              <a:buNone/>
              <a:defRPr sz="1200"/>
            </a:lvl2pPr>
            <a:lvl3pPr marL="1371600" lvl="2" indent="-228600" algn="l">
              <a:spcBef>
                <a:spcPts val="200"/>
              </a:spcBef>
              <a:spcAft>
                <a:spcPts val="0"/>
              </a:spcAft>
              <a:buSzPts val="700"/>
              <a:buNone/>
              <a:defRPr sz="1000"/>
            </a:lvl3pPr>
            <a:lvl4pPr marL="1828800" lvl="3" indent="-228600" algn="l">
              <a:spcBef>
                <a:spcPts val="180"/>
              </a:spcBef>
              <a:spcAft>
                <a:spcPts val="0"/>
              </a:spcAft>
              <a:buSzPts val="630"/>
              <a:buNone/>
              <a:defRPr sz="900"/>
            </a:lvl4pPr>
            <a:lvl5pPr marL="2286000" lvl="4" indent="-228600" algn="l">
              <a:spcBef>
                <a:spcPts val="180"/>
              </a:spcBef>
              <a:spcAft>
                <a:spcPts val="0"/>
              </a:spcAft>
              <a:buSzPts val="540"/>
              <a:buNone/>
              <a:defRPr sz="900"/>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113" name="Google Shape;113;p16"/>
          <p:cNvSpPr txBox="1">
            <a:spLocks noGrp="1"/>
          </p:cNvSpPr>
          <p:nvPr>
            <p:ph type="body" idx="2"/>
          </p:nvPr>
        </p:nvSpPr>
        <p:spPr>
          <a:xfrm>
            <a:off x="3575050" y="609600"/>
            <a:ext cx="5340350" cy="4800600"/>
          </a:xfrm>
          <a:prstGeom prst="rect">
            <a:avLst/>
          </a:prstGeom>
          <a:noFill/>
          <a:ln>
            <a:noFill/>
          </a:ln>
        </p:spPr>
        <p:txBody>
          <a:bodyPr spcFirstLastPara="1" wrap="square" lIns="91425" tIns="45700" rIns="91425" bIns="45700" anchor="t" anchorCtr="0">
            <a:noAutofit/>
          </a:bodyPr>
          <a:lstStyle>
            <a:lvl1pPr marL="457200" lvl="0" indent="-370840" algn="l">
              <a:spcBef>
                <a:spcPts val="640"/>
              </a:spcBef>
              <a:spcAft>
                <a:spcPts val="0"/>
              </a:spcAft>
              <a:buSzPts val="2240"/>
              <a:buChar char="🞭"/>
              <a:defRPr sz="3200"/>
            </a:lvl1pPr>
            <a:lvl2pPr marL="914400" lvl="1" indent="-353060" algn="l">
              <a:spcBef>
                <a:spcPts val="560"/>
              </a:spcBef>
              <a:spcAft>
                <a:spcPts val="0"/>
              </a:spcAft>
              <a:buSzPts val="1960"/>
              <a:buChar char="🞤"/>
              <a:defRPr sz="2800"/>
            </a:lvl2pPr>
            <a:lvl3pPr marL="1371600" lvl="2" indent="-335280" algn="l">
              <a:spcBef>
                <a:spcPts val="480"/>
              </a:spcBef>
              <a:spcAft>
                <a:spcPts val="0"/>
              </a:spcAft>
              <a:buSzPts val="1680"/>
              <a:buChar char="🞫"/>
              <a:defRPr sz="2400"/>
            </a:lvl3pPr>
            <a:lvl4pPr marL="1828800" lvl="3" indent="-317500" algn="l">
              <a:spcBef>
                <a:spcPts val="400"/>
              </a:spcBef>
              <a:spcAft>
                <a:spcPts val="0"/>
              </a:spcAft>
              <a:buSzPts val="1400"/>
              <a:buChar char="🞲"/>
              <a:defRPr sz="2000"/>
            </a:lvl4pPr>
            <a:lvl5pPr marL="2286000" lvl="4" indent="-304800" algn="l">
              <a:spcBef>
                <a:spcPts val="400"/>
              </a:spcBef>
              <a:spcAft>
                <a:spcPts val="0"/>
              </a:spcAft>
              <a:buSzPts val="1200"/>
              <a:buChar char="🞩"/>
              <a:defRPr sz="2000"/>
            </a:lvl5pPr>
            <a:lvl6pPr marL="2743200" lvl="5" indent="-297179" algn="l">
              <a:spcBef>
                <a:spcPts val="360"/>
              </a:spcBef>
              <a:spcAft>
                <a:spcPts val="0"/>
              </a:spcAft>
              <a:buSzPts val="1080"/>
              <a:buChar char="🞤"/>
              <a:defRPr/>
            </a:lvl6pPr>
            <a:lvl7pPr marL="3200400" lvl="6" indent="-297179" algn="l">
              <a:spcBef>
                <a:spcPts val="360"/>
              </a:spcBef>
              <a:spcAft>
                <a:spcPts val="0"/>
              </a:spcAft>
              <a:buSzPts val="1080"/>
              <a:buChar char="🞲"/>
              <a:defRPr/>
            </a:lvl7pPr>
            <a:lvl8pPr marL="3657600" lvl="7" indent="-297179" algn="l">
              <a:spcBef>
                <a:spcPts val="360"/>
              </a:spcBef>
              <a:spcAft>
                <a:spcPts val="0"/>
              </a:spcAft>
              <a:buSzPts val="1080"/>
              <a:buChar char="◆"/>
              <a:defRPr/>
            </a:lvl8pPr>
            <a:lvl9pPr marL="4114800" lvl="8" indent="-297179" algn="l">
              <a:spcBef>
                <a:spcPts val="360"/>
              </a:spcBef>
              <a:spcAft>
                <a:spcPts val="0"/>
              </a:spcAft>
              <a:buSzPts val="1080"/>
              <a:buChar char="◼"/>
              <a:defRPr/>
            </a:lvl9pPr>
          </a:lstStyle>
          <a:p>
            <a:endParaRPr/>
          </a:p>
        </p:txBody>
      </p:sp>
      <p:sp>
        <p:nvSpPr>
          <p:cNvPr id="114" name="Google Shape;114;p16"/>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5" name="Google Shape;115;p16"/>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16"/>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1.jp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6.xml"/><Relationship Id="rId1" Type="http://schemas.openxmlformats.org/officeDocument/2006/relationships/slideLayout" Target="../slideLayouts/slideLayout8.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7.xml"/><Relationship Id="rId1" Type="http://schemas.openxmlformats.org/officeDocument/2006/relationships/slideLayout" Target="../slideLayouts/slideLayout9.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8.xml"/><Relationship Id="rId1" Type="http://schemas.openxmlformats.org/officeDocument/2006/relationships/slideLayout" Target="../slideLayouts/slideLayout10.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9.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
        <p:cNvGrpSpPr/>
        <p:nvPr/>
      </p:nvGrpSpPr>
      <p:grpSpPr>
        <a:xfrm>
          <a:off x="0" y="0"/>
          <a:ext cx="0" cy="0"/>
          <a:chOff x="0" y="0"/>
          <a:chExt cx="0" cy="0"/>
        </a:xfrm>
      </p:grpSpPr>
      <p:cxnSp>
        <p:nvCxnSpPr>
          <p:cNvPr id="10" name="Google Shape;10;p1"/>
          <p:cNvCxnSpPr/>
          <p:nvPr/>
        </p:nvCxnSpPr>
        <p:spPr>
          <a:xfrm>
            <a:off x="514350" y="5349902"/>
            <a:ext cx="8629650" cy="2381"/>
          </a:xfrm>
          <a:prstGeom prst="straightConnector1">
            <a:avLst/>
          </a:prstGeom>
          <a:noFill/>
          <a:ln w="9525" cap="flat" cmpd="sng">
            <a:solidFill>
              <a:schemeClr val="accent1"/>
            </a:solidFill>
            <a:prstDash val="solid"/>
            <a:round/>
            <a:headEnd type="none" w="sm" len="sm"/>
            <a:tailEnd type="none" w="sm" len="sm"/>
          </a:ln>
        </p:spPr>
      </p:cxnSp>
      <p:sp>
        <p:nvSpPr>
          <p:cNvPr id="11" name="Google Shape;11;p1"/>
          <p:cNvSpPr txBox="1">
            <a:spLocks noGrp="1"/>
          </p:cNvSpPr>
          <p:nvPr>
            <p:ph type="body" idx="1"/>
          </p:nvPr>
        </p:nvSpPr>
        <p:spPr>
          <a:xfrm>
            <a:off x="304800" y="1554162"/>
            <a:ext cx="8686800" cy="4525962"/>
          </a:xfrm>
          <a:prstGeom prst="rect">
            <a:avLst/>
          </a:prstGeom>
          <a:noFill/>
          <a:ln>
            <a:noFill/>
          </a:ln>
        </p:spPr>
        <p:txBody>
          <a:bodyPr spcFirstLastPara="1" wrap="square" lIns="91425" tIns="45700" rIns="91425" bIns="45700" anchor="t" anchorCtr="0">
            <a:noAutofit/>
          </a:bodyPr>
          <a:lstStyle>
            <a:lvl1pPr marL="457200" marR="0" lvl="0" indent="-370840" algn="l" rtl="0">
              <a:spcBef>
                <a:spcPts val="640"/>
              </a:spcBef>
              <a:spcAft>
                <a:spcPts val="0"/>
              </a:spcAft>
              <a:buClr>
                <a:schemeClr val="accent1"/>
              </a:buClr>
              <a:buSzPts val="2240"/>
              <a:buFont typeface="Noto Sans Symbols"/>
              <a:buChar char="🞭"/>
              <a:defRPr sz="3200" b="0" i="0" u="none" strike="noStrike" cap="none">
                <a:solidFill>
                  <a:schemeClr val="dk2"/>
                </a:solidFill>
                <a:latin typeface="Libre Franklin"/>
                <a:ea typeface="Libre Franklin"/>
                <a:cs typeface="Libre Franklin"/>
                <a:sym typeface="Libre Franklin"/>
              </a:defRPr>
            </a:lvl1pPr>
            <a:lvl2pPr marL="914400" marR="0" lvl="1" indent="-353060" algn="l" rtl="0">
              <a:spcBef>
                <a:spcPts val="560"/>
              </a:spcBef>
              <a:spcAft>
                <a:spcPts val="0"/>
              </a:spcAft>
              <a:buClr>
                <a:schemeClr val="accent1"/>
              </a:buClr>
              <a:buSzPts val="1960"/>
              <a:buFont typeface="Noto Sans Symbols"/>
              <a:buChar char="🞤"/>
              <a:defRPr sz="2800" b="0" i="0" u="none" strike="noStrike" cap="none">
                <a:solidFill>
                  <a:schemeClr val="dk2"/>
                </a:solidFill>
                <a:latin typeface="Libre Franklin"/>
                <a:ea typeface="Libre Franklin"/>
                <a:cs typeface="Libre Franklin"/>
                <a:sym typeface="Libre Franklin"/>
              </a:defRPr>
            </a:lvl2pPr>
            <a:lvl3pPr marL="1371600" marR="0" lvl="2" indent="-335280" algn="l" rtl="0">
              <a:spcBef>
                <a:spcPts val="480"/>
              </a:spcBef>
              <a:spcAft>
                <a:spcPts val="0"/>
              </a:spcAft>
              <a:buClr>
                <a:schemeClr val="accent1"/>
              </a:buClr>
              <a:buSzPts val="1680"/>
              <a:buFont typeface="Noto Sans Symbols"/>
              <a:buChar char="🞫"/>
              <a:defRPr sz="2400" b="0" i="0" u="none" strike="noStrike" cap="none">
                <a:solidFill>
                  <a:schemeClr val="dk2"/>
                </a:solidFill>
                <a:latin typeface="Libre Franklin"/>
                <a:ea typeface="Libre Franklin"/>
                <a:cs typeface="Libre Franklin"/>
                <a:sym typeface="Libre Franklin"/>
              </a:defRPr>
            </a:lvl3pPr>
            <a:lvl4pPr marL="1828800" marR="0" lvl="3" indent="-317500" algn="l" rtl="0">
              <a:spcBef>
                <a:spcPts val="400"/>
              </a:spcBef>
              <a:spcAft>
                <a:spcPts val="0"/>
              </a:spcAft>
              <a:buClr>
                <a:schemeClr val="accent1"/>
              </a:buClr>
              <a:buSzPts val="1400"/>
              <a:buFont typeface="Noto Sans Symbols"/>
              <a:buChar char="🞲"/>
              <a:defRPr sz="2000" b="0" i="0" u="none" strike="noStrike" cap="none">
                <a:solidFill>
                  <a:schemeClr val="dk2"/>
                </a:solidFill>
                <a:latin typeface="Libre Franklin"/>
                <a:ea typeface="Libre Franklin"/>
                <a:cs typeface="Libre Franklin"/>
                <a:sym typeface="Libre Franklin"/>
              </a:defRPr>
            </a:lvl4pPr>
            <a:lvl5pPr marL="2286000" marR="0" lvl="4"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5pPr>
            <a:lvl6pPr marL="2743200" marR="0" lvl="5"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6pPr>
            <a:lvl7pPr marL="3200400" marR="0" lvl="6" indent="-289560"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7pPr>
            <a:lvl8pPr marL="3657600" marR="0" lvl="7" indent="-289559"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8pPr>
            <a:lvl9pPr marL="4114800" marR="0" lvl="8" indent="-281940" algn="l" rtl="0">
              <a:spcBef>
                <a:spcPts val="280"/>
              </a:spcBef>
              <a:spcAft>
                <a:spcPts val="0"/>
              </a:spcAft>
              <a:buClr>
                <a:schemeClr val="accent1"/>
              </a:buClr>
              <a:buSzPts val="840"/>
              <a:buFont typeface="Noto Sans Symbols"/>
              <a:buChar char="◼"/>
              <a:defRPr sz="1400" b="0" i="0" u="none" strike="noStrike" cap="none">
                <a:solidFill>
                  <a:schemeClr val="dk2"/>
                </a:solidFill>
                <a:latin typeface="Libre Franklin"/>
                <a:ea typeface="Libre Franklin"/>
                <a:cs typeface="Libre Franklin"/>
                <a:sym typeface="Libre Franklin"/>
              </a:defRPr>
            </a:lvl9pPr>
          </a:lstStyle>
          <a:p>
            <a:endParaRPr/>
          </a:p>
        </p:txBody>
      </p:sp>
      <p:sp>
        <p:nvSpPr>
          <p:cNvPr id="12" name="Google Shape;12;p1"/>
          <p:cNvSpPr txBox="1">
            <a:spLocks noGrp="1"/>
          </p:cNvSpPr>
          <p:nvPr>
            <p:ph type="title"/>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600"/>
              <a:buFont typeface="Libre Franklin"/>
              <a:buNone/>
              <a:defRPr sz="3600" b="0" i="0" u="none" strike="noStrike" cap="non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1"/>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sldNum" idx="12"/>
          </p:nvPr>
        </p:nvSpPr>
        <p:spPr>
          <a:xfrm>
            <a:off x="8229600" y="6473825"/>
            <a:ext cx="758825" cy="2476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1pPr>
            <a:lvl2pPr marL="0" marR="0" lvl="1"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2pPr>
            <a:lvl3pPr marL="0" marR="0" lvl="2"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3pPr>
            <a:lvl4pPr marL="0" marR="0" lvl="3"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4pPr>
            <a:lvl5pPr marL="0" marR="0" lvl="4"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5pPr>
            <a:lvl6pPr marL="0" marR="0" lvl="5"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6pPr>
            <a:lvl7pPr marL="0" marR="0" lvl="6"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7pPr>
            <a:lvl8pPr marL="0" marR="0" lvl="7"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8pPr>
            <a:lvl9pPr marL="0" marR="0" lvl="8"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2"/>
        <p:cNvGrpSpPr/>
        <p:nvPr/>
      </p:nvGrpSpPr>
      <p:grpSpPr>
        <a:xfrm>
          <a:off x="0" y="0"/>
          <a:ext cx="0" cy="0"/>
          <a:chOff x="0" y="0"/>
          <a:chExt cx="0" cy="0"/>
        </a:xfrm>
      </p:grpSpPr>
      <p:cxnSp>
        <p:nvCxnSpPr>
          <p:cNvPr id="23" name="Google Shape;23;p3"/>
          <p:cNvCxnSpPr/>
          <p:nvPr/>
        </p:nvCxnSpPr>
        <p:spPr>
          <a:xfrm>
            <a:off x="514350" y="1050898"/>
            <a:ext cx="8629650" cy="2381"/>
          </a:xfrm>
          <a:prstGeom prst="straightConnector1">
            <a:avLst/>
          </a:prstGeom>
          <a:noFill/>
          <a:ln w="9525" cap="flat" cmpd="sng">
            <a:solidFill>
              <a:schemeClr val="accent1"/>
            </a:solidFill>
            <a:prstDash val="solid"/>
            <a:round/>
            <a:headEnd type="none" w="sm" len="sm"/>
            <a:tailEnd type="none" w="sm" len="sm"/>
          </a:ln>
        </p:spPr>
      </p:cxnSp>
      <p:cxnSp>
        <p:nvCxnSpPr>
          <p:cNvPr id="24" name="Google Shape;24;p3"/>
          <p:cNvCxnSpPr/>
          <p:nvPr/>
        </p:nvCxnSpPr>
        <p:spPr>
          <a:xfrm>
            <a:off x="514350" y="1050898"/>
            <a:ext cx="8629650" cy="2381"/>
          </a:xfrm>
          <a:prstGeom prst="straightConnector1">
            <a:avLst/>
          </a:prstGeom>
          <a:noFill/>
          <a:ln w="9525" cap="flat" cmpd="sng">
            <a:solidFill>
              <a:schemeClr val="accent1"/>
            </a:solidFill>
            <a:prstDash val="solid"/>
            <a:round/>
            <a:headEnd type="none" w="sm" len="sm"/>
            <a:tailEnd type="none" w="sm" len="sm"/>
          </a:ln>
        </p:spPr>
      </p:cxnSp>
      <p:cxnSp>
        <p:nvCxnSpPr>
          <p:cNvPr id="25" name="Google Shape;25;p3"/>
          <p:cNvCxnSpPr/>
          <p:nvPr/>
        </p:nvCxnSpPr>
        <p:spPr>
          <a:xfrm>
            <a:off x="514350" y="1057986"/>
            <a:ext cx="8629650" cy="2381"/>
          </a:xfrm>
          <a:prstGeom prst="straightConnector1">
            <a:avLst/>
          </a:prstGeom>
          <a:noFill/>
          <a:ln w="9525" cap="flat" cmpd="sng">
            <a:solidFill>
              <a:schemeClr val="accent1"/>
            </a:solidFill>
            <a:prstDash val="solid"/>
            <a:round/>
            <a:headEnd type="none" w="sm" len="sm"/>
            <a:tailEnd type="none" w="sm" len="sm"/>
          </a:ln>
        </p:spPr>
      </p:cxnSp>
      <p:sp>
        <p:nvSpPr>
          <p:cNvPr id="26" name="Google Shape;26;p3"/>
          <p:cNvSpPr txBox="1">
            <a:spLocks noGrp="1"/>
          </p:cNvSpPr>
          <p:nvPr>
            <p:ph type="body" idx="1"/>
          </p:nvPr>
        </p:nvSpPr>
        <p:spPr>
          <a:xfrm>
            <a:off x="304800" y="1554162"/>
            <a:ext cx="8686800" cy="4525962"/>
          </a:xfrm>
          <a:prstGeom prst="rect">
            <a:avLst/>
          </a:prstGeom>
          <a:noFill/>
          <a:ln>
            <a:noFill/>
          </a:ln>
        </p:spPr>
        <p:txBody>
          <a:bodyPr spcFirstLastPara="1" wrap="square" lIns="91425" tIns="45700" rIns="91425" bIns="45700" anchor="t" anchorCtr="0">
            <a:noAutofit/>
          </a:bodyPr>
          <a:lstStyle>
            <a:lvl1pPr marL="457200" marR="0" lvl="0" indent="-370840" algn="l" rtl="0">
              <a:spcBef>
                <a:spcPts val="640"/>
              </a:spcBef>
              <a:spcAft>
                <a:spcPts val="0"/>
              </a:spcAft>
              <a:buClr>
                <a:schemeClr val="accent1"/>
              </a:buClr>
              <a:buSzPts val="2240"/>
              <a:buFont typeface="Noto Sans Symbols"/>
              <a:buChar char="🞭"/>
              <a:defRPr sz="3200" b="0" i="0" u="none" strike="noStrike" cap="none">
                <a:solidFill>
                  <a:schemeClr val="dk2"/>
                </a:solidFill>
                <a:latin typeface="Libre Franklin"/>
                <a:ea typeface="Libre Franklin"/>
                <a:cs typeface="Libre Franklin"/>
                <a:sym typeface="Libre Franklin"/>
              </a:defRPr>
            </a:lvl1pPr>
            <a:lvl2pPr marL="914400" marR="0" lvl="1" indent="-353060" algn="l" rtl="0">
              <a:spcBef>
                <a:spcPts val="560"/>
              </a:spcBef>
              <a:spcAft>
                <a:spcPts val="0"/>
              </a:spcAft>
              <a:buClr>
                <a:schemeClr val="accent1"/>
              </a:buClr>
              <a:buSzPts val="1960"/>
              <a:buFont typeface="Noto Sans Symbols"/>
              <a:buChar char="🞤"/>
              <a:defRPr sz="2800" b="0" i="0" u="none" strike="noStrike" cap="none">
                <a:solidFill>
                  <a:schemeClr val="dk2"/>
                </a:solidFill>
                <a:latin typeface="Libre Franklin"/>
                <a:ea typeface="Libre Franklin"/>
                <a:cs typeface="Libre Franklin"/>
                <a:sym typeface="Libre Franklin"/>
              </a:defRPr>
            </a:lvl2pPr>
            <a:lvl3pPr marL="1371600" marR="0" lvl="2" indent="-335280" algn="l" rtl="0">
              <a:spcBef>
                <a:spcPts val="480"/>
              </a:spcBef>
              <a:spcAft>
                <a:spcPts val="0"/>
              </a:spcAft>
              <a:buClr>
                <a:schemeClr val="accent1"/>
              </a:buClr>
              <a:buSzPts val="1680"/>
              <a:buFont typeface="Noto Sans Symbols"/>
              <a:buChar char="🞫"/>
              <a:defRPr sz="2400" b="0" i="0" u="none" strike="noStrike" cap="none">
                <a:solidFill>
                  <a:schemeClr val="dk2"/>
                </a:solidFill>
                <a:latin typeface="Libre Franklin"/>
                <a:ea typeface="Libre Franklin"/>
                <a:cs typeface="Libre Franklin"/>
                <a:sym typeface="Libre Franklin"/>
              </a:defRPr>
            </a:lvl3pPr>
            <a:lvl4pPr marL="1828800" marR="0" lvl="3" indent="-317500" algn="l" rtl="0">
              <a:spcBef>
                <a:spcPts val="400"/>
              </a:spcBef>
              <a:spcAft>
                <a:spcPts val="0"/>
              </a:spcAft>
              <a:buClr>
                <a:schemeClr val="accent1"/>
              </a:buClr>
              <a:buSzPts val="1400"/>
              <a:buFont typeface="Noto Sans Symbols"/>
              <a:buChar char="🞲"/>
              <a:defRPr sz="2000" b="0" i="0" u="none" strike="noStrike" cap="none">
                <a:solidFill>
                  <a:schemeClr val="dk2"/>
                </a:solidFill>
                <a:latin typeface="Libre Franklin"/>
                <a:ea typeface="Libre Franklin"/>
                <a:cs typeface="Libre Franklin"/>
                <a:sym typeface="Libre Franklin"/>
              </a:defRPr>
            </a:lvl4pPr>
            <a:lvl5pPr marL="2286000" marR="0" lvl="4"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5pPr>
            <a:lvl6pPr marL="2743200" marR="0" lvl="5"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6pPr>
            <a:lvl7pPr marL="3200400" marR="0" lvl="6" indent="-289560"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7pPr>
            <a:lvl8pPr marL="3657600" marR="0" lvl="7" indent="-289559"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8pPr>
            <a:lvl9pPr marL="4114800" marR="0" lvl="8" indent="-281940" algn="l" rtl="0">
              <a:spcBef>
                <a:spcPts val="280"/>
              </a:spcBef>
              <a:spcAft>
                <a:spcPts val="0"/>
              </a:spcAft>
              <a:buClr>
                <a:schemeClr val="accent1"/>
              </a:buClr>
              <a:buSzPts val="840"/>
              <a:buFont typeface="Noto Sans Symbols"/>
              <a:buChar char="◼"/>
              <a:defRPr sz="1400" b="0" i="0" u="none" strike="noStrike" cap="none">
                <a:solidFill>
                  <a:schemeClr val="dk2"/>
                </a:solidFill>
                <a:latin typeface="Libre Franklin"/>
                <a:ea typeface="Libre Franklin"/>
                <a:cs typeface="Libre Franklin"/>
                <a:sym typeface="Libre Franklin"/>
              </a:defRPr>
            </a:lvl9pPr>
          </a:lstStyle>
          <a:p>
            <a:endParaRPr/>
          </a:p>
        </p:txBody>
      </p:sp>
      <p:sp>
        <p:nvSpPr>
          <p:cNvPr id="27" name="Google Shape;27;p3"/>
          <p:cNvSpPr txBox="1">
            <a:spLocks noGrp="1"/>
          </p:cNvSpPr>
          <p:nvPr>
            <p:ph type="title"/>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600"/>
              <a:buFont typeface="Libre Franklin"/>
              <a:buNone/>
              <a:defRPr sz="3600" b="0" i="0" u="none" strike="noStrike" cap="non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 name="Google Shape;28;p3"/>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ftr" idx="11"/>
          </p:nvPr>
        </p:nvSpPr>
        <p:spPr>
          <a:xfrm>
            <a:off x="3581400" y="76200"/>
            <a:ext cx="28956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0" name="Google Shape;30;p3"/>
          <p:cNvSpPr txBox="1">
            <a:spLocks noGrp="1"/>
          </p:cNvSpPr>
          <p:nvPr>
            <p:ph type="sldNum" idx="12"/>
          </p:nvPr>
        </p:nvSpPr>
        <p:spPr>
          <a:xfrm>
            <a:off x="8229600" y="6473825"/>
            <a:ext cx="758825" cy="2476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1pPr>
            <a:lvl2pPr marL="0" marR="0" lvl="1"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2pPr>
            <a:lvl3pPr marL="0" marR="0" lvl="2"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3pPr>
            <a:lvl4pPr marL="0" marR="0" lvl="3"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4pPr>
            <a:lvl5pPr marL="0" marR="0" lvl="4"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5pPr>
            <a:lvl6pPr marL="0" marR="0" lvl="5"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6pPr>
            <a:lvl7pPr marL="0" marR="0" lvl="6"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7pPr>
            <a:lvl8pPr marL="0" marR="0" lvl="7"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8pPr>
            <a:lvl9pPr marL="0" marR="0" lvl="8"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7"/>
        <p:cNvGrpSpPr/>
        <p:nvPr/>
      </p:nvGrpSpPr>
      <p:grpSpPr>
        <a:xfrm>
          <a:off x="0" y="0"/>
          <a:ext cx="0" cy="0"/>
          <a:chOff x="0" y="0"/>
          <a:chExt cx="0" cy="0"/>
        </a:xfrm>
      </p:grpSpPr>
      <p:sp>
        <p:nvSpPr>
          <p:cNvPr id="38" name="Google Shape;38;p5"/>
          <p:cNvSpPr txBox="1">
            <a:spLocks noGrp="1"/>
          </p:cNvSpPr>
          <p:nvPr>
            <p:ph type="body" idx="1"/>
          </p:nvPr>
        </p:nvSpPr>
        <p:spPr>
          <a:xfrm>
            <a:off x="304800" y="1554162"/>
            <a:ext cx="8686800" cy="4525962"/>
          </a:xfrm>
          <a:prstGeom prst="rect">
            <a:avLst/>
          </a:prstGeom>
          <a:noFill/>
          <a:ln>
            <a:noFill/>
          </a:ln>
        </p:spPr>
        <p:txBody>
          <a:bodyPr spcFirstLastPara="1" wrap="square" lIns="91425" tIns="45700" rIns="91425" bIns="45700" anchor="t" anchorCtr="0">
            <a:noAutofit/>
          </a:bodyPr>
          <a:lstStyle>
            <a:lvl1pPr marL="457200" marR="0" lvl="0" indent="-370840" algn="l" rtl="0">
              <a:spcBef>
                <a:spcPts val="640"/>
              </a:spcBef>
              <a:spcAft>
                <a:spcPts val="0"/>
              </a:spcAft>
              <a:buClr>
                <a:schemeClr val="accent1"/>
              </a:buClr>
              <a:buSzPts val="2240"/>
              <a:buFont typeface="Noto Sans Symbols"/>
              <a:buChar char="🞭"/>
              <a:defRPr sz="3200" b="0" i="0" u="none" strike="noStrike" cap="none">
                <a:solidFill>
                  <a:schemeClr val="dk2"/>
                </a:solidFill>
                <a:latin typeface="Libre Franklin"/>
                <a:ea typeface="Libre Franklin"/>
                <a:cs typeface="Libre Franklin"/>
                <a:sym typeface="Libre Franklin"/>
              </a:defRPr>
            </a:lvl1pPr>
            <a:lvl2pPr marL="914400" marR="0" lvl="1" indent="-353060" algn="l" rtl="0">
              <a:spcBef>
                <a:spcPts val="560"/>
              </a:spcBef>
              <a:spcAft>
                <a:spcPts val="0"/>
              </a:spcAft>
              <a:buClr>
                <a:schemeClr val="accent1"/>
              </a:buClr>
              <a:buSzPts val="1960"/>
              <a:buFont typeface="Noto Sans Symbols"/>
              <a:buChar char="🞤"/>
              <a:defRPr sz="2800" b="0" i="0" u="none" strike="noStrike" cap="none">
                <a:solidFill>
                  <a:schemeClr val="dk2"/>
                </a:solidFill>
                <a:latin typeface="Libre Franklin"/>
                <a:ea typeface="Libre Franklin"/>
                <a:cs typeface="Libre Franklin"/>
                <a:sym typeface="Libre Franklin"/>
              </a:defRPr>
            </a:lvl2pPr>
            <a:lvl3pPr marL="1371600" marR="0" lvl="2" indent="-335280" algn="l" rtl="0">
              <a:spcBef>
                <a:spcPts val="480"/>
              </a:spcBef>
              <a:spcAft>
                <a:spcPts val="0"/>
              </a:spcAft>
              <a:buClr>
                <a:schemeClr val="accent1"/>
              </a:buClr>
              <a:buSzPts val="1680"/>
              <a:buFont typeface="Noto Sans Symbols"/>
              <a:buChar char="🞫"/>
              <a:defRPr sz="2400" b="0" i="0" u="none" strike="noStrike" cap="none">
                <a:solidFill>
                  <a:schemeClr val="dk2"/>
                </a:solidFill>
                <a:latin typeface="Libre Franklin"/>
                <a:ea typeface="Libre Franklin"/>
                <a:cs typeface="Libre Franklin"/>
                <a:sym typeface="Libre Franklin"/>
              </a:defRPr>
            </a:lvl3pPr>
            <a:lvl4pPr marL="1828800" marR="0" lvl="3" indent="-317500" algn="l" rtl="0">
              <a:spcBef>
                <a:spcPts val="400"/>
              </a:spcBef>
              <a:spcAft>
                <a:spcPts val="0"/>
              </a:spcAft>
              <a:buClr>
                <a:schemeClr val="accent1"/>
              </a:buClr>
              <a:buSzPts val="1400"/>
              <a:buFont typeface="Noto Sans Symbols"/>
              <a:buChar char="🞲"/>
              <a:defRPr sz="2000" b="0" i="0" u="none" strike="noStrike" cap="none">
                <a:solidFill>
                  <a:schemeClr val="dk2"/>
                </a:solidFill>
                <a:latin typeface="Libre Franklin"/>
                <a:ea typeface="Libre Franklin"/>
                <a:cs typeface="Libre Franklin"/>
                <a:sym typeface="Libre Franklin"/>
              </a:defRPr>
            </a:lvl4pPr>
            <a:lvl5pPr marL="2286000" marR="0" lvl="4"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5pPr>
            <a:lvl6pPr marL="2743200" marR="0" lvl="5"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6pPr>
            <a:lvl7pPr marL="3200400" marR="0" lvl="6" indent="-289560"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7pPr>
            <a:lvl8pPr marL="3657600" marR="0" lvl="7" indent="-289559"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8pPr>
            <a:lvl9pPr marL="4114800" marR="0" lvl="8" indent="-281940" algn="l" rtl="0">
              <a:spcBef>
                <a:spcPts val="280"/>
              </a:spcBef>
              <a:spcAft>
                <a:spcPts val="0"/>
              </a:spcAft>
              <a:buClr>
                <a:schemeClr val="accent1"/>
              </a:buClr>
              <a:buSzPts val="840"/>
              <a:buFont typeface="Noto Sans Symbols"/>
              <a:buChar char="◼"/>
              <a:defRPr sz="1400" b="0" i="0" u="none" strike="noStrike" cap="none">
                <a:solidFill>
                  <a:schemeClr val="dk2"/>
                </a:solidFill>
                <a:latin typeface="Libre Franklin"/>
                <a:ea typeface="Libre Franklin"/>
                <a:cs typeface="Libre Franklin"/>
                <a:sym typeface="Libre Franklin"/>
              </a:defRPr>
            </a:lvl9pPr>
          </a:lstStyle>
          <a:p>
            <a:endParaRPr/>
          </a:p>
        </p:txBody>
      </p:sp>
      <p:sp>
        <p:nvSpPr>
          <p:cNvPr id="39" name="Google Shape;39;p5"/>
          <p:cNvSpPr txBox="1">
            <a:spLocks noGrp="1"/>
          </p:cNvSpPr>
          <p:nvPr>
            <p:ph type="title"/>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600"/>
              <a:buFont typeface="Libre Franklin"/>
              <a:buNone/>
              <a:defRPr sz="3600" b="0" i="0" u="none" strike="noStrike" cap="non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0" name="Google Shape;40;p5"/>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2" name="Google Shape;42;p5"/>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1pPr>
            <a:lvl2pPr marL="0" marR="0" lvl="1"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2pPr>
            <a:lvl3pPr marL="0" marR="0" lvl="2"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3pPr>
            <a:lvl4pPr marL="0" marR="0" lvl="3"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4pPr>
            <a:lvl5pPr marL="0" marR="0" lvl="4"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5pPr>
            <a:lvl6pPr marL="0" marR="0" lvl="5"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6pPr>
            <a:lvl7pPr marL="0" marR="0" lvl="6"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7pPr>
            <a:lvl8pPr marL="0" marR="0" lvl="7"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8pPr>
            <a:lvl9pPr marL="0" marR="0" lvl="8" indent="0" algn="r" rtl="0">
              <a:lnSpc>
                <a:spcPct val="100000"/>
              </a:lnSpc>
              <a:spcBef>
                <a:spcPts val="0"/>
              </a:spcBef>
              <a:spcAft>
                <a:spcPts val="0"/>
              </a:spcAft>
              <a:buClr>
                <a:srgbClr val="D38E27"/>
              </a:buClr>
              <a:buSzPts val="1200"/>
              <a:buFont typeface="Arial"/>
              <a:buNone/>
              <a:defRPr sz="1200" b="0" i="0" u="none" strike="noStrike" cap="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name="Trek">
    <p:bg>
      <p:bgPr>
        <a:blipFill>
          <a:blip r:embed="rId5">
            <a:alphaModFix/>
          </a:blip>
          <a:stretch>
            <a:fillRect/>
          </a:stretch>
        </a:blipFill>
        <a:effectLst/>
      </p:bgPr>
    </p:bg>
    <p:spTree>
      <p:nvGrpSpPr>
        <p:cNvPr id="1" name="Shape 47"/>
        <p:cNvGrpSpPr/>
        <p:nvPr/>
      </p:nvGrpSpPr>
      <p:grpSpPr>
        <a:xfrm>
          <a:off x="0" y="0"/>
          <a:ext cx="0" cy="0"/>
          <a:chOff x="0" y="0"/>
          <a:chExt cx="0" cy="0"/>
        </a:xfrm>
      </p:grpSpPr>
      <p:cxnSp>
        <p:nvCxnSpPr>
          <p:cNvPr id="48" name="Google Shape;48;p7"/>
          <p:cNvCxnSpPr/>
          <p:nvPr/>
        </p:nvCxnSpPr>
        <p:spPr>
          <a:xfrm>
            <a:off x="514350" y="1050898"/>
            <a:ext cx="8629650" cy="2381"/>
          </a:xfrm>
          <a:prstGeom prst="straightConnector1">
            <a:avLst/>
          </a:prstGeom>
          <a:noFill/>
          <a:ln w="9525" cap="flat" cmpd="sng">
            <a:solidFill>
              <a:schemeClr val="accent1"/>
            </a:solidFill>
            <a:prstDash val="solid"/>
            <a:round/>
            <a:headEnd type="none" w="sm" len="sm"/>
            <a:tailEnd type="none" w="sm" len="sm"/>
          </a:ln>
        </p:spPr>
      </p:cxnSp>
      <p:sp>
        <p:nvSpPr>
          <p:cNvPr id="49" name="Google Shape;49;p7"/>
          <p:cNvSpPr txBox="1">
            <a:spLocks noGrp="1"/>
          </p:cNvSpPr>
          <p:nvPr>
            <p:ph type="body" idx="1"/>
          </p:nvPr>
        </p:nvSpPr>
        <p:spPr>
          <a:xfrm>
            <a:off x="304800" y="1554162"/>
            <a:ext cx="8686800" cy="4525962"/>
          </a:xfrm>
          <a:prstGeom prst="rect">
            <a:avLst/>
          </a:prstGeom>
          <a:noFill/>
          <a:ln>
            <a:noFill/>
          </a:ln>
        </p:spPr>
        <p:txBody>
          <a:bodyPr spcFirstLastPara="1" wrap="square" lIns="91425" tIns="45700" rIns="91425" bIns="45700" anchor="t" anchorCtr="0">
            <a:noAutofit/>
          </a:bodyPr>
          <a:lstStyle>
            <a:lvl1pPr marL="457200" marR="0" lvl="0" indent="-370840" algn="l" rtl="0">
              <a:spcBef>
                <a:spcPts val="640"/>
              </a:spcBef>
              <a:spcAft>
                <a:spcPts val="0"/>
              </a:spcAft>
              <a:buClr>
                <a:schemeClr val="accent1"/>
              </a:buClr>
              <a:buSzPts val="2240"/>
              <a:buFont typeface="Noto Sans Symbols"/>
              <a:buChar char="🞭"/>
              <a:defRPr sz="3200" b="0" i="0" u="none" strike="noStrike" cap="none">
                <a:solidFill>
                  <a:schemeClr val="dk2"/>
                </a:solidFill>
                <a:latin typeface="Libre Franklin"/>
                <a:ea typeface="Libre Franklin"/>
                <a:cs typeface="Libre Franklin"/>
                <a:sym typeface="Libre Franklin"/>
              </a:defRPr>
            </a:lvl1pPr>
            <a:lvl2pPr marL="914400" marR="0" lvl="1" indent="-353060" algn="l" rtl="0">
              <a:spcBef>
                <a:spcPts val="560"/>
              </a:spcBef>
              <a:spcAft>
                <a:spcPts val="0"/>
              </a:spcAft>
              <a:buClr>
                <a:schemeClr val="accent1"/>
              </a:buClr>
              <a:buSzPts val="1960"/>
              <a:buFont typeface="Noto Sans Symbols"/>
              <a:buChar char="🞤"/>
              <a:defRPr sz="2800" b="0" i="0" u="none" strike="noStrike" cap="none">
                <a:solidFill>
                  <a:schemeClr val="dk2"/>
                </a:solidFill>
                <a:latin typeface="Libre Franklin"/>
                <a:ea typeface="Libre Franklin"/>
                <a:cs typeface="Libre Franklin"/>
                <a:sym typeface="Libre Franklin"/>
              </a:defRPr>
            </a:lvl2pPr>
            <a:lvl3pPr marL="1371600" marR="0" lvl="2" indent="-335280" algn="l" rtl="0">
              <a:spcBef>
                <a:spcPts val="480"/>
              </a:spcBef>
              <a:spcAft>
                <a:spcPts val="0"/>
              </a:spcAft>
              <a:buClr>
                <a:schemeClr val="accent1"/>
              </a:buClr>
              <a:buSzPts val="1680"/>
              <a:buFont typeface="Noto Sans Symbols"/>
              <a:buChar char="🞫"/>
              <a:defRPr sz="2400" b="0" i="0" u="none" strike="noStrike" cap="none">
                <a:solidFill>
                  <a:schemeClr val="dk2"/>
                </a:solidFill>
                <a:latin typeface="Libre Franklin"/>
                <a:ea typeface="Libre Franklin"/>
                <a:cs typeface="Libre Franklin"/>
                <a:sym typeface="Libre Franklin"/>
              </a:defRPr>
            </a:lvl3pPr>
            <a:lvl4pPr marL="1828800" marR="0" lvl="3" indent="-317500" algn="l" rtl="0">
              <a:spcBef>
                <a:spcPts val="400"/>
              </a:spcBef>
              <a:spcAft>
                <a:spcPts val="0"/>
              </a:spcAft>
              <a:buClr>
                <a:schemeClr val="accent1"/>
              </a:buClr>
              <a:buSzPts val="1400"/>
              <a:buFont typeface="Noto Sans Symbols"/>
              <a:buChar char="🞲"/>
              <a:defRPr sz="2000" b="0" i="0" u="none" strike="noStrike" cap="none">
                <a:solidFill>
                  <a:schemeClr val="dk2"/>
                </a:solidFill>
                <a:latin typeface="Libre Franklin"/>
                <a:ea typeface="Libre Franklin"/>
                <a:cs typeface="Libre Franklin"/>
                <a:sym typeface="Libre Franklin"/>
              </a:defRPr>
            </a:lvl4pPr>
            <a:lvl5pPr marL="2286000" marR="0" lvl="4"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5pPr>
            <a:lvl6pPr marL="2743200" marR="0" lvl="5"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6pPr>
            <a:lvl7pPr marL="3200400" marR="0" lvl="6" indent="-289560"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7pPr>
            <a:lvl8pPr marL="3657600" marR="0" lvl="7" indent="-289559"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8pPr>
            <a:lvl9pPr marL="4114800" marR="0" lvl="8" indent="-281940" algn="l" rtl="0">
              <a:spcBef>
                <a:spcPts val="280"/>
              </a:spcBef>
              <a:spcAft>
                <a:spcPts val="0"/>
              </a:spcAft>
              <a:buClr>
                <a:schemeClr val="accent1"/>
              </a:buClr>
              <a:buSzPts val="840"/>
              <a:buFont typeface="Noto Sans Symbols"/>
              <a:buChar char="◼"/>
              <a:defRPr sz="1400" b="0" i="0" u="none" strike="noStrike" cap="none">
                <a:solidFill>
                  <a:schemeClr val="dk2"/>
                </a:solidFill>
                <a:latin typeface="Libre Franklin"/>
                <a:ea typeface="Libre Franklin"/>
                <a:cs typeface="Libre Franklin"/>
                <a:sym typeface="Libre Franklin"/>
              </a:defRPr>
            </a:lvl9pPr>
          </a:lstStyle>
          <a:p>
            <a:endParaRPr/>
          </a:p>
        </p:txBody>
      </p:sp>
      <p:sp>
        <p:nvSpPr>
          <p:cNvPr id="50" name="Google Shape;50;p7"/>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1" name="Google Shape;51;p7"/>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2" name="Google Shape;52;p7"/>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
        <p:nvSpPr>
          <p:cNvPr id="53" name="Google Shape;53;p7"/>
          <p:cNvSpPr txBox="1">
            <a:spLocks noGrp="1"/>
          </p:cNvSpPr>
          <p:nvPr>
            <p:ph type="title"/>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600"/>
              <a:buFont typeface="Libre Franklin"/>
              <a:buNone/>
              <a:defRPr sz="3600" b="0" i="0" u="none" strike="noStrike" cap="non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cxnSp>
        <p:nvCxnSpPr>
          <p:cNvPr id="54" name="Google Shape;54;p7"/>
          <p:cNvCxnSpPr/>
          <p:nvPr/>
        </p:nvCxnSpPr>
        <p:spPr>
          <a:xfrm>
            <a:off x="514350" y="1050898"/>
            <a:ext cx="8629650" cy="2381"/>
          </a:xfrm>
          <a:prstGeom prst="straightConnector1">
            <a:avLst/>
          </a:prstGeom>
          <a:noFill/>
          <a:ln w="9525" cap="flat" cmpd="sng">
            <a:solidFill>
              <a:schemeClr val="accent1"/>
            </a:solidFill>
            <a:prstDash val="solid"/>
            <a:round/>
            <a:headEnd type="none" w="sm" len="sm"/>
            <a:tailEnd type="none" w="sm" len="sm"/>
          </a:ln>
        </p:spPr>
      </p:cxnSp>
      <p:cxnSp>
        <p:nvCxnSpPr>
          <p:cNvPr id="55" name="Google Shape;55;p7"/>
          <p:cNvCxnSpPr/>
          <p:nvPr/>
        </p:nvCxnSpPr>
        <p:spPr>
          <a:xfrm>
            <a:off x="514350" y="1057986"/>
            <a:ext cx="8629650" cy="2381"/>
          </a:xfrm>
          <a:prstGeom prst="straightConnector1">
            <a:avLst/>
          </a:prstGeom>
          <a:noFill/>
          <a:ln w="9525" cap="flat" cmpd="sng">
            <a:solidFill>
              <a:schemeClr val="accent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4"/>
        <p:cNvGrpSpPr/>
        <p:nvPr/>
      </p:nvGrpSpPr>
      <p:grpSpPr>
        <a:xfrm>
          <a:off x="0" y="0"/>
          <a:ext cx="0" cy="0"/>
          <a:chOff x="0" y="0"/>
          <a:chExt cx="0" cy="0"/>
        </a:xfrm>
      </p:grpSpPr>
      <p:cxnSp>
        <p:nvCxnSpPr>
          <p:cNvPr id="75" name="Google Shape;75;p11"/>
          <p:cNvCxnSpPr/>
          <p:nvPr/>
        </p:nvCxnSpPr>
        <p:spPr>
          <a:xfrm>
            <a:off x="514350" y="3444902"/>
            <a:ext cx="8629650" cy="2381"/>
          </a:xfrm>
          <a:prstGeom prst="straightConnector1">
            <a:avLst/>
          </a:prstGeom>
          <a:noFill/>
          <a:ln w="9525" cap="flat" cmpd="sng">
            <a:solidFill>
              <a:schemeClr val="accent1"/>
            </a:solidFill>
            <a:prstDash val="solid"/>
            <a:round/>
            <a:headEnd type="none" w="sm" len="sm"/>
            <a:tailEnd type="none" w="sm" len="sm"/>
          </a:ln>
        </p:spPr>
      </p:cxnSp>
      <p:sp>
        <p:nvSpPr>
          <p:cNvPr id="76" name="Google Shape;76;p11"/>
          <p:cNvSpPr txBox="1">
            <a:spLocks noGrp="1"/>
          </p:cNvSpPr>
          <p:nvPr>
            <p:ph type="body" idx="1"/>
          </p:nvPr>
        </p:nvSpPr>
        <p:spPr>
          <a:xfrm>
            <a:off x="304800" y="1554162"/>
            <a:ext cx="8686800" cy="4525962"/>
          </a:xfrm>
          <a:prstGeom prst="rect">
            <a:avLst/>
          </a:prstGeom>
          <a:noFill/>
          <a:ln>
            <a:noFill/>
          </a:ln>
        </p:spPr>
        <p:txBody>
          <a:bodyPr spcFirstLastPara="1" wrap="square" lIns="91425" tIns="45700" rIns="91425" bIns="45700" anchor="t" anchorCtr="0">
            <a:noAutofit/>
          </a:bodyPr>
          <a:lstStyle>
            <a:lvl1pPr marL="457200" marR="0" lvl="0" indent="-370840" algn="l" rtl="0">
              <a:spcBef>
                <a:spcPts val="640"/>
              </a:spcBef>
              <a:spcAft>
                <a:spcPts val="0"/>
              </a:spcAft>
              <a:buClr>
                <a:schemeClr val="accent1"/>
              </a:buClr>
              <a:buSzPts val="2240"/>
              <a:buFont typeface="Noto Sans Symbols"/>
              <a:buChar char="🞭"/>
              <a:defRPr sz="3200" b="0" i="0" u="none" strike="noStrike" cap="none">
                <a:solidFill>
                  <a:schemeClr val="lt2"/>
                </a:solidFill>
                <a:latin typeface="Libre Franklin"/>
                <a:ea typeface="Libre Franklin"/>
                <a:cs typeface="Libre Franklin"/>
                <a:sym typeface="Libre Franklin"/>
              </a:defRPr>
            </a:lvl1pPr>
            <a:lvl2pPr marL="914400" marR="0" lvl="1" indent="-353060" algn="l" rtl="0">
              <a:spcBef>
                <a:spcPts val="560"/>
              </a:spcBef>
              <a:spcAft>
                <a:spcPts val="0"/>
              </a:spcAft>
              <a:buClr>
                <a:schemeClr val="accent1"/>
              </a:buClr>
              <a:buSzPts val="1960"/>
              <a:buFont typeface="Noto Sans Symbols"/>
              <a:buChar char="🞤"/>
              <a:defRPr sz="2800" b="0" i="0" u="none" strike="noStrike" cap="none">
                <a:solidFill>
                  <a:schemeClr val="lt2"/>
                </a:solidFill>
                <a:latin typeface="Libre Franklin"/>
                <a:ea typeface="Libre Franklin"/>
                <a:cs typeface="Libre Franklin"/>
                <a:sym typeface="Libre Franklin"/>
              </a:defRPr>
            </a:lvl2pPr>
            <a:lvl3pPr marL="1371600" marR="0" lvl="2" indent="-335280" algn="l" rtl="0">
              <a:spcBef>
                <a:spcPts val="480"/>
              </a:spcBef>
              <a:spcAft>
                <a:spcPts val="0"/>
              </a:spcAft>
              <a:buClr>
                <a:schemeClr val="accent1"/>
              </a:buClr>
              <a:buSzPts val="1680"/>
              <a:buFont typeface="Noto Sans Symbols"/>
              <a:buChar char="🞫"/>
              <a:defRPr sz="2400" b="0" i="0" u="none" strike="noStrike" cap="none">
                <a:solidFill>
                  <a:schemeClr val="lt2"/>
                </a:solidFill>
                <a:latin typeface="Libre Franklin"/>
                <a:ea typeface="Libre Franklin"/>
                <a:cs typeface="Libre Franklin"/>
                <a:sym typeface="Libre Franklin"/>
              </a:defRPr>
            </a:lvl3pPr>
            <a:lvl4pPr marL="1828800" marR="0" lvl="3" indent="-317500" algn="l" rtl="0">
              <a:spcBef>
                <a:spcPts val="400"/>
              </a:spcBef>
              <a:spcAft>
                <a:spcPts val="0"/>
              </a:spcAft>
              <a:buClr>
                <a:schemeClr val="accent1"/>
              </a:buClr>
              <a:buSzPts val="1400"/>
              <a:buFont typeface="Noto Sans Symbols"/>
              <a:buChar char="🞲"/>
              <a:defRPr sz="2000" b="0" i="0" u="none" strike="noStrike" cap="none">
                <a:solidFill>
                  <a:schemeClr val="lt2"/>
                </a:solidFill>
                <a:latin typeface="Libre Franklin"/>
                <a:ea typeface="Libre Franklin"/>
                <a:cs typeface="Libre Franklin"/>
                <a:sym typeface="Libre Franklin"/>
              </a:defRPr>
            </a:lvl4pPr>
            <a:lvl5pPr marL="2286000" marR="0" lvl="4" indent="-297179" algn="l" rtl="0">
              <a:spcBef>
                <a:spcPts val="360"/>
              </a:spcBef>
              <a:spcAft>
                <a:spcPts val="0"/>
              </a:spcAft>
              <a:buClr>
                <a:schemeClr val="accent1"/>
              </a:buClr>
              <a:buSzPts val="1080"/>
              <a:buFont typeface="Noto Sans Symbols"/>
              <a:buChar char="🞩"/>
              <a:defRPr sz="1800" b="0" i="0" u="none" strike="noStrike" cap="none">
                <a:solidFill>
                  <a:schemeClr val="lt2"/>
                </a:solidFill>
                <a:latin typeface="Libre Franklin"/>
                <a:ea typeface="Libre Franklin"/>
                <a:cs typeface="Libre Franklin"/>
                <a:sym typeface="Libre Franklin"/>
              </a:defRPr>
            </a:lvl5pPr>
            <a:lvl6pPr marL="2743200" marR="0" lvl="5" indent="-297179" algn="l" rtl="0">
              <a:spcBef>
                <a:spcPts val="360"/>
              </a:spcBef>
              <a:spcAft>
                <a:spcPts val="0"/>
              </a:spcAft>
              <a:buClr>
                <a:schemeClr val="accent1"/>
              </a:buClr>
              <a:buSzPts val="1080"/>
              <a:buFont typeface="Noto Sans Symbols"/>
              <a:buChar char="🞤"/>
              <a:defRPr sz="1800" b="0" i="0" u="none" strike="noStrike" cap="none">
                <a:solidFill>
                  <a:schemeClr val="lt2"/>
                </a:solidFill>
                <a:latin typeface="Libre Franklin"/>
                <a:ea typeface="Libre Franklin"/>
                <a:cs typeface="Libre Franklin"/>
                <a:sym typeface="Libre Franklin"/>
              </a:defRPr>
            </a:lvl6pPr>
            <a:lvl7pPr marL="3200400" marR="0" lvl="6" indent="-289560" algn="l" rtl="0">
              <a:spcBef>
                <a:spcPts val="320"/>
              </a:spcBef>
              <a:spcAft>
                <a:spcPts val="0"/>
              </a:spcAft>
              <a:buClr>
                <a:schemeClr val="accent1"/>
              </a:buClr>
              <a:buSzPts val="960"/>
              <a:buFont typeface="Noto Sans Symbols"/>
              <a:buChar char="🞲"/>
              <a:defRPr sz="1600" b="0" i="0" u="none" strike="noStrike" cap="none">
                <a:solidFill>
                  <a:schemeClr val="lt2"/>
                </a:solidFill>
                <a:latin typeface="Libre Franklin"/>
                <a:ea typeface="Libre Franklin"/>
                <a:cs typeface="Libre Franklin"/>
                <a:sym typeface="Libre Franklin"/>
              </a:defRPr>
            </a:lvl7pPr>
            <a:lvl8pPr marL="3657600" marR="0" lvl="7" indent="-289559" algn="l" rtl="0">
              <a:spcBef>
                <a:spcPts val="320"/>
              </a:spcBef>
              <a:spcAft>
                <a:spcPts val="0"/>
              </a:spcAft>
              <a:buClr>
                <a:schemeClr val="accent1"/>
              </a:buClr>
              <a:buSzPts val="960"/>
              <a:buFont typeface="Noto Sans Symbols"/>
              <a:buChar char="◆"/>
              <a:defRPr sz="1600" b="0" i="0" u="none" strike="noStrike" cap="none">
                <a:solidFill>
                  <a:schemeClr val="lt2"/>
                </a:solidFill>
                <a:latin typeface="Libre Franklin"/>
                <a:ea typeface="Libre Franklin"/>
                <a:cs typeface="Libre Franklin"/>
                <a:sym typeface="Libre Franklin"/>
              </a:defRPr>
            </a:lvl8pPr>
            <a:lvl9pPr marL="4114800" marR="0" lvl="8" indent="-281940" algn="l" rtl="0">
              <a:spcBef>
                <a:spcPts val="280"/>
              </a:spcBef>
              <a:spcAft>
                <a:spcPts val="0"/>
              </a:spcAft>
              <a:buClr>
                <a:schemeClr val="accent1"/>
              </a:buClr>
              <a:buSzPts val="840"/>
              <a:buFont typeface="Noto Sans Symbols"/>
              <a:buChar char="◼"/>
              <a:defRPr sz="1400" b="0" i="0" u="none" strike="noStrike" cap="none">
                <a:solidFill>
                  <a:schemeClr val="lt2"/>
                </a:solidFill>
                <a:latin typeface="Libre Franklin"/>
                <a:ea typeface="Libre Franklin"/>
                <a:cs typeface="Libre Franklin"/>
                <a:sym typeface="Libre Franklin"/>
              </a:defRPr>
            </a:lvl9pPr>
          </a:lstStyle>
          <a:p>
            <a:endParaRPr/>
          </a:p>
        </p:txBody>
      </p:sp>
      <p:sp>
        <p:nvSpPr>
          <p:cNvPr id="77" name="Google Shape;77;p11"/>
          <p:cNvSpPr txBox="1">
            <a:spLocks noGrp="1"/>
          </p:cNvSpPr>
          <p:nvPr>
            <p:ph type="title"/>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lt2"/>
              </a:buClr>
              <a:buSzPts val="3600"/>
              <a:buFont typeface="Libre Franklin"/>
              <a:buNone/>
              <a:defRPr sz="3600" b="0" i="0" u="none" strike="noStrike" cap="none">
                <a:solidFill>
                  <a:schemeClr val="lt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8" name="Google Shape;78;p11"/>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lt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79" name="Google Shape;79;p11"/>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lt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80" name="Google Shape;80;p11"/>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7"/>
        <p:cNvGrpSpPr/>
        <p:nvPr/>
      </p:nvGrpSpPr>
      <p:grpSpPr>
        <a:xfrm>
          <a:off x="0" y="0"/>
          <a:ext cx="0" cy="0"/>
          <a:chOff x="0" y="0"/>
          <a:chExt cx="0" cy="0"/>
        </a:xfrm>
      </p:grpSpPr>
      <p:cxnSp>
        <p:nvCxnSpPr>
          <p:cNvPr id="88" name="Google Shape;88;p13"/>
          <p:cNvCxnSpPr/>
          <p:nvPr/>
        </p:nvCxnSpPr>
        <p:spPr>
          <a:xfrm>
            <a:off x="514350" y="6019800"/>
            <a:ext cx="8629650" cy="2381"/>
          </a:xfrm>
          <a:prstGeom prst="straightConnector1">
            <a:avLst/>
          </a:prstGeom>
          <a:noFill/>
          <a:ln w="9525" cap="flat" cmpd="sng">
            <a:solidFill>
              <a:schemeClr val="accent1"/>
            </a:solidFill>
            <a:prstDash val="solid"/>
            <a:round/>
            <a:headEnd type="none" w="sm" len="sm"/>
            <a:tailEnd type="none" w="sm" len="sm"/>
          </a:ln>
        </p:spPr>
      </p:cxnSp>
      <p:sp>
        <p:nvSpPr>
          <p:cNvPr id="89" name="Google Shape;89;p13"/>
          <p:cNvSpPr txBox="1">
            <a:spLocks noGrp="1"/>
          </p:cNvSpPr>
          <p:nvPr>
            <p:ph type="body" idx="1"/>
          </p:nvPr>
        </p:nvSpPr>
        <p:spPr>
          <a:xfrm>
            <a:off x="304800" y="1554162"/>
            <a:ext cx="8686800" cy="4525962"/>
          </a:xfrm>
          <a:prstGeom prst="rect">
            <a:avLst/>
          </a:prstGeom>
          <a:noFill/>
          <a:ln>
            <a:noFill/>
          </a:ln>
        </p:spPr>
        <p:txBody>
          <a:bodyPr spcFirstLastPara="1" wrap="square" lIns="91425" tIns="45700" rIns="91425" bIns="45700" anchor="t" anchorCtr="0">
            <a:noAutofit/>
          </a:bodyPr>
          <a:lstStyle>
            <a:lvl1pPr marL="457200" marR="0" lvl="0" indent="-370840" algn="l" rtl="0">
              <a:spcBef>
                <a:spcPts val="640"/>
              </a:spcBef>
              <a:spcAft>
                <a:spcPts val="0"/>
              </a:spcAft>
              <a:buClr>
                <a:schemeClr val="accent1"/>
              </a:buClr>
              <a:buSzPts val="2240"/>
              <a:buFont typeface="Noto Sans Symbols"/>
              <a:buChar char="🞭"/>
              <a:defRPr sz="3200" b="0" i="0" u="none" strike="noStrike" cap="none">
                <a:solidFill>
                  <a:schemeClr val="dk2"/>
                </a:solidFill>
                <a:latin typeface="Libre Franklin"/>
                <a:ea typeface="Libre Franklin"/>
                <a:cs typeface="Libre Franklin"/>
                <a:sym typeface="Libre Franklin"/>
              </a:defRPr>
            </a:lvl1pPr>
            <a:lvl2pPr marL="914400" marR="0" lvl="1" indent="-353060" algn="l" rtl="0">
              <a:spcBef>
                <a:spcPts val="560"/>
              </a:spcBef>
              <a:spcAft>
                <a:spcPts val="0"/>
              </a:spcAft>
              <a:buClr>
                <a:schemeClr val="accent1"/>
              </a:buClr>
              <a:buSzPts val="1960"/>
              <a:buFont typeface="Noto Sans Symbols"/>
              <a:buChar char="🞤"/>
              <a:defRPr sz="2800" b="0" i="0" u="none" strike="noStrike" cap="none">
                <a:solidFill>
                  <a:schemeClr val="dk2"/>
                </a:solidFill>
                <a:latin typeface="Libre Franklin"/>
                <a:ea typeface="Libre Franklin"/>
                <a:cs typeface="Libre Franklin"/>
                <a:sym typeface="Libre Franklin"/>
              </a:defRPr>
            </a:lvl2pPr>
            <a:lvl3pPr marL="1371600" marR="0" lvl="2" indent="-335280" algn="l" rtl="0">
              <a:spcBef>
                <a:spcPts val="480"/>
              </a:spcBef>
              <a:spcAft>
                <a:spcPts val="0"/>
              </a:spcAft>
              <a:buClr>
                <a:schemeClr val="accent1"/>
              </a:buClr>
              <a:buSzPts val="1680"/>
              <a:buFont typeface="Noto Sans Symbols"/>
              <a:buChar char="🞫"/>
              <a:defRPr sz="2400" b="0" i="0" u="none" strike="noStrike" cap="none">
                <a:solidFill>
                  <a:schemeClr val="dk2"/>
                </a:solidFill>
                <a:latin typeface="Libre Franklin"/>
                <a:ea typeface="Libre Franklin"/>
                <a:cs typeface="Libre Franklin"/>
                <a:sym typeface="Libre Franklin"/>
              </a:defRPr>
            </a:lvl3pPr>
            <a:lvl4pPr marL="1828800" marR="0" lvl="3" indent="-317500" algn="l" rtl="0">
              <a:spcBef>
                <a:spcPts val="400"/>
              </a:spcBef>
              <a:spcAft>
                <a:spcPts val="0"/>
              </a:spcAft>
              <a:buClr>
                <a:schemeClr val="accent1"/>
              </a:buClr>
              <a:buSzPts val="1400"/>
              <a:buFont typeface="Noto Sans Symbols"/>
              <a:buChar char="🞲"/>
              <a:defRPr sz="2000" b="0" i="0" u="none" strike="noStrike" cap="none">
                <a:solidFill>
                  <a:schemeClr val="dk2"/>
                </a:solidFill>
                <a:latin typeface="Libre Franklin"/>
                <a:ea typeface="Libre Franklin"/>
                <a:cs typeface="Libre Franklin"/>
                <a:sym typeface="Libre Franklin"/>
              </a:defRPr>
            </a:lvl4pPr>
            <a:lvl5pPr marL="2286000" marR="0" lvl="4"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5pPr>
            <a:lvl6pPr marL="2743200" marR="0" lvl="5"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6pPr>
            <a:lvl7pPr marL="3200400" marR="0" lvl="6" indent="-289560"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7pPr>
            <a:lvl8pPr marL="3657600" marR="0" lvl="7" indent="-289559"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8pPr>
            <a:lvl9pPr marL="4114800" marR="0" lvl="8" indent="-281940" algn="l" rtl="0">
              <a:spcBef>
                <a:spcPts val="280"/>
              </a:spcBef>
              <a:spcAft>
                <a:spcPts val="0"/>
              </a:spcAft>
              <a:buClr>
                <a:schemeClr val="accent1"/>
              </a:buClr>
              <a:buSzPts val="840"/>
              <a:buFont typeface="Noto Sans Symbols"/>
              <a:buChar char="◼"/>
              <a:defRPr sz="1400" b="0" i="0" u="none" strike="noStrike" cap="none">
                <a:solidFill>
                  <a:schemeClr val="dk2"/>
                </a:solidFill>
                <a:latin typeface="Libre Franklin"/>
                <a:ea typeface="Libre Franklin"/>
                <a:cs typeface="Libre Franklin"/>
                <a:sym typeface="Libre Franklin"/>
              </a:defRPr>
            </a:lvl9pPr>
          </a:lstStyle>
          <a:p>
            <a:endParaRPr/>
          </a:p>
        </p:txBody>
      </p:sp>
      <p:sp>
        <p:nvSpPr>
          <p:cNvPr id="90" name="Google Shape;90;p13"/>
          <p:cNvSpPr txBox="1">
            <a:spLocks noGrp="1"/>
          </p:cNvSpPr>
          <p:nvPr>
            <p:ph type="title"/>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600"/>
              <a:buFont typeface="Libre Franklin"/>
              <a:buNone/>
              <a:defRPr sz="3600" b="0" i="0" u="none" strike="noStrike" cap="non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1" name="Google Shape;91;p13"/>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2" name="Google Shape;92;p13"/>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3" name="Google Shape;93;p13"/>
          <p:cNvSpPr txBox="1">
            <a:spLocks noGrp="1"/>
          </p:cNvSpPr>
          <p:nvPr>
            <p:ph type="sldNum" idx="12"/>
          </p:nvPr>
        </p:nvSpPr>
        <p:spPr>
          <a:xfrm>
            <a:off x="8229600" y="6477000"/>
            <a:ext cx="762000" cy="2476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3"/>
        <p:cNvGrpSpPr/>
        <p:nvPr/>
      </p:nvGrpSpPr>
      <p:grpSpPr>
        <a:xfrm>
          <a:off x="0" y="0"/>
          <a:ext cx="0" cy="0"/>
          <a:chOff x="0" y="0"/>
          <a:chExt cx="0" cy="0"/>
        </a:xfrm>
      </p:grpSpPr>
      <p:cxnSp>
        <p:nvCxnSpPr>
          <p:cNvPr id="104" name="Google Shape;104;p15"/>
          <p:cNvCxnSpPr/>
          <p:nvPr/>
        </p:nvCxnSpPr>
        <p:spPr>
          <a:xfrm>
            <a:off x="514350" y="5849117"/>
            <a:ext cx="8629650" cy="2381"/>
          </a:xfrm>
          <a:prstGeom prst="straightConnector1">
            <a:avLst/>
          </a:prstGeom>
          <a:noFill/>
          <a:ln w="9525" cap="flat" cmpd="sng">
            <a:solidFill>
              <a:schemeClr val="accent1"/>
            </a:solidFill>
            <a:prstDash val="solid"/>
            <a:round/>
            <a:headEnd type="none" w="sm" len="sm"/>
            <a:tailEnd type="none" w="sm" len="sm"/>
          </a:ln>
        </p:spPr>
      </p:cxnSp>
      <p:sp>
        <p:nvSpPr>
          <p:cNvPr id="105" name="Google Shape;105;p15"/>
          <p:cNvSpPr txBox="1">
            <a:spLocks noGrp="1"/>
          </p:cNvSpPr>
          <p:nvPr>
            <p:ph type="body" idx="1"/>
          </p:nvPr>
        </p:nvSpPr>
        <p:spPr>
          <a:xfrm>
            <a:off x="304800" y="1554162"/>
            <a:ext cx="8686800" cy="4525962"/>
          </a:xfrm>
          <a:prstGeom prst="rect">
            <a:avLst/>
          </a:prstGeom>
          <a:noFill/>
          <a:ln>
            <a:noFill/>
          </a:ln>
        </p:spPr>
        <p:txBody>
          <a:bodyPr spcFirstLastPara="1" wrap="square" lIns="91425" tIns="45700" rIns="91425" bIns="45700" anchor="t" anchorCtr="0">
            <a:noAutofit/>
          </a:bodyPr>
          <a:lstStyle>
            <a:lvl1pPr marL="457200" marR="0" lvl="0" indent="-370840" algn="l" rtl="0">
              <a:spcBef>
                <a:spcPts val="640"/>
              </a:spcBef>
              <a:spcAft>
                <a:spcPts val="0"/>
              </a:spcAft>
              <a:buClr>
                <a:schemeClr val="accent1"/>
              </a:buClr>
              <a:buSzPts val="2240"/>
              <a:buFont typeface="Noto Sans Symbols"/>
              <a:buChar char="🞭"/>
              <a:defRPr sz="3200" b="0" i="0" u="none" strike="noStrike" cap="none">
                <a:solidFill>
                  <a:schemeClr val="dk2"/>
                </a:solidFill>
                <a:latin typeface="Libre Franklin"/>
                <a:ea typeface="Libre Franklin"/>
                <a:cs typeface="Libre Franklin"/>
                <a:sym typeface="Libre Franklin"/>
              </a:defRPr>
            </a:lvl1pPr>
            <a:lvl2pPr marL="914400" marR="0" lvl="1" indent="-353060" algn="l" rtl="0">
              <a:spcBef>
                <a:spcPts val="560"/>
              </a:spcBef>
              <a:spcAft>
                <a:spcPts val="0"/>
              </a:spcAft>
              <a:buClr>
                <a:schemeClr val="accent1"/>
              </a:buClr>
              <a:buSzPts val="1960"/>
              <a:buFont typeface="Noto Sans Symbols"/>
              <a:buChar char="🞤"/>
              <a:defRPr sz="2800" b="0" i="0" u="none" strike="noStrike" cap="none">
                <a:solidFill>
                  <a:schemeClr val="dk2"/>
                </a:solidFill>
                <a:latin typeface="Libre Franklin"/>
                <a:ea typeface="Libre Franklin"/>
                <a:cs typeface="Libre Franklin"/>
                <a:sym typeface="Libre Franklin"/>
              </a:defRPr>
            </a:lvl2pPr>
            <a:lvl3pPr marL="1371600" marR="0" lvl="2" indent="-335280" algn="l" rtl="0">
              <a:spcBef>
                <a:spcPts val="480"/>
              </a:spcBef>
              <a:spcAft>
                <a:spcPts val="0"/>
              </a:spcAft>
              <a:buClr>
                <a:schemeClr val="accent1"/>
              </a:buClr>
              <a:buSzPts val="1680"/>
              <a:buFont typeface="Noto Sans Symbols"/>
              <a:buChar char="🞫"/>
              <a:defRPr sz="2400" b="0" i="0" u="none" strike="noStrike" cap="none">
                <a:solidFill>
                  <a:schemeClr val="dk2"/>
                </a:solidFill>
                <a:latin typeface="Libre Franklin"/>
                <a:ea typeface="Libre Franklin"/>
                <a:cs typeface="Libre Franklin"/>
                <a:sym typeface="Libre Franklin"/>
              </a:defRPr>
            </a:lvl3pPr>
            <a:lvl4pPr marL="1828800" marR="0" lvl="3" indent="-317500" algn="l" rtl="0">
              <a:spcBef>
                <a:spcPts val="400"/>
              </a:spcBef>
              <a:spcAft>
                <a:spcPts val="0"/>
              </a:spcAft>
              <a:buClr>
                <a:schemeClr val="accent1"/>
              </a:buClr>
              <a:buSzPts val="1400"/>
              <a:buFont typeface="Noto Sans Symbols"/>
              <a:buChar char="🞲"/>
              <a:defRPr sz="2000" b="0" i="0" u="none" strike="noStrike" cap="none">
                <a:solidFill>
                  <a:schemeClr val="dk2"/>
                </a:solidFill>
                <a:latin typeface="Libre Franklin"/>
                <a:ea typeface="Libre Franklin"/>
                <a:cs typeface="Libre Franklin"/>
                <a:sym typeface="Libre Franklin"/>
              </a:defRPr>
            </a:lvl4pPr>
            <a:lvl5pPr marL="2286000" marR="0" lvl="4"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5pPr>
            <a:lvl6pPr marL="2743200" marR="0" lvl="5"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6pPr>
            <a:lvl7pPr marL="3200400" marR="0" lvl="6" indent="-289560"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7pPr>
            <a:lvl8pPr marL="3657600" marR="0" lvl="7" indent="-289559"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8pPr>
            <a:lvl9pPr marL="4114800" marR="0" lvl="8" indent="-281940" algn="l" rtl="0">
              <a:spcBef>
                <a:spcPts val="280"/>
              </a:spcBef>
              <a:spcAft>
                <a:spcPts val="0"/>
              </a:spcAft>
              <a:buClr>
                <a:schemeClr val="accent1"/>
              </a:buClr>
              <a:buSzPts val="840"/>
              <a:buFont typeface="Noto Sans Symbols"/>
              <a:buChar char="◼"/>
              <a:defRPr sz="1400" b="0" i="0" u="none" strike="noStrike" cap="none">
                <a:solidFill>
                  <a:schemeClr val="dk2"/>
                </a:solidFill>
                <a:latin typeface="Libre Franklin"/>
                <a:ea typeface="Libre Franklin"/>
                <a:cs typeface="Libre Franklin"/>
                <a:sym typeface="Libre Franklin"/>
              </a:defRPr>
            </a:lvl9pPr>
          </a:lstStyle>
          <a:p>
            <a:endParaRPr/>
          </a:p>
        </p:txBody>
      </p:sp>
      <p:sp>
        <p:nvSpPr>
          <p:cNvPr id="106" name="Google Shape;106;p15"/>
          <p:cNvSpPr txBox="1">
            <a:spLocks noGrp="1"/>
          </p:cNvSpPr>
          <p:nvPr>
            <p:ph type="title"/>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600"/>
              <a:buFont typeface="Libre Franklin"/>
              <a:buNone/>
              <a:defRPr sz="3600" b="0" i="0" u="none" strike="noStrike" cap="non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7" name="Google Shape;107;p15"/>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8" name="Google Shape;108;p15"/>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9" name="Google Shape;109;p15"/>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7"/>
        <p:cNvGrpSpPr/>
        <p:nvPr/>
      </p:nvGrpSpPr>
      <p:grpSpPr>
        <a:xfrm>
          <a:off x="0" y="0"/>
          <a:ext cx="0" cy="0"/>
          <a:chOff x="0" y="0"/>
          <a:chExt cx="0" cy="0"/>
        </a:xfrm>
      </p:grpSpPr>
      <p:sp>
        <p:nvSpPr>
          <p:cNvPr id="118" name="Google Shape;118;p17"/>
          <p:cNvSpPr txBox="1">
            <a:spLocks noGrp="1"/>
          </p:cNvSpPr>
          <p:nvPr>
            <p:ph type="body" idx="1"/>
          </p:nvPr>
        </p:nvSpPr>
        <p:spPr>
          <a:xfrm>
            <a:off x="304800" y="1554162"/>
            <a:ext cx="8686800" cy="4525962"/>
          </a:xfrm>
          <a:prstGeom prst="rect">
            <a:avLst/>
          </a:prstGeom>
          <a:noFill/>
          <a:ln>
            <a:noFill/>
          </a:ln>
        </p:spPr>
        <p:txBody>
          <a:bodyPr spcFirstLastPara="1" wrap="square" lIns="91425" tIns="45700" rIns="91425" bIns="45700" anchor="t" anchorCtr="0">
            <a:noAutofit/>
          </a:bodyPr>
          <a:lstStyle>
            <a:lvl1pPr marL="457200" marR="0" lvl="0" indent="-370840" algn="l" rtl="0">
              <a:spcBef>
                <a:spcPts val="640"/>
              </a:spcBef>
              <a:spcAft>
                <a:spcPts val="0"/>
              </a:spcAft>
              <a:buClr>
                <a:schemeClr val="accent1"/>
              </a:buClr>
              <a:buSzPts val="2240"/>
              <a:buFont typeface="Noto Sans Symbols"/>
              <a:buChar char="🞭"/>
              <a:defRPr sz="3200" b="0" i="0" u="none" strike="noStrike" cap="none">
                <a:solidFill>
                  <a:schemeClr val="dk2"/>
                </a:solidFill>
                <a:latin typeface="Libre Franklin"/>
                <a:ea typeface="Libre Franklin"/>
                <a:cs typeface="Libre Franklin"/>
                <a:sym typeface="Libre Franklin"/>
              </a:defRPr>
            </a:lvl1pPr>
            <a:lvl2pPr marL="914400" marR="0" lvl="1" indent="-353060" algn="l" rtl="0">
              <a:spcBef>
                <a:spcPts val="560"/>
              </a:spcBef>
              <a:spcAft>
                <a:spcPts val="0"/>
              </a:spcAft>
              <a:buClr>
                <a:schemeClr val="accent1"/>
              </a:buClr>
              <a:buSzPts val="1960"/>
              <a:buFont typeface="Noto Sans Symbols"/>
              <a:buChar char="🞤"/>
              <a:defRPr sz="2800" b="0" i="0" u="none" strike="noStrike" cap="none">
                <a:solidFill>
                  <a:schemeClr val="dk2"/>
                </a:solidFill>
                <a:latin typeface="Libre Franklin"/>
                <a:ea typeface="Libre Franklin"/>
                <a:cs typeface="Libre Franklin"/>
                <a:sym typeface="Libre Franklin"/>
              </a:defRPr>
            </a:lvl2pPr>
            <a:lvl3pPr marL="1371600" marR="0" lvl="2" indent="-335280" algn="l" rtl="0">
              <a:spcBef>
                <a:spcPts val="480"/>
              </a:spcBef>
              <a:spcAft>
                <a:spcPts val="0"/>
              </a:spcAft>
              <a:buClr>
                <a:schemeClr val="accent1"/>
              </a:buClr>
              <a:buSzPts val="1680"/>
              <a:buFont typeface="Noto Sans Symbols"/>
              <a:buChar char="🞫"/>
              <a:defRPr sz="2400" b="0" i="0" u="none" strike="noStrike" cap="none">
                <a:solidFill>
                  <a:schemeClr val="dk2"/>
                </a:solidFill>
                <a:latin typeface="Libre Franklin"/>
                <a:ea typeface="Libre Franklin"/>
                <a:cs typeface="Libre Franklin"/>
                <a:sym typeface="Libre Franklin"/>
              </a:defRPr>
            </a:lvl3pPr>
            <a:lvl4pPr marL="1828800" marR="0" lvl="3" indent="-317500" algn="l" rtl="0">
              <a:spcBef>
                <a:spcPts val="400"/>
              </a:spcBef>
              <a:spcAft>
                <a:spcPts val="0"/>
              </a:spcAft>
              <a:buClr>
                <a:schemeClr val="accent1"/>
              </a:buClr>
              <a:buSzPts val="1400"/>
              <a:buFont typeface="Noto Sans Symbols"/>
              <a:buChar char="🞲"/>
              <a:defRPr sz="2000" b="0" i="0" u="none" strike="noStrike" cap="none">
                <a:solidFill>
                  <a:schemeClr val="dk2"/>
                </a:solidFill>
                <a:latin typeface="Libre Franklin"/>
                <a:ea typeface="Libre Franklin"/>
                <a:cs typeface="Libre Franklin"/>
                <a:sym typeface="Libre Franklin"/>
              </a:defRPr>
            </a:lvl4pPr>
            <a:lvl5pPr marL="2286000" marR="0" lvl="4"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5pPr>
            <a:lvl6pPr marL="2743200" marR="0" lvl="5"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6pPr>
            <a:lvl7pPr marL="3200400" marR="0" lvl="6" indent="-289560"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7pPr>
            <a:lvl8pPr marL="3657600" marR="0" lvl="7" indent="-289559"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8pPr>
            <a:lvl9pPr marL="4114800" marR="0" lvl="8" indent="-281940" algn="l" rtl="0">
              <a:spcBef>
                <a:spcPts val="280"/>
              </a:spcBef>
              <a:spcAft>
                <a:spcPts val="0"/>
              </a:spcAft>
              <a:buClr>
                <a:schemeClr val="accent1"/>
              </a:buClr>
              <a:buSzPts val="840"/>
              <a:buFont typeface="Noto Sans Symbols"/>
              <a:buChar char="◼"/>
              <a:defRPr sz="1400" b="0" i="0" u="none" strike="noStrike" cap="none">
                <a:solidFill>
                  <a:schemeClr val="dk2"/>
                </a:solidFill>
                <a:latin typeface="Libre Franklin"/>
                <a:ea typeface="Libre Franklin"/>
                <a:cs typeface="Libre Franklin"/>
                <a:sym typeface="Libre Franklin"/>
              </a:defRPr>
            </a:lvl9pPr>
          </a:lstStyle>
          <a:p>
            <a:endParaRPr/>
          </a:p>
        </p:txBody>
      </p:sp>
      <p:sp>
        <p:nvSpPr>
          <p:cNvPr id="119" name="Google Shape;119;p17"/>
          <p:cNvSpPr txBox="1">
            <a:spLocks noGrp="1"/>
          </p:cNvSpPr>
          <p:nvPr>
            <p:ph type="title"/>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600"/>
              <a:buFont typeface="Libre Franklin"/>
              <a:buNone/>
              <a:defRPr sz="3600" b="0" i="0" u="none" strike="noStrike" cap="non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0" name="Google Shape;120;p17"/>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21" name="Google Shape;121;p17"/>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22" name="Google Shape;122;p17"/>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19"/>
          <p:cNvSpPr txBox="1">
            <a:spLocks noGrp="1"/>
          </p:cNvSpPr>
          <p:nvPr>
            <p:ph type="body" idx="1"/>
          </p:nvPr>
        </p:nvSpPr>
        <p:spPr>
          <a:xfrm>
            <a:off x="304800" y="1554162"/>
            <a:ext cx="8686800" cy="4525962"/>
          </a:xfrm>
          <a:prstGeom prst="rect">
            <a:avLst/>
          </a:prstGeom>
          <a:noFill/>
          <a:ln>
            <a:noFill/>
          </a:ln>
        </p:spPr>
        <p:txBody>
          <a:bodyPr spcFirstLastPara="1" wrap="square" lIns="91425" tIns="45700" rIns="91425" bIns="45700" anchor="t" anchorCtr="0">
            <a:noAutofit/>
          </a:bodyPr>
          <a:lstStyle>
            <a:lvl1pPr marL="457200" marR="0" lvl="0" indent="-370840" algn="l" rtl="0">
              <a:spcBef>
                <a:spcPts val="640"/>
              </a:spcBef>
              <a:spcAft>
                <a:spcPts val="0"/>
              </a:spcAft>
              <a:buClr>
                <a:schemeClr val="accent1"/>
              </a:buClr>
              <a:buSzPts val="2240"/>
              <a:buFont typeface="Noto Sans Symbols"/>
              <a:buChar char="🞭"/>
              <a:defRPr sz="3200" b="0" i="0" u="none" strike="noStrike" cap="none">
                <a:solidFill>
                  <a:schemeClr val="dk2"/>
                </a:solidFill>
                <a:latin typeface="Libre Franklin"/>
                <a:ea typeface="Libre Franklin"/>
                <a:cs typeface="Libre Franklin"/>
                <a:sym typeface="Libre Franklin"/>
              </a:defRPr>
            </a:lvl1pPr>
            <a:lvl2pPr marL="914400" marR="0" lvl="1" indent="-353060" algn="l" rtl="0">
              <a:spcBef>
                <a:spcPts val="560"/>
              </a:spcBef>
              <a:spcAft>
                <a:spcPts val="0"/>
              </a:spcAft>
              <a:buClr>
                <a:schemeClr val="accent1"/>
              </a:buClr>
              <a:buSzPts val="1960"/>
              <a:buFont typeface="Noto Sans Symbols"/>
              <a:buChar char="🞤"/>
              <a:defRPr sz="2800" b="0" i="0" u="none" strike="noStrike" cap="none">
                <a:solidFill>
                  <a:schemeClr val="dk2"/>
                </a:solidFill>
                <a:latin typeface="Libre Franklin"/>
                <a:ea typeface="Libre Franklin"/>
                <a:cs typeface="Libre Franklin"/>
                <a:sym typeface="Libre Franklin"/>
              </a:defRPr>
            </a:lvl2pPr>
            <a:lvl3pPr marL="1371600" marR="0" lvl="2" indent="-335280" algn="l" rtl="0">
              <a:spcBef>
                <a:spcPts val="480"/>
              </a:spcBef>
              <a:spcAft>
                <a:spcPts val="0"/>
              </a:spcAft>
              <a:buClr>
                <a:schemeClr val="accent1"/>
              </a:buClr>
              <a:buSzPts val="1680"/>
              <a:buFont typeface="Noto Sans Symbols"/>
              <a:buChar char="🞫"/>
              <a:defRPr sz="2400" b="0" i="0" u="none" strike="noStrike" cap="none">
                <a:solidFill>
                  <a:schemeClr val="dk2"/>
                </a:solidFill>
                <a:latin typeface="Libre Franklin"/>
                <a:ea typeface="Libre Franklin"/>
                <a:cs typeface="Libre Franklin"/>
                <a:sym typeface="Libre Franklin"/>
              </a:defRPr>
            </a:lvl3pPr>
            <a:lvl4pPr marL="1828800" marR="0" lvl="3" indent="-317500" algn="l" rtl="0">
              <a:spcBef>
                <a:spcPts val="400"/>
              </a:spcBef>
              <a:spcAft>
                <a:spcPts val="0"/>
              </a:spcAft>
              <a:buClr>
                <a:schemeClr val="accent1"/>
              </a:buClr>
              <a:buSzPts val="1400"/>
              <a:buFont typeface="Noto Sans Symbols"/>
              <a:buChar char="🞲"/>
              <a:defRPr sz="2000" b="0" i="0" u="none" strike="noStrike" cap="none">
                <a:solidFill>
                  <a:schemeClr val="dk2"/>
                </a:solidFill>
                <a:latin typeface="Libre Franklin"/>
                <a:ea typeface="Libre Franklin"/>
                <a:cs typeface="Libre Franklin"/>
                <a:sym typeface="Libre Franklin"/>
              </a:defRPr>
            </a:lvl4pPr>
            <a:lvl5pPr marL="2286000" marR="0" lvl="4"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5pPr>
            <a:lvl6pPr marL="2743200" marR="0" lvl="5" indent="-297179" algn="l" rtl="0">
              <a:spcBef>
                <a:spcPts val="360"/>
              </a:spcBef>
              <a:spcAft>
                <a:spcPts val="0"/>
              </a:spcAft>
              <a:buClr>
                <a:schemeClr val="accent1"/>
              </a:buClr>
              <a:buSzPts val="1080"/>
              <a:buFont typeface="Noto Sans Symbols"/>
              <a:buChar char="🞤"/>
              <a:defRPr sz="1800" b="0" i="0" u="none" strike="noStrike" cap="none">
                <a:solidFill>
                  <a:schemeClr val="dk2"/>
                </a:solidFill>
                <a:latin typeface="Libre Franklin"/>
                <a:ea typeface="Libre Franklin"/>
                <a:cs typeface="Libre Franklin"/>
                <a:sym typeface="Libre Franklin"/>
              </a:defRPr>
            </a:lvl6pPr>
            <a:lvl7pPr marL="3200400" marR="0" lvl="6" indent="-289560"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7pPr>
            <a:lvl8pPr marL="3657600" marR="0" lvl="7" indent="-289559" algn="l" rtl="0">
              <a:spcBef>
                <a:spcPts val="320"/>
              </a:spcBef>
              <a:spcAft>
                <a:spcPts val="0"/>
              </a:spcAft>
              <a:buClr>
                <a:schemeClr val="accent1"/>
              </a:buClr>
              <a:buSzPts val="960"/>
              <a:buFont typeface="Noto Sans Symbols"/>
              <a:buChar char="◆"/>
              <a:defRPr sz="1600" b="0" i="0" u="none" strike="noStrike" cap="none">
                <a:solidFill>
                  <a:schemeClr val="dk2"/>
                </a:solidFill>
                <a:latin typeface="Libre Franklin"/>
                <a:ea typeface="Libre Franklin"/>
                <a:cs typeface="Libre Franklin"/>
                <a:sym typeface="Libre Franklin"/>
              </a:defRPr>
            </a:lvl8pPr>
            <a:lvl9pPr marL="4114800" marR="0" lvl="8" indent="-281940" algn="l" rtl="0">
              <a:spcBef>
                <a:spcPts val="280"/>
              </a:spcBef>
              <a:spcAft>
                <a:spcPts val="0"/>
              </a:spcAft>
              <a:buClr>
                <a:schemeClr val="accent1"/>
              </a:buClr>
              <a:buSzPts val="840"/>
              <a:buFont typeface="Noto Sans Symbols"/>
              <a:buChar char="◼"/>
              <a:defRPr sz="1400" b="0" i="0" u="none" strike="noStrike" cap="none">
                <a:solidFill>
                  <a:schemeClr val="dk2"/>
                </a:solidFill>
                <a:latin typeface="Libre Franklin"/>
                <a:ea typeface="Libre Franklin"/>
                <a:cs typeface="Libre Franklin"/>
                <a:sym typeface="Libre Franklin"/>
              </a:defRPr>
            </a:lvl9pPr>
          </a:lstStyle>
          <a:p>
            <a:endParaRPr/>
          </a:p>
        </p:txBody>
      </p:sp>
      <p:sp>
        <p:nvSpPr>
          <p:cNvPr id="132" name="Google Shape;132;p19"/>
          <p:cNvSpPr txBox="1">
            <a:spLocks noGrp="1"/>
          </p:cNvSpPr>
          <p:nvPr>
            <p:ph type="title"/>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600"/>
              <a:buFont typeface="Libre Franklin"/>
              <a:buNone/>
              <a:defRPr sz="3600" b="0" i="0" u="none" strike="noStrike" cap="non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3" name="Google Shape;133;p19"/>
          <p:cNvSpPr txBox="1">
            <a:spLocks noGrp="1"/>
          </p:cNvSpPr>
          <p:nvPr>
            <p:ph type="dt" idx="10"/>
          </p:nvPr>
        </p:nvSpPr>
        <p:spPr>
          <a:xfrm>
            <a:off x="6477000" y="76200"/>
            <a:ext cx="25146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4" name="Google Shape;134;p19"/>
          <p:cNvSpPr txBox="1">
            <a:spLocks noGrp="1"/>
          </p:cNvSpPr>
          <p:nvPr>
            <p:ph type="ftr" idx="11"/>
          </p:nvPr>
        </p:nvSpPr>
        <p:spPr>
          <a:xfrm>
            <a:off x="3124200" y="76200"/>
            <a:ext cx="3352800" cy="2889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5" name="Google Shape;135;p19"/>
          <p:cNvSpPr txBox="1">
            <a:spLocks noGrp="1"/>
          </p:cNvSpPr>
          <p:nvPr>
            <p:ph type="sldNum" idx="12"/>
          </p:nvPr>
        </p:nvSpPr>
        <p:spPr>
          <a:xfrm>
            <a:off x="8229600" y="6477000"/>
            <a:ext cx="762000" cy="24447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1pPr>
            <a:lvl2pPr marL="0" marR="0" lvl="1"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2pPr>
            <a:lvl3pPr marL="0" marR="0" lvl="2"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3pPr>
            <a:lvl4pPr marL="0" marR="0" lvl="3"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4pPr>
            <a:lvl5pPr marL="0" marR="0" lvl="4"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5pPr>
            <a:lvl6pPr marL="0" marR="0" lvl="5"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6pPr>
            <a:lvl7pPr marL="0" marR="0" lvl="6"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7pPr>
            <a:lvl8pPr marL="0" marR="0" lvl="7"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8pPr>
            <a:lvl9pPr marL="0" marR="0" lvl="8" indent="0" algn="r" rtl="0">
              <a:lnSpc>
                <a:spcPct val="100000"/>
              </a:lnSpc>
              <a:spcBef>
                <a:spcPts val="0"/>
              </a:spcBef>
              <a:spcAft>
                <a:spcPts val="0"/>
              </a:spcAft>
              <a:buClr>
                <a:srgbClr val="D38E27"/>
              </a:buClr>
              <a:buSzPts val="1200"/>
              <a:buFont typeface="Arial"/>
              <a:buNone/>
              <a:defRPr sz="1200" b="0" i="0" u="none">
                <a:solidFill>
                  <a:srgbClr val="D38E2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1"/>
          <p:cNvSpPr txBox="1">
            <a:spLocks noGrp="1"/>
          </p:cNvSpPr>
          <p:nvPr>
            <p:ph type="ctrTitle" idx="4294967295"/>
          </p:nvPr>
        </p:nvSpPr>
        <p:spPr>
          <a:xfrm>
            <a:off x="381000" y="4853411"/>
            <a:ext cx="8458200" cy="1222375"/>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0"/>
              </a:spcBef>
              <a:spcAft>
                <a:spcPts val="0"/>
              </a:spcAft>
              <a:buClr>
                <a:schemeClr val="dk2"/>
              </a:buClr>
              <a:buSzPts val="3600"/>
              <a:buFont typeface="Libre Franklin"/>
              <a:buNone/>
            </a:pPr>
            <a:r>
              <a:rPr lang="en-US" sz="3600" b="0" i="0" u="none" strike="noStrike" cap="none">
                <a:solidFill>
                  <a:schemeClr val="dk2"/>
                </a:solidFill>
                <a:latin typeface="Libre Franklin"/>
                <a:ea typeface="Libre Franklin"/>
                <a:cs typeface="Libre Franklin"/>
                <a:sym typeface="Libre Franklin"/>
              </a:rPr>
              <a:t>FUTURE PERFECT TENSES</a:t>
            </a:r>
            <a:endParaRPr/>
          </a:p>
        </p:txBody>
      </p:sp>
      <p:sp>
        <p:nvSpPr>
          <p:cNvPr id="147" name="Google Shape;147;p21"/>
          <p:cNvSpPr txBox="1">
            <a:spLocks noGrp="1"/>
          </p:cNvSpPr>
          <p:nvPr>
            <p:ph type="subTitle" idx="1"/>
          </p:nvPr>
        </p:nvSpPr>
        <p:spPr>
          <a:xfrm>
            <a:off x="381000" y="3886200"/>
            <a:ext cx="8458200" cy="9144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SzPts val="1680"/>
              <a:buNone/>
            </a:pPr>
            <a:r>
              <a:rPr lang="en-US" sz="2400" b="0" i="0" u="none">
                <a:solidFill>
                  <a:srgbClr val="443329"/>
                </a:solidFill>
                <a:latin typeface="Libre Franklin"/>
                <a:ea typeface="Libre Franklin"/>
                <a:cs typeface="Libre Franklin"/>
                <a:sym typeface="Libre Franklin"/>
              </a:rPr>
              <a:t>BY LIYAMNAH MUNTE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2"/>
          <p:cNvSpPr txBox="1">
            <a:spLocks noGrp="1"/>
          </p:cNvSpPr>
          <p:nvPr>
            <p:ph type="title" idx="4294967295"/>
          </p:nvPr>
        </p:nvSpPr>
        <p:spPr>
          <a:xfrm>
            <a:off x="304800" y="457200"/>
            <a:ext cx="8686800" cy="838200"/>
          </a:xfrm>
          <a:prstGeom prst="rect">
            <a:avLst/>
          </a:prstGeom>
          <a:noFill/>
          <a:ln>
            <a:noFill/>
          </a:ln>
        </p:spPr>
        <p:txBody>
          <a:bodyPr spcFirstLastPara="1" wrap="square" lIns="91425" tIns="45700" rIns="91425" bIns="45700" anchor="ctr" anchorCtr="0">
            <a:normAutofit/>
          </a:bodyPr>
          <a:lstStyle/>
          <a:p>
            <a:pPr marL="0" marR="0" lvl="0" indent="0" algn="l" rtl="0">
              <a:lnSpc>
                <a:spcPct val="100000"/>
              </a:lnSpc>
              <a:spcBef>
                <a:spcPts val="0"/>
              </a:spcBef>
              <a:spcAft>
                <a:spcPts val="0"/>
              </a:spcAft>
              <a:buClr>
                <a:schemeClr val="dk2"/>
              </a:buClr>
              <a:buSzPts val="3600"/>
              <a:buFont typeface="Libre Franklin"/>
              <a:buNone/>
            </a:pPr>
            <a:r>
              <a:rPr lang="en-US" sz="3600" b="0" i="0" u="none" strike="noStrike" cap="none">
                <a:solidFill>
                  <a:schemeClr val="dk2"/>
                </a:solidFill>
                <a:latin typeface="Libre Franklin"/>
                <a:ea typeface="Libre Franklin"/>
                <a:cs typeface="Libre Franklin"/>
                <a:sym typeface="Libre Franklin"/>
              </a:rPr>
              <a:t>WHAT IS FUTURE PERFECT</a:t>
            </a:r>
            <a:endParaRPr sz="3600" b="0" i="0" u="none" strike="noStrike" cap="none">
              <a:solidFill>
                <a:schemeClr val="dk2"/>
              </a:solidFill>
              <a:latin typeface="Libre Franklin"/>
              <a:ea typeface="Libre Franklin"/>
              <a:cs typeface="Libre Franklin"/>
              <a:sym typeface="Libre Franklin"/>
            </a:endParaRPr>
          </a:p>
        </p:txBody>
      </p:sp>
      <p:sp>
        <p:nvSpPr>
          <p:cNvPr id="153" name="Google Shape;153;p22"/>
          <p:cNvSpPr txBox="1">
            <a:spLocks noGrp="1"/>
          </p:cNvSpPr>
          <p:nvPr>
            <p:ph type="body" idx="1"/>
          </p:nvPr>
        </p:nvSpPr>
        <p:spPr>
          <a:xfrm>
            <a:off x="304800" y="1554162"/>
            <a:ext cx="8686800" cy="4525962"/>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0"/>
              </a:spcBef>
              <a:spcAft>
                <a:spcPts val="0"/>
              </a:spcAft>
              <a:buClr>
                <a:schemeClr val="accent1"/>
              </a:buClr>
              <a:buSzPts val="1400"/>
              <a:buFont typeface="Noto Sans Symbols"/>
              <a:buNone/>
            </a:pPr>
            <a:r>
              <a:rPr lang="en-US" sz="2000" b="0" i="0" u="none" strike="noStrike" cap="none">
                <a:solidFill>
                  <a:srgbClr val="0070C0"/>
                </a:solidFill>
                <a:latin typeface="Libre Franklin"/>
                <a:ea typeface="Libre Franklin"/>
                <a:cs typeface="Libre Franklin"/>
                <a:sym typeface="Libre Franklin"/>
              </a:rPr>
              <a:t>We use the </a:t>
            </a:r>
            <a:r>
              <a:rPr lang="en-US" sz="2000" b="1" i="0" u="none" strike="noStrike" cap="none">
                <a:solidFill>
                  <a:srgbClr val="0070C0"/>
                </a:solidFill>
                <a:latin typeface="Libre Franklin"/>
                <a:ea typeface="Libre Franklin"/>
                <a:cs typeface="Libre Franklin"/>
                <a:sym typeface="Libre Franklin"/>
              </a:rPr>
              <a:t>future perfect tense</a:t>
            </a:r>
            <a:r>
              <a:rPr lang="en-US" sz="2000" b="0" i="0" u="none" strike="noStrike" cap="none">
                <a:solidFill>
                  <a:srgbClr val="0070C0"/>
                </a:solidFill>
                <a:latin typeface="Libre Franklin"/>
                <a:ea typeface="Libre Franklin"/>
                <a:cs typeface="Libre Franklin"/>
                <a:sym typeface="Libre Franklin"/>
              </a:rPr>
              <a:t> to say that something will finish or be completed at a specific point in the future. We also often include durations of time to indicate how long something has been happening once a future moment in time is reached.</a:t>
            </a:r>
            <a:endParaRPr/>
          </a:p>
          <a:p>
            <a:pPr marL="0" marR="0" lvl="0" indent="0" algn="l" rtl="0">
              <a:lnSpc>
                <a:spcPct val="100000"/>
              </a:lnSpc>
              <a:spcBef>
                <a:spcPts val="400"/>
              </a:spcBef>
              <a:spcAft>
                <a:spcPts val="0"/>
              </a:spcAft>
              <a:buClr>
                <a:schemeClr val="accent1"/>
              </a:buClr>
              <a:buSzPts val="1400"/>
              <a:buFont typeface="Noto Sans Symbols"/>
              <a:buNone/>
            </a:pPr>
            <a:endParaRPr sz="2000" b="0" i="0" u="none" strike="noStrike" cap="none">
              <a:solidFill>
                <a:srgbClr val="0070C0"/>
              </a:solidFill>
              <a:latin typeface="Libre Franklin"/>
              <a:ea typeface="Libre Franklin"/>
              <a:cs typeface="Libre Franklin"/>
              <a:sym typeface="Libre Franklin"/>
            </a:endParaRPr>
          </a:p>
          <a:p>
            <a:pPr marL="0" marR="0" lvl="0" indent="-88900" algn="l" rtl="0">
              <a:lnSpc>
                <a:spcPct val="100000"/>
              </a:lnSpc>
              <a:spcBef>
                <a:spcPts val="400"/>
              </a:spcBef>
              <a:spcAft>
                <a:spcPts val="0"/>
              </a:spcAft>
              <a:buClr>
                <a:schemeClr val="accent1"/>
              </a:buClr>
              <a:buSzPts val="1400"/>
              <a:buFont typeface="Noto Sans Symbols"/>
              <a:buChar char="🞭"/>
            </a:pPr>
            <a:r>
              <a:rPr lang="en-US" sz="2000" b="0" i="0" u="none" strike="noStrike" cap="none">
                <a:solidFill>
                  <a:schemeClr val="dk2"/>
                </a:solidFill>
                <a:latin typeface="Libre Franklin"/>
                <a:ea typeface="Libre Franklin"/>
                <a:cs typeface="Libre Franklin"/>
                <a:sym typeface="Libre Franklin"/>
              </a:rPr>
              <a:t>Future Perfect Tense adalah bentuk tense yang digunakan untuk menyatakan suatu kejadian yang akan selesai di masa yang akan datang. Ketika kita menggunakan Tense ini, kita membawa diri kita ke masa yang akan datang dan melihat kembali kejadian yang akan selesai pada saat itu</a:t>
            </a:r>
            <a:endParaRPr/>
          </a:p>
        </p:txBody>
      </p:sp>
      <p:sp>
        <p:nvSpPr>
          <p:cNvPr id="154" name="Google Shape;154;p22"/>
          <p:cNvSpPr txBox="1"/>
          <p:nvPr/>
        </p:nvSpPr>
        <p:spPr>
          <a:xfrm>
            <a:off x="755650" y="4797425"/>
            <a:ext cx="7345362" cy="1577975"/>
          </a:xfrm>
          <a:prstGeom prst="rect">
            <a:avLst/>
          </a:prstGeom>
          <a:solidFill>
            <a:schemeClr val="accent1"/>
          </a:solidFill>
          <a:ln w="25400" cap="flat" cmpd="sng">
            <a:solidFill>
              <a:srgbClr val="B0761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800"/>
              <a:buFont typeface="Libre Franklin"/>
              <a:buNone/>
            </a:pPr>
            <a:r>
              <a:rPr lang="en-US" sz="2800" b="1" i="0" u="none" strike="noStrike" cap="none">
                <a:solidFill>
                  <a:srgbClr val="FFFFFF"/>
                </a:solidFill>
                <a:latin typeface="Libre Franklin"/>
                <a:ea typeface="Libre Franklin"/>
                <a:cs typeface="Libre Franklin"/>
                <a:sym typeface="Libre Franklin"/>
              </a:rPr>
              <a:t>GENERAL FORM </a:t>
            </a:r>
            <a:endParaRPr/>
          </a:p>
          <a:p>
            <a:pPr marL="0" marR="0" lvl="0" indent="0" algn="ctr" rtl="0">
              <a:lnSpc>
                <a:spcPct val="100000"/>
              </a:lnSpc>
              <a:spcBef>
                <a:spcPts val="0"/>
              </a:spcBef>
              <a:spcAft>
                <a:spcPts val="0"/>
              </a:spcAft>
              <a:buClr>
                <a:srgbClr val="00B050"/>
              </a:buClr>
              <a:buSzPts val="2800"/>
              <a:buFont typeface="Libre Franklin"/>
              <a:buNone/>
            </a:pPr>
            <a:r>
              <a:rPr lang="en-US" sz="2800" b="1" i="0" u="none" strike="noStrike" cap="none">
                <a:solidFill>
                  <a:srgbClr val="00B050"/>
                </a:solidFill>
                <a:latin typeface="Libre Franklin"/>
                <a:ea typeface="Libre Franklin"/>
                <a:cs typeface="Libre Franklin"/>
                <a:sym typeface="Libre Franklin"/>
              </a:rPr>
              <a:t>S + WILL HAVE + V3 </a:t>
            </a:r>
            <a:endParaRPr/>
          </a:p>
          <a:p>
            <a:pPr marL="0" marR="0" lvl="0" indent="0" algn="ctr" rtl="0">
              <a:lnSpc>
                <a:spcPct val="100000"/>
              </a:lnSpc>
              <a:spcBef>
                <a:spcPts val="0"/>
              </a:spcBef>
              <a:spcAft>
                <a:spcPts val="0"/>
              </a:spcAft>
              <a:buClr>
                <a:srgbClr val="00B050"/>
              </a:buClr>
              <a:buSzPts val="2800"/>
              <a:buFont typeface="Libre Franklin"/>
              <a:buNone/>
            </a:pPr>
            <a:r>
              <a:rPr lang="en-US" sz="2800" b="1" i="0" u="none" strike="noStrike" cap="none">
                <a:solidFill>
                  <a:srgbClr val="00B050"/>
                </a:solidFill>
                <a:latin typeface="Libre Franklin"/>
                <a:ea typeface="Libre Franklin"/>
                <a:cs typeface="Libre Franklin"/>
                <a:sym typeface="Libre Franklin"/>
              </a:rPr>
              <a:t>(</a:t>
            </a:r>
            <a:r>
              <a:rPr lang="en-US" sz="2800" b="1" i="0" u="none" strike="noStrike" cap="none">
                <a:solidFill>
                  <a:srgbClr val="FF0000"/>
                </a:solidFill>
                <a:latin typeface="Libre Franklin"/>
                <a:ea typeface="Libre Franklin"/>
                <a:cs typeface="Libre Franklin"/>
                <a:sym typeface="Libre Franklin"/>
              </a:rPr>
              <a:t>Bisa di artikan dengan </a:t>
            </a:r>
            <a:r>
              <a:rPr lang="en-US" sz="2800" b="1" i="0" u="none" strike="noStrike" cap="none">
                <a:solidFill>
                  <a:srgbClr val="00B050"/>
                </a:solidFill>
                <a:latin typeface="Libre Franklin"/>
                <a:ea typeface="Libre Franklin"/>
                <a:cs typeface="Libre Franklin"/>
                <a:sym typeface="Libre Franklin"/>
              </a:rPr>
              <a:t>“</a:t>
            </a:r>
            <a:r>
              <a:rPr lang="en-US" sz="2800" b="1" i="0" u="none" strike="noStrike" cap="none">
                <a:solidFill>
                  <a:srgbClr val="FF0000"/>
                </a:solidFill>
                <a:latin typeface="Libre Franklin"/>
                <a:ea typeface="Libre Franklin"/>
                <a:cs typeface="Libre Franklin"/>
                <a:sym typeface="Libre Franklin"/>
              </a:rPr>
              <a:t>akan telah</a:t>
            </a:r>
            <a:r>
              <a:rPr lang="en-US" sz="2800" b="1" i="0" u="none" strike="noStrike" cap="none">
                <a:solidFill>
                  <a:srgbClr val="00B050"/>
                </a:solidFill>
                <a:latin typeface="Libre Franklin"/>
                <a:ea typeface="Libre Franklin"/>
                <a:cs typeface="Libre Franklin"/>
                <a:sym typeface="Libre Franklin"/>
              </a:rPr>
              <a: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pic>
        <p:nvPicPr>
          <p:cNvPr id="160" name="Google Shape;160;p23"/>
          <p:cNvPicPr preferRelativeResize="0"/>
          <p:nvPr/>
        </p:nvPicPr>
        <p:blipFill rotWithShape="1">
          <a:blip r:embed="rId3">
            <a:alphaModFix/>
          </a:blip>
          <a:srcRect/>
          <a:stretch/>
        </p:blipFill>
        <p:spPr>
          <a:xfrm>
            <a:off x="133350" y="835025"/>
            <a:ext cx="8497887" cy="5900737"/>
          </a:xfrm>
          <a:prstGeom prst="rect">
            <a:avLst/>
          </a:prstGeom>
          <a:noFill/>
          <a:ln>
            <a:noFill/>
          </a:ln>
        </p:spPr>
      </p:pic>
      <p:sp>
        <p:nvSpPr>
          <p:cNvPr id="161" name="Google Shape;161;p23"/>
          <p:cNvSpPr txBox="1"/>
          <p:nvPr/>
        </p:nvSpPr>
        <p:spPr>
          <a:xfrm>
            <a:off x="128587" y="449262"/>
            <a:ext cx="8424862" cy="936625"/>
          </a:xfrm>
          <a:prstGeom prst="rect">
            <a:avLst/>
          </a:prstGeom>
          <a:solidFill>
            <a:schemeClr val="accent1"/>
          </a:solidFill>
          <a:ln w="25400" cap="flat" cmpd="sng">
            <a:solidFill>
              <a:srgbClr val="B0761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3200"/>
              <a:buFont typeface="Libre Franklin"/>
              <a:buNone/>
            </a:pPr>
            <a:r>
              <a:rPr lang="en-US" sz="3200" b="1" i="0" u="none" strike="noStrike" cap="none">
                <a:solidFill>
                  <a:srgbClr val="FFFFFF"/>
                </a:solidFill>
                <a:latin typeface="Libre Franklin"/>
                <a:ea typeface="Libre Franklin"/>
                <a:cs typeface="Libre Franklin"/>
                <a:sym typeface="Libre Franklin"/>
              </a:rPr>
              <a:t>VERBAL AND NOMINAL SENTENCE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4"/>
          <p:cNvSpPr txBox="1">
            <a:spLocks noGrp="1"/>
          </p:cNvSpPr>
          <p:nvPr>
            <p:ph type="title" idx="4294967295"/>
          </p:nvPr>
        </p:nvSpPr>
        <p:spPr>
          <a:xfrm>
            <a:off x="457200" y="457200"/>
            <a:ext cx="8229600" cy="1099592"/>
          </a:xfrm>
          <a:prstGeom prst="rect">
            <a:avLst/>
          </a:prstGeom>
          <a:noFill/>
          <a:ln>
            <a:noFill/>
          </a:ln>
        </p:spPr>
        <p:txBody>
          <a:bodyPr spcFirstLastPara="1" wrap="square" lIns="91425" tIns="45700" rIns="91425" bIns="45700" anchor="ctr" anchorCtr="0">
            <a:normAutofit/>
          </a:bodyPr>
          <a:lstStyle/>
          <a:p>
            <a:pPr marL="0" marR="0" lvl="0" indent="0" algn="l" rtl="0">
              <a:lnSpc>
                <a:spcPct val="100000"/>
              </a:lnSpc>
              <a:spcBef>
                <a:spcPts val="0"/>
              </a:spcBef>
              <a:spcAft>
                <a:spcPts val="0"/>
              </a:spcAft>
              <a:buClr>
                <a:srgbClr val="00B0F0"/>
              </a:buClr>
              <a:buSzPts val="2800"/>
              <a:buFont typeface="Libre Franklin"/>
              <a:buNone/>
            </a:pPr>
            <a:r>
              <a:rPr lang="en-US" sz="2800" b="0" i="0" u="none" strike="noStrike" cap="none">
                <a:solidFill>
                  <a:srgbClr val="00B0F0"/>
                </a:solidFill>
                <a:latin typeface="Libre Franklin"/>
                <a:ea typeface="Libre Franklin"/>
                <a:cs typeface="Libre Franklin"/>
                <a:sym typeface="Libre Franklin"/>
              </a:rPr>
              <a:t>THE FUNCTION OF FUTURE PERFECT</a:t>
            </a:r>
            <a:endParaRPr sz="2800" b="0" i="0" u="none" strike="noStrike" cap="none">
              <a:solidFill>
                <a:srgbClr val="00B0F0"/>
              </a:solidFill>
              <a:latin typeface="Libre Franklin"/>
              <a:ea typeface="Libre Franklin"/>
              <a:cs typeface="Libre Franklin"/>
              <a:sym typeface="Libre Franklin"/>
            </a:endParaRPr>
          </a:p>
        </p:txBody>
      </p:sp>
      <p:sp>
        <p:nvSpPr>
          <p:cNvPr id="167" name="Google Shape;167;p24"/>
          <p:cNvSpPr txBox="1">
            <a:spLocks noGrp="1"/>
          </p:cNvSpPr>
          <p:nvPr>
            <p:ph type="body" idx="1"/>
          </p:nvPr>
        </p:nvSpPr>
        <p:spPr>
          <a:xfrm>
            <a:off x="457200" y="1341437"/>
            <a:ext cx="8229600" cy="4525962"/>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100000"/>
              </a:lnSpc>
              <a:spcBef>
                <a:spcPts val="0"/>
              </a:spcBef>
              <a:spcAft>
                <a:spcPts val="0"/>
              </a:spcAft>
              <a:buClr>
                <a:schemeClr val="accent1"/>
              </a:buClr>
              <a:buSzPts val="1400"/>
              <a:buFont typeface="Noto Sans Symbols"/>
              <a:buChar char="🞭"/>
            </a:pPr>
            <a:r>
              <a:rPr lang="en-US" sz="2000" b="1" i="0" u="none" strike="noStrike" cap="none">
                <a:solidFill>
                  <a:schemeClr val="dk2"/>
                </a:solidFill>
                <a:latin typeface="Libre Franklin"/>
                <a:ea typeface="Libre Franklin"/>
                <a:cs typeface="Libre Franklin"/>
                <a:sym typeface="Libre Franklin"/>
              </a:rPr>
              <a:t>Future perfect tense</a:t>
            </a:r>
            <a:r>
              <a:rPr lang="en-US" sz="2000" b="0" i="0" u="none" strike="noStrike" cap="none">
                <a:solidFill>
                  <a:schemeClr val="dk2"/>
                </a:solidFill>
                <a:latin typeface="Libre Franklin"/>
                <a:ea typeface="Libre Franklin"/>
                <a:cs typeface="Libre Franklin"/>
                <a:sym typeface="Libre Franklin"/>
              </a:rPr>
              <a:t> untuk mengungkapkan suatu aktivitas yang akan sudah selesai atau terjadi sebelum aktivitas lain dilakukan di masa depan. Subordinate conjunctiion yang dapat digunakan sebagai </a:t>
            </a:r>
            <a:r>
              <a:rPr lang="en-US" sz="2000" b="0" i="1" u="none" strike="noStrike" cap="none">
                <a:solidFill>
                  <a:schemeClr val="dk2"/>
                </a:solidFill>
                <a:latin typeface="Libre Franklin"/>
                <a:ea typeface="Libre Franklin"/>
                <a:cs typeface="Libre Franklin"/>
                <a:sym typeface="Libre Franklin"/>
              </a:rPr>
              <a:t>time expression</a:t>
            </a:r>
            <a:r>
              <a:rPr lang="en-US" sz="2000" b="0" i="0" u="none" strike="noStrike" cap="none">
                <a:solidFill>
                  <a:schemeClr val="dk2"/>
                </a:solidFill>
                <a:latin typeface="Libre Franklin"/>
                <a:ea typeface="Libre Franklin"/>
                <a:cs typeface="Libre Franklin"/>
                <a:sym typeface="Libre Franklin"/>
              </a:rPr>
              <a:t> (keterangan waktu) antara lain</a:t>
            </a:r>
            <a:r>
              <a:rPr lang="en-US" sz="2000" b="1" i="0" u="none" strike="noStrike" cap="none">
                <a:solidFill>
                  <a:srgbClr val="FF0000"/>
                </a:solidFill>
                <a:latin typeface="Libre Franklin"/>
                <a:ea typeface="Libre Franklin"/>
                <a:cs typeface="Libre Franklin"/>
                <a:sym typeface="Libre Franklin"/>
              </a:rPr>
              <a:t>: before, when</a:t>
            </a:r>
            <a:endParaRPr/>
          </a:p>
          <a:p>
            <a:pPr marL="342900" marR="0" lvl="0" indent="-254000" algn="l" rtl="0">
              <a:spcBef>
                <a:spcPts val="400"/>
              </a:spcBef>
              <a:spcAft>
                <a:spcPts val="0"/>
              </a:spcAft>
              <a:buClr>
                <a:schemeClr val="accent1"/>
              </a:buClr>
              <a:buSzPts val="1400"/>
              <a:buFont typeface="Noto Sans Symbols"/>
              <a:buNone/>
            </a:pPr>
            <a:endParaRPr sz="2000" b="1" i="0" u="none">
              <a:solidFill>
                <a:srgbClr val="FF0000"/>
              </a:solidFill>
              <a:latin typeface="Libre Franklin"/>
              <a:ea typeface="Libre Franklin"/>
              <a:cs typeface="Libre Franklin"/>
              <a:sym typeface="Libre Franklin"/>
            </a:endParaRPr>
          </a:p>
        </p:txBody>
      </p:sp>
      <p:graphicFrame>
        <p:nvGraphicFramePr>
          <p:cNvPr id="168" name="Google Shape;168;p24"/>
          <p:cNvGraphicFramePr/>
          <p:nvPr>
            <p:extLst>
              <p:ext uri="{D42A27DB-BD31-4B8C-83A1-F6EECF244321}">
                <p14:modId xmlns:p14="http://schemas.microsoft.com/office/powerpoint/2010/main" val="3032572764"/>
              </p:ext>
            </p:extLst>
          </p:nvPr>
        </p:nvGraphicFramePr>
        <p:xfrm>
          <a:off x="971550" y="3068637"/>
          <a:ext cx="7200875" cy="2488692"/>
        </p:xfrm>
        <a:graphic>
          <a:graphicData uri="http://schemas.openxmlformats.org/drawingml/2006/table">
            <a:tbl>
              <a:tblPr>
                <a:noFill/>
                <a:tableStyleId>{C626B8E1-F5DC-4232-997E-6A714C06863A}</a:tableStyleId>
              </a:tblPr>
              <a:tblGrid>
                <a:gridCol w="319075"/>
                <a:gridCol w="6881800"/>
              </a:tblGrid>
              <a:tr h="1122350">
                <a:tc>
                  <a:txBody>
                    <a:bodyPr/>
                    <a:lstStyle/>
                    <a:p>
                      <a:pPr marL="0" marR="0" lvl="0" indent="0" algn="l" rtl="0">
                        <a:lnSpc>
                          <a:spcPct val="115000"/>
                        </a:lnSpc>
                        <a:spcBef>
                          <a:spcPts val="0"/>
                        </a:spcBef>
                        <a:spcAft>
                          <a:spcPts val="0"/>
                        </a:spcAft>
                        <a:buClr>
                          <a:srgbClr val="FFFFFF"/>
                        </a:buClr>
                        <a:buSzPts val="1100"/>
                        <a:buFont typeface="Libre Franklin"/>
                        <a:buNone/>
                      </a:pPr>
                      <a:r>
                        <a:rPr lang="en-US" sz="1100" b="1" i="0" u="none" strike="noStrike" cap="none" dirty="0">
                          <a:solidFill>
                            <a:srgbClr val="FFFFFF"/>
                          </a:solidFill>
                          <a:latin typeface="Libre Franklin"/>
                          <a:ea typeface="Libre Franklin"/>
                          <a:cs typeface="Libre Franklin"/>
                          <a:sym typeface="Libre Franklin"/>
                        </a:rPr>
                        <a:t>1</a:t>
                      </a:r>
                      <a:endParaRPr dirty="0"/>
                    </a:p>
                  </a:txBody>
                  <a:tcPr marL="68575" marR="685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l" rtl="0">
                        <a:lnSpc>
                          <a:spcPct val="115000"/>
                        </a:lnSpc>
                        <a:spcBef>
                          <a:spcPts val="0"/>
                        </a:spcBef>
                        <a:spcAft>
                          <a:spcPts val="0"/>
                        </a:spcAft>
                        <a:buClr>
                          <a:srgbClr val="FFFFFF"/>
                        </a:buClr>
                        <a:buSzPts val="1600"/>
                        <a:buFont typeface="Libre Franklin"/>
                        <a:buNone/>
                      </a:pPr>
                      <a:r>
                        <a:rPr lang="en-US" sz="1600" b="1" i="0" u="none" strike="noStrike" cap="none">
                          <a:solidFill>
                            <a:srgbClr val="FFFFFF"/>
                          </a:solidFill>
                          <a:latin typeface="Libre Franklin"/>
                          <a:ea typeface="Libre Franklin"/>
                          <a:cs typeface="Libre Franklin"/>
                          <a:sym typeface="Libre Franklin"/>
                        </a:rPr>
                        <a:t>We will gather on the road at 8. We </a:t>
                      </a:r>
                      <a:r>
                        <a:rPr lang="en-US" sz="1600" b="1" i="0" u="none" strike="noStrike" cap="none">
                          <a:solidFill>
                            <a:srgbClr val="FF0000"/>
                          </a:solidFill>
                          <a:latin typeface="Libre Franklin"/>
                          <a:ea typeface="Libre Franklin"/>
                          <a:cs typeface="Libre Franklin"/>
                          <a:sym typeface="Libre Franklin"/>
                        </a:rPr>
                        <a:t>will have gone </a:t>
                      </a:r>
                      <a:r>
                        <a:rPr lang="en-US" sz="1600" b="1" i="0" u="none" strike="noStrike" cap="none">
                          <a:solidFill>
                            <a:srgbClr val="FFFFFF"/>
                          </a:solidFill>
                          <a:latin typeface="Libre Franklin"/>
                          <a:ea typeface="Libre Franklin"/>
                          <a:cs typeface="Libre Franklin"/>
                          <a:sym typeface="Libre Franklin"/>
                        </a:rPr>
                        <a:t>when you come at 9.</a:t>
                      </a:r>
                      <a:br>
                        <a:rPr lang="en-US" sz="1600" b="1" i="0" u="none" strike="noStrike" cap="none">
                          <a:solidFill>
                            <a:srgbClr val="FFFFFF"/>
                          </a:solidFill>
                          <a:latin typeface="Libre Franklin"/>
                          <a:ea typeface="Libre Franklin"/>
                          <a:cs typeface="Libre Franklin"/>
                          <a:sym typeface="Libre Franklin"/>
                        </a:rPr>
                      </a:br>
                      <a:r>
                        <a:rPr lang="en-US" sz="1600" b="1" i="0" u="none" strike="noStrike" cap="none">
                          <a:solidFill>
                            <a:srgbClr val="FFFFFF"/>
                          </a:solidFill>
                          <a:latin typeface="Libre Franklin"/>
                          <a:ea typeface="Libre Franklin"/>
                          <a:cs typeface="Libre Franklin"/>
                          <a:sym typeface="Libre Franklin"/>
                        </a:rPr>
                        <a:t>(Kami akan berkumpul di jalan jam 8. Kami akan telah pergi ketika kamu datang jam 9.)</a:t>
                      </a:r>
                      <a:endParaRPr sz="1100" b="1" i="0" u="none" strike="noStrike" cap="none">
                        <a:solidFill>
                          <a:srgbClr val="FFFFFF"/>
                        </a:solidFill>
                        <a:latin typeface="Libre Franklin"/>
                        <a:ea typeface="Libre Franklin"/>
                        <a:cs typeface="Libre Franklin"/>
                        <a:sym typeface="Libre Franklin"/>
                      </a:endParaRPr>
                    </a:p>
                    <a:p>
                      <a:pPr marL="0" marR="0" lvl="0" indent="0" algn="l" rtl="0">
                        <a:lnSpc>
                          <a:spcPct val="115000"/>
                        </a:lnSpc>
                        <a:spcBef>
                          <a:spcPts val="0"/>
                        </a:spcBef>
                        <a:spcAft>
                          <a:spcPts val="0"/>
                        </a:spcAft>
                        <a:buClr>
                          <a:srgbClr val="FFFFFF"/>
                        </a:buClr>
                        <a:buSzPts val="1600"/>
                        <a:buFont typeface="Libre Franklin"/>
                        <a:buNone/>
                      </a:pPr>
                      <a:r>
                        <a:rPr lang="en-US" sz="1600" b="1" i="0" u="none" strike="noStrike" cap="none">
                          <a:solidFill>
                            <a:srgbClr val="FFFFFF"/>
                          </a:solidFill>
                          <a:latin typeface="Libre Franklin"/>
                          <a:ea typeface="Libre Franklin"/>
                          <a:cs typeface="Libre Franklin"/>
                          <a:sym typeface="Libre Franklin"/>
                        </a:rPr>
                        <a:t> </a:t>
                      </a:r>
                      <a:endParaRPr/>
                    </a:p>
                  </a:txBody>
                  <a:tcPr marL="68575" marR="685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r>
              <a:tr h="1033450">
                <a:tc>
                  <a:txBody>
                    <a:bodyPr/>
                    <a:lstStyle/>
                    <a:p>
                      <a:pPr marL="0" marR="0" lvl="0" indent="0" algn="l" rtl="0">
                        <a:lnSpc>
                          <a:spcPct val="115000"/>
                        </a:lnSpc>
                        <a:spcBef>
                          <a:spcPts val="0"/>
                        </a:spcBef>
                        <a:spcAft>
                          <a:spcPts val="0"/>
                        </a:spcAft>
                        <a:buClr>
                          <a:srgbClr val="FFFFFF"/>
                        </a:buClr>
                        <a:buSzPts val="1100"/>
                        <a:buFont typeface="Libre Franklin"/>
                        <a:buNone/>
                      </a:pPr>
                      <a:r>
                        <a:rPr lang="en-US" sz="1100" b="1" i="0" u="none" strike="noStrike" cap="none">
                          <a:solidFill>
                            <a:srgbClr val="FFFFFF"/>
                          </a:solidFill>
                          <a:latin typeface="Libre Franklin"/>
                          <a:ea typeface="Libre Franklin"/>
                          <a:cs typeface="Libre Franklin"/>
                          <a:sym typeface="Libre Franklin"/>
                        </a:rPr>
                        <a:t>2</a:t>
                      </a:r>
                      <a:endParaRPr/>
                    </a:p>
                  </a:txBody>
                  <a:tcPr marL="68575" marR="685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accent1"/>
                    </a:solidFill>
                  </a:tcPr>
                </a:tc>
                <a:tc>
                  <a:txBody>
                    <a:bodyPr/>
                    <a:lstStyle/>
                    <a:p>
                      <a:pPr marL="0" marR="0" lvl="0" indent="0" algn="l" rtl="0">
                        <a:lnSpc>
                          <a:spcPct val="115000"/>
                        </a:lnSpc>
                        <a:spcBef>
                          <a:spcPts val="0"/>
                        </a:spcBef>
                        <a:spcAft>
                          <a:spcPts val="0"/>
                        </a:spcAft>
                        <a:buClr>
                          <a:srgbClr val="000000"/>
                        </a:buClr>
                        <a:buSzPts val="1600"/>
                        <a:buFont typeface="Libre Franklin"/>
                        <a:buNone/>
                      </a:pPr>
                      <a:r>
                        <a:rPr lang="en-US" sz="1600" b="0" i="0" u="none" strike="noStrike" cap="none" dirty="0">
                          <a:solidFill>
                            <a:srgbClr val="000000"/>
                          </a:solidFill>
                          <a:latin typeface="Libre Franklin"/>
                          <a:ea typeface="Libre Franklin"/>
                          <a:cs typeface="Libre Franklin"/>
                          <a:sym typeface="Libre Franklin"/>
                        </a:rPr>
                        <a:t>Before he comes, </a:t>
                      </a:r>
                      <a:r>
                        <a:rPr lang="en-US" sz="1600" b="1" i="0" u="none" strike="noStrike" cap="none" dirty="0">
                          <a:solidFill>
                            <a:srgbClr val="FF0000"/>
                          </a:solidFill>
                          <a:latin typeface="Libre Franklin"/>
                          <a:ea typeface="Libre Franklin"/>
                          <a:cs typeface="Libre Franklin"/>
                          <a:sym typeface="Libre Franklin"/>
                        </a:rPr>
                        <a:t>they will have finished </a:t>
                      </a:r>
                      <a:r>
                        <a:rPr lang="en-US" sz="1600" b="0" i="0" u="none" strike="noStrike" cap="none" dirty="0">
                          <a:solidFill>
                            <a:srgbClr val="000000"/>
                          </a:solidFill>
                          <a:latin typeface="Libre Franklin"/>
                          <a:ea typeface="Libre Franklin"/>
                          <a:cs typeface="Libre Franklin"/>
                          <a:sym typeface="Libre Franklin"/>
                        </a:rPr>
                        <a:t>their homework</a:t>
                      </a:r>
                      <a:endParaRPr sz="1100" b="0" i="0" u="none" strike="noStrike" cap="none" dirty="0">
                        <a:solidFill>
                          <a:srgbClr val="000000"/>
                        </a:solidFill>
                        <a:latin typeface="Libre Franklin"/>
                        <a:ea typeface="Libre Franklin"/>
                        <a:cs typeface="Libre Franklin"/>
                        <a:sym typeface="Libre Franklin"/>
                      </a:endParaRPr>
                    </a:p>
                    <a:p>
                      <a:pPr marL="0" marR="0" lvl="0" indent="0" algn="l" rtl="0">
                        <a:lnSpc>
                          <a:spcPct val="115000"/>
                        </a:lnSpc>
                        <a:spcBef>
                          <a:spcPts val="0"/>
                        </a:spcBef>
                        <a:spcAft>
                          <a:spcPts val="0"/>
                        </a:spcAft>
                        <a:buClr>
                          <a:srgbClr val="000000"/>
                        </a:buClr>
                        <a:buSzPts val="1600"/>
                        <a:buFont typeface="Libre Franklin"/>
                        <a:buNone/>
                      </a:pPr>
                      <a:r>
                        <a:rPr lang="en-US" sz="1600" b="0" i="0" u="none" strike="noStrike" cap="none" dirty="0">
                          <a:solidFill>
                            <a:srgbClr val="000000"/>
                          </a:solidFill>
                          <a:latin typeface="Libre Franklin"/>
                          <a:ea typeface="Libre Franklin"/>
                          <a:cs typeface="Libre Franklin"/>
                          <a:sym typeface="Libre Franklin"/>
                        </a:rPr>
                        <a:t>(</a:t>
                      </a:r>
                      <a:r>
                        <a:rPr lang="en-US" sz="1600" b="0" i="0" u="none" strike="noStrike" cap="none" dirty="0" err="1">
                          <a:solidFill>
                            <a:srgbClr val="000000"/>
                          </a:solidFill>
                          <a:latin typeface="Libre Franklin"/>
                          <a:ea typeface="Libre Franklin"/>
                          <a:cs typeface="Libre Franklin"/>
                          <a:sym typeface="Libre Franklin"/>
                        </a:rPr>
                        <a:t>sebelum</a:t>
                      </a:r>
                      <a:r>
                        <a:rPr lang="en-US" sz="1600" b="0" i="0" u="none" strike="noStrike" cap="none" dirty="0">
                          <a:solidFill>
                            <a:srgbClr val="000000"/>
                          </a:solidFill>
                          <a:latin typeface="Libre Franklin"/>
                          <a:ea typeface="Libre Franklin"/>
                          <a:cs typeface="Libre Franklin"/>
                          <a:sym typeface="Libre Franklin"/>
                        </a:rPr>
                        <a:t> </a:t>
                      </a:r>
                      <a:r>
                        <a:rPr lang="en-US" sz="1600" b="0" i="0" u="none" strike="noStrike" cap="none" dirty="0" err="1">
                          <a:solidFill>
                            <a:srgbClr val="000000"/>
                          </a:solidFill>
                          <a:latin typeface="Libre Franklin"/>
                          <a:ea typeface="Libre Franklin"/>
                          <a:cs typeface="Libre Franklin"/>
                          <a:sym typeface="Libre Franklin"/>
                        </a:rPr>
                        <a:t>dia</a:t>
                      </a:r>
                      <a:r>
                        <a:rPr lang="en-US" sz="1600" b="0" i="0" u="none" strike="noStrike" cap="none" dirty="0">
                          <a:solidFill>
                            <a:srgbClr val="000000"/>
                          </a:solidFill>
                          <a:latin typeface="Libre Franklin"/>
                          <a:ea typeface="Libre Franklin"/>
                          <a:cs typeface="Libre Franklin"/>
                          <a:sym typeface="Libre Franklin"/>
                        </a:rPr>
                        <a:t> </a:t>
                      </a:r>
                      <a:r>
                        <a:rPr lang="en-US" sz="1600" b="0" i="0" u="none" strike="noStrike" cap="none" dirty="0" err="1" smtClean="0">
                          <a:solidFill>
                            <a:srgbClr val="000000"/>
                          </a:solidFill>
                          <a:latin typeface="Libre Franklin"/>
                          <a:ea typeface="Libre Franklin"/>
                          <a:cs typeface="Libre Franklin"/>
                          <a:sym typeface="Libre Franklin"/>
                        </a:rPr>
                        <a:t>datang</a:t>
                      </a:r>
                      <a:r>
                        <a:rPr lang="en-US" sz="1600" b="0" i="0" u="none" strike="noStrike" cap="none" dirty="0" smtClean="0">
                          <a:solidFill>
                            <a:srgbClr val="000000"/>
                          </a:solidFill>
                          <a:latin typeface="Libre Franklin"/>
                          <a:ea typeface="Libre Franklin"/>
                          <a:cs typeface="Libre Franklin"/>
                          <a:sym typeface="Libre Franklin"/>
                        </a:rPr>
                        <a:t> </a:t>
                      </a:r>
                      <a:r>
                        <a:rPr lang="en-US" sz="1600" b="0" i="0" u="none" strike="noStrike" cap="none" dirty="0" err="1">
                          <a:solidFill>
                            <a:srgbClr val="000000"/>
                          </a:solidFill>
                          <a:latin typeface="Libre Franklin"/>
                          <a:ea typeface="Libre Franklin"/>
                          <a:cs typeface="Libre Franklin"/>
                          <a:sym typeface="Libre Franklin"/>
                        </a:rPr>
                        <a:t>mereka</a:t>
                      </a:r>
                      <a:r>
                        <a:rPr lang="en-US" sz="1600" b="0" i="0" u="none" strike="noStrike" cap="none" dirty="0">
                          <a:solidFill>
                            <a:srgbClr val="000000"/>
                          </a:solidFill>
                          <a:latin typeface="Libre Franklin"/>
                          <a:ea typeface="Libre Franklin"/>
                          <a:cs typeface="Libre Franklin"/>
                          <a:sym typeface="Libre Franklin"/>
                        </a:rPr>
                        <a:t> </a:t>
                      </a:r>
                      <a:r>
                        <a:rPr lang="en-US" sz="1600" b="0" i="0" u="none" strike="noStrike" cap="none" dirty="0" err="1">
                          <a:solidFill>
                            <a:srgbClr val="000000"/>
                          </a:solidFill>
                          <a:latin typeface="Libre Franklin"/>
                          <a:ea typeface="Libre Franklin"/>
                          <a:cs typeface="Libre Franklin"/>
                          <a:sym typeface="Libre Franklin"/>
                        </a:rPr>
                        <a:t>akan</a:t>
                      </a:r>
                      <a:r>
                        <a:rPr lang="en-US" sz="1600" b="0" i="0" u="none" strike="noStrike" cap="none" dirty="0">
                          <a:solidFill>
                            <a:srgbClr val="000000"/>
                          </a:solidFill>
                          <a:latin typeface="Libre Franklin"/>
                          <a:ea typeface="Libre Franklin"/>
                          <a:cs typeface="Libre Franklin"/>
                          <a:sym typeface="Libre Franklin"/>
                        </a:rPr>
                        <a:t> </a:t>
                      </a:r>
                      <a:r>
                        <a:rPr lang="en-US" sz="1600" b="0" i="0" u="none" strike="noStrike" cap="none" dirty="0" err="1">
                          <a:solidFill>
                            <a:srgbClr val="000000"/>
                          </a:solidFill>
                          <a:latin typeface="Libre Franklin"/>
                          <a:ea typeface="Libre Franklin"/>
                          <a:cs typeface="Libre Franklin"/>
                          <a:sym typeface="Libre Franklin"/>
                        </a:rPr>
                        <a:t>telah</a:t>
                      </a:r>
                      <a:r>
                        <a:rPr lang="en-US" sz="1600" b="0" i="0" u="none" strike="noStrike" cap="none" dirty="0">
                          <a:solidFill>
                            <a:srgbClr val="000000"/>
                          </a:solidFill>
                          <a:latin typeface="Libre Franklin"/>
                          <a:ea typeface="Libre Franklin"/>
                          <a:cs typeface="Libre Franklin"/>
                          <a:sym typeface="Libre Franklin"/>
                        </a:rPr>
                        <a:t> </a:t>
                      </a:r>
                      <a:r>
                        <a:rPr lang="en-US" sz="1600" b="0" i="0" u="none" strike="noStrike" cap="none" dirty="0" err="1">
                          <a:solidFill>
                            <a:srgbClr val="000000"/>
                          </a:solidFill>
                          <a:latin typeface="Libre Franklin"/>
                          <a:ea typeface="Libre Franklin"/>
                          <a:cs typeface="Libre Franklin"/>
                          <a:sym typeface="Libre Franklin"/>
                        </a:rPr>
                        <a:t>menyelesaikan</a:t>
                      </a:r>
                      <a:r>
                        <a:rPr lang="en-US" sz="1600" b="0" i="0" u="none" strike="noStrike" cap="none" dirty="0">
                          <a:solidFill>
                            <a:srgbClr val="000000"/>
                          </a:solidFill>
                          <a:latin typeface="Libre Franklin"/>
                          <a:ea typeface="Libre Franklin"/>
                          <a:cs typeface="Libre Franklin"/>
                          <a:sym typeface="Libre Franklin"/>
                        </a:rPr>
                        <a:t> </a:t>
                      </a:r>
                      <a:r>
                        <a:rPr lang="en-US" sz="1600" b="0" i="0" u="none" strike="noStrike" cap="none" dirty="0" err="1">
                          <a:solidFill>
                            <a:srgbClr val="000000"/>
                          </a:solidFill>
                          <a:latin typeface="Libre Franklin"/>
                          <a:ea typeface="Libre Franklin"/>
                          <a:cs typeface="Libre Franklin"/>
                          <a:sym typeface="Libre Franklin"/>
                        </a:rPr>
                        <a:t>pekerjaan</a:t>
                      </a:r>
                      <a:r>
                        <a:rPr lang="en-US" sz="1600" b="0" i="0" u="none" strike="noStrike" cap="none" dirty="0">
                          <a:solidFill>
                            <a:srgbClr val="000000"/>
                          </a:solidFill>
                          <a:latin typeface="Libre Franklin"/>
                          <a:ea typeface="Libre Franklin"/>
                          <a:cs typeface="Libre Franklin"/>
                          <a:sym typeface="Libre Franklin"/>
                        </a:rPr>
                        <a:t> </a:t>
                      </a:r>
                      <a:r>
                        <a:rPr lang="en-US" sz="1600" b="0" i="0" u="none" strike="noStrike" cap="none" dirty="0" err="1">
                          <a:solidFill>
                            <a:srgbClr val="000000"/>
                          </a:solidFill>
                          <a:latin typeface="Libre Franklin"/>
                          <a:ea typeface="Libre Franklin"/>
                          <a:cs typeface="Libre Franklin"/>
                          <a:sym typeface="Libre Franklin"/>
                        </a:rPr>
                        <a:t>rumah</a:t>
                      </a:r>
                      <a:r>
                        <a:rPr lang="en-US" sz="1600" b="0" i="0" u="none" strike="noStrike" cap="none" dirty="0">
                          <a:solidFill>
                            <a:srgbClr val="000000"/>
                          </a:solidFill>
                          <a:latin typeface="Libre Franklin"/>
                          <a:ea typeface="Libre Franklin"/>
                          <a:cs typeface="Libre Franklin"/>
                          <a:sym typeface="Libre Franklin"/>
                        </a:rPr>
                        <a:t> </a:t>
                      </a:r>
                      <a:r>
                        <a:rPr lang="en-US" sz="1600" b="0" i="0" u="none" strike="noStrike" cap="none" dirty="0" err="1">
                          <a:solidFill>
                            <a:srgbClr val="000000"/>
                          </a:solidFill>
                          <a:latin typeface="Libre Franklin"/>
                          <a:ea typeface="Libre Franklin"/>
                          <a:cs typeface="Libre Franklin"/>
                          <a:sym typeface="Libre Franklin"/>
                        </a:rPr>
                        <a:t>mereka</a:t>
                      </a:r>
                      <a:r>
                        <a:rPr lang="en-US" sz="1600" b="0" i="0" u="none" strike="noStrike" cap="none" dirty="0">
                          <a:solidFill>
                            <a:srgbClr val="000000"/>
                          </a:solidFill>
                          <a:latin typeface="Libre Franklin"/>
                          <a:ea typeface="Libre Franklin"/>
                          <a:cs typeface="Libre Franklin"/>
                          <a:sym typeface="Libre Franklin"/>
                        </a:rPr>
                        <a:t>)</a:t>
                      </a:r>
                      <a:br>
                        <a:rPr lang="en-US" sz="1600" b="0" i="0" u="none" strike="noStrike" cap="none" dirty="0">
                          <a:solidFill>
                            <a:srgbClr val="000000"/>
                          </a:solidFill>
                          <a:latin typeface="Libre Franklin"/>
                          <a:ea typeface="Libre Franklin"/>
                          <a:cs typeface="Libre Franklin"/>
                          <a:sym typeface="Libre Franklin"/>
                        </a:rPr>
                      </a:br>
                      <a:endParaRPr dirty="0"/>
                    </a:p>
                  </a:txBody>
                  <a:tcPr marL="68575" marR="685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9E0CD"/>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5"/>
          <p:cNvSpPr txBox="1">
            <a:spLocks noGrp="1"/>
          </p:cNvSpPr>
          <p:nvPr>
            <p:ph type="title" idx="4294967295"/>
          </p:nvPr>
        </p:nvSpPr>
        <p:spPr>
          <a:xfrm>
            <a:off x="457200" y="457200"/>
            <a:ext cx="8229600" cy="1099592"/>
          </a:xfrm>
          <a:prstGeom prst="rect">
            <a:avLst/>
          </a:prstGeom>
          <a:noFill/>
          <a:ln>
            <a:noFill/>
          </a:ln>
        </p:spPr>
        <p:txBody>
          <a:bodyPr spcFirstLastPara="1" wrap="square" lIns="91425" tIns="45700" rIns="91425" bIns="45700" anchor="ctr" anchorCtr="0">
            <a:normAutofit/>
          </a:bodyPr>
          <a:lstStyle/>
          <a:p>
            <a:pPr marL="0" marR="0" lvl="0" indent="0" algn="l" rtl="0">
              <a:lnSpc>
                <a:spcPct val="100000"/>
              </a:lnSpc>
              <a:spcBef>
                <a:spcPts val="0"/>
              </a:spcBef>
              <a:spcAft>
                <a:spcPts val="0"/>
              </a:spcAft>
              <a:buClr>
                <a:srgbClr val="00B0F0"/>
              </a:buClr>
              <a:buSzPts val="2800"/>
              <a:buFont typeface="Libre Franklin"/>
              <a:buNone/>
            </a:pPr>
            <a:r>
              <a:rPr lang="en-US" sz="2800" b="0" i="0" u="none" strike="noStrike" cap="none">
                <a:solidFill>
                  <a:srgbClr val="00B0F0"/>
                </a:solidFill>
                <a:latin typeface="Libre Franklin"/>
                <a:ea typeface="Libre Franklin"/>
                <a:cs typeface="Libre Franklin"/>
                <a:sym typeface="Libre Franklin"/>
              </a:rPr>
              <a:t>THE FUNCTION OF FUTURE PERFECT</a:t>
            </a:r>
            <a:endParaRPr sz="2800" b="0" i="0" u="none" strike="noStrike" cap="none">
              <a:solidFill>
                <a:srgbClr val="00B0F0"/>
              </a:solidFill>
              <a:latin typeface="Libre Franklin"/>
              <a:ea typeface="Libre Franklin"/>
              <a:cs typeface="Libre Franklin"/>
              <a:sym typeface="Libre Franklin"/>
            </a:endParaRPr>
          </a:p>
        </p:txBody>
      </p:sp>
      <p:sp>
        <p:nvSpPr>
          <p:cNvPr id="174" name="Google Shape;174;p25"/>
          <p:cNvSpPr txBox="1">
            <a:spLocks noGrp="1"/>
          </p:cNvSpPr>
          <p:nvPr>
            <p:ph type="body" idx="1"/>
          </p:nvPr>
        </p:nvSpPr>
        <p:spPr>
          <a:xfrm>
            <a:off x="457200" y="1341437"/>
            <a:ext cx="8229600" cy="4525962"/>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100000"/>
              </a:lnSpc>
              <a:spcBef>
                <a:spcPts val="0"/>
              </a:spcBef>
              <a:spcAft>
                <a:spcPts val="0"/>
              </a:spcAft>
              <a:buClr>
                <a:schemeClr val="accent1"/>
              </a:buClr>
              <a:buSzPts val="1680"/>
              <a:buFont typeface="Noto Sans Symbols"/>
              <a:buNone/>
            </a:pPr>
            <a:r>
              <a:rPr lang="en-US" sz="2400" b="1" i="0" u="none">
                <a:solidFill>
                  <a:schemeClr val="dk2"/>
                </a:solidFill>
                <a:latin typeface="Libre Franklin"/>
                <a:ea typeface="Libre Franklin"/>
                <a:cs typeface="Libre Franklin"/>
                <a:sym typeface="Libre Franklin"/>
              </a:rPr>
              <a:t>Future perfect tense</a:t>
            </a:r>
            <a:r>
              <a:rPr lang="en-US" sz="2400" b="0" i="0" u="none">
                <a:solidFill>
                  <a:schemeClr val="dk2"/>
                </a:solidFill>
                <a:latin typeface="Libre Franklin"/>
                <a:ea typeface="Libre Franklin"/>
                <a:cs typeface="Libre Franklin"/>
                <a:sym typeface="Libre Franklin"/>
              </a:rPr>
              <a:t> untuk menunjukkan bahwa suatu aksi akan telah selesai pada suatu waktu di masa depan. Time signal/penanda waktu yang dapat digunakan antara lain:</a:t>
            </a:r>
            <a:endParaRPr/>
          </a:p>
          <a:p>
            <a:pPr marL="0" marR="0" lvl="0" indent="0" algn="l" rtl="0">
              <a:lnSpc>
                <a:spcPct val="100000"/>
              </a:lnSpc>
              <a:spcBef>
                <a:spcPts val="480"/>
              </a:spcBef>
              <a:spcAft>
                <a:spcPts val="0"/>
              </a:spcAft>
              <a:buClr>
                <a:schemeClr val="accent1"/>
              </a:buClr>
              <a:buSzPts val="1680"/>
              <a:buFont typeface="Noto Sans Symbols"/>
              <a:buNone/>
            </a:pPr>
            <a:r>
              <a:rPr lang="en-US" sz="2400" b="0" i="0" u="none">
                <a:solidFill>
                  <a:schemeClr val="dk2"/>
                </a:solidFill>
                <a:latin typeface="Libre Franklin"/>
                <a:ea typeface="Libre Franklin"/>
                <a:cs typeface="Libre Franklin"/>
                <a:sym typeface="Libre Franklin"/>
              </a:rPr>
              <a:t> </a:t>
            </a:r>
            <a:endParaRPr/>
          </a:p>
          <a:p>
            <a:pPr marL="0" marR="0" lvl="0" indent="-80010" algn="l" rtl="0">
              <a:lnSpc>
                <a:spcPct val="100000"/>
              </a:lnSpc>
              <a:spcBef>
                <a:spcPts val="360"/>
              </a:spcBef>
              <a:spcAft>
                <a:spcPts val="0"/>
              </a:spcAft>
              <a:buClr>
                <a:schemeClr val="accent1"/>
              </a:buClr>
              <a:buSzPts val="1260"/>
              <a:buFont typeface="Noto Sans Symbols"/>
              <a:buChar char="🞭"/>
            </a:pPr>
            <a:r>
              <a:rPr lang="en-US" sz="1800" b="1" i="0" u="none">
                <a:solidFill>
                  <a:srgbClr val="FF0000"/>
                </a:solidFill>
                <a:latin typeface="Libre Franklin"/>
                <a:ea typeface="Libre Franklin"/>
                <a:cs typeface="Libre Franklin"/>
                <a:sym typeface="Libre Franklin"/>
              </a:rPr>
              <a:t>at this time next week/month</a:t>
            </a:r>
            <a:r>
              <a:rPr lang="en-US" sz="1800" b="0" i="0" u="none">
                <a:solidFill>
                  <a:srgbClr val="FF0000"/>
                </a:solidFill>
                <a:latin typeface="Libre Franklin"/>
                <a:ea typeface="Libre Franklin"/>
                <a:cs typeface="Libre Franklin"/>
                <a:sym typeface="Libre Franklin"/>
              </a:rPr>
              <a:t> </a:t>
            </a:r>
            <a:r>
              <a:rPr lang="en-US" sz="1800" b="0" i="0" u="none">
                <a:solidFill>
                  <a:schemeClr val="dk2"/>
                </a:solidFill>
                <a:latin typeface="Libre Franklin"/>
                <a:ea typeface="Libre Franklin"/>
                <a:cs typeface="Libre Franklin"/>
                <a:sym typeface="Libre Franklin"/>
              </a:rPr>
              <a:t>(pada waktu yang sama pada saat ini di minggu/bulan depan)</a:t>
            </a:r>
            <a:endParaRPr/>
          </a:p>
          <a:p>
            <a:pPr marL="0" marR="0" lvl="0" indent="-80010" algn="l" rtl="0">
              <a:lnSpc>
                <a:spcPct val="100000"/>
              </a:lnSpc>
              <a:spcBef>
                <a:spcPts val="360"/>
              </a:spcBef>
              <a:spcAft>
                <a:spcPts val="0"/>
              </a:spcAft>
              <a:buClr>
                <a:schemeClr val="accent1"/>
              </a:buClr>
              <a:buSzPts val="1260"/>
              <a:buFont typeface="Noto Sans Symbols"/>
              <a:buChar char="🞭"/>
            </a:pPr>
            <a:r>
              <a:rPr lang="en-US" sz="1800" b="1" i="0" u="none">
                <a:solidFill>
                  <a:srgbClr val="FF0000"/>
                </a:solidFill>
                <a:latin typeface="Libre Franklin"/>
                <a:ea typeface="Libre Franklin"/>
                <a:cs typeface="Libre Franklin"/>
                <a:sym typeface="Libre Franklin"/>
              </a:rPr>
              <a:t>by this time next week/month</a:t>
            </a:r>
            <a:r>
              <a:rPr lang="en-US" sz="1800" b="0" i="0" u="none">
                <a:solidFill>
                  <a:srgbClr val="FF0000"/>
                </a:solidFill>
                <a:latin typeface="Libre Franklin"/>
                <a:ea typeface="Libre Franklin"/>
                <a:cs typeface="Libre Franklin"/>
                <a:sym typeface="Libre Franklin"/>
              </a:rPr>
              <a:t> </a:t>
            </a:r>
            <a:r>
              <a:rPr lang="en-US" sz="1800" b="0" i="0" u="none">
                <a:solidFill>
                  <a:schemeClr val="dk2"/>
                </a:solidFill>
                <a:latin typeface="Libre Franklin"/>
                <a:ea typeface="Libre Franklin"/>
                <a:cs typeface="Libre Franklin"/>
                <a:sym typeface="Libre Franklin"/>
              </a:rPr>
              <a:t>(selambat-lambatnya waktu yang sama pada saat ini di minggu/bulan depan)</a:t>
            </a:r>
            <a:endParaRPr/>
          </a:p>
          <a:p>
            <a:pPr marL="0" marR="0" lvl="0" indent="-80010" algn="l" rtl="0">
              <a:lnSpc>
                <a:spcPct val="100000"/>
              </a:lnSpc>
              <a:spcBef>
                <a:spcPts val="360"/>
              </a:spcBef>
              <a:spcAft>
                <a:spcPts val="0"/>
              </a:spcAft>
              <a:buClr>
                <a:schemeClr val="accent1"/>
              </a:buClr>
              <a:buSzPts val="1260"/>
              <a:buFont typeface="Noto Sans Symbols"/>
              <a:buChar char="🞭"/>
            </a:pPr>
            <a:r>
              <a:rPr lang="en-US" sz="1800" b="1" i="0" u="none">
                <a:solidFill>
                  <a:srgbClr val="FF0000"/>
                </a:solidFill>
                <a:latin typeface="Libre Franklin"/>
                <a:ea typeface="Libre Franklin"/>
                <a:cs typeface="Libre Franklin"/>
                <a:sym typeface="Libre Franklin"/>
              </a:rPr>
              <a:t>by next Sunday</a:t>
            </a:r>
            <a:r>
              <a:rPr lang="en-US" sz="1800" b="0" i="0" u="none">
                <a:solidFill>
                  <a:srgbClr val="FF0000"/>
                </a:solidFill>
                <a:latin typeface="Libre Franklin"/>
                <a:ea typeface="Libre Franklin"/>
                <a:cs typeface="Libre Franklin"/>
                <a:sym typeface="Libre Franklin"/>
              </a:rPr>
              <a:t> </a:t>
            </a:r>
            <a:r>
              <a:rPr lang="en-US" sz="1800" b="0" i="0" u="none">
                <a:solidFill>
                  <a:schemeClr val="dk2"/>
                </a:solidFill>
                <a:latin typeface="Libre Franklin"/>
                <a:ea typeface="Libre Franklin"/>
                <a:cs typeface="Libre Franklin"/>
                <a:sym typeface="Libre Franklin"/>
              </a:rPr>
              <a:t>(tidak melebihi Minggu depan)</a:t>
            </a:r>
            <a:endParaRPr/>
          </a:p>
          <a:p>
            <a:pPr marL="0" marR="0" lvl="0" indent="-80010" algn="l" rtl="0">
              <a:lnSpc>
                <a:spcPct val="100000"/>
              </a:lnSpc>
              <a:spcBef>
                <a:spcPts val="360"/>
              </a:spcBef>
              <a:spcAft>
                <a:spcPts val="0"/>
              </a:spcAft>
              <a:buClr>
                <a:schemeClr val="accent1"/>
              </a:buClr>
              <a:buSzPts val="1260"/>
              <a:buFont typeface="Noto Sans Symbols"/>
              <a:buChar char="🞭"/>
            </a:pPr>
            <a:r>
              <a:rPr lang="en-US" sz="1800" b="1" i="0" u="none">
                <a:solidFill>
                  <a:srgbClr val="FF0000"/>
                </a:solidFill>
                <a:latin typeface="Libre Franklin"/>
                <a:ea typeface="Libre Franklin"/>
                <a:cs typeface="Libre Franklin"/>
                <a:sym typeface="Libre Franklin"/>
              </a:rPr>
              <a:t>by 9</a:t>
            </a:r>
            <a:r>
              <a:rPr lang="en-US" sz="1800" b="0" i="0" u="none">
                <a:solidFill>
                  <a:srgbClr val="FF0000"/>
                </a:solidFill>
                <a:latin typeface="Libre Franklin"/>
                <a:ea typeface="Libre Franklin"/>
                <a:cs typeface="Libre Franklin"/>
                <a:sym typeface="Libre Franklin"/>
              </a:rPr>
              <a:t> </a:t>
            </a:r>
            <a:r>
              <a:rPr lang="en-US" sz="1800" b="0" i="0" u="none">
                <a:solidFill>
                  <a:schemeClr val="dk2"/>
                </a:solidFill>
                <a:latin typeface="Libre Franklin"/>
                <a:ea typeface="Libre Franklin"/>
                <a:cs typeface="Libre Franklin"/>
                <a:sym typeface="Libre Franklin"/>
              </a:rPr>
              <a:t>(tidak melebihi pukul 9)</a:t>
            </a:r>
            <a:endParaRPr/>
          </a:p>
          <a:p>
            <a:pPr marL="0" marR="0" lvl="0" indent="-80010" algn="l" rtl="0">
              <a:lnSpc>
                <a:spcPct val="100000"/>
              </a:lnSpc>
              <a:spcBef>
                <a:spcPts val="360"/>
              </a:spcBef>
              <a:spcAft>
                <a:spcPts val="0"/>
              </a:spcAft>
              <a:buClr>
                <a:schemeClr val="accent1"/>
              </a:buClr>
              <a:buSzPts val="1260"/>
              <a:buFont typeface="Noto Sans Symbols"/>
              <a:buChar char="🞭"/>
            </a:pPr>
            <a:r>
              <a:rPr lang="en-US" sz="1800" b="1" i="0" u="none">
                <a:solidFill>
                  <a:srgbClr val="FF0000"/>
                </a:solidFill>
                <a:latin typeface="Libre Franklin"/>
                <a:ea typeface="Libre Franklin"/>
                <a:cs typeface="Libre Franklin"/>
                <a:sym typeface="Libre Franklin"/>
              </a:rPr>
              <a:t>tomorrow</a:t>
            </a:r>
            <a:r>
              <a:rPr lang="en-US" sz="1800" b="0" i="0" u="none">
                <a:solidFill>
                  <a:srgbClr val="FF0000"/>
                </a:solidFill>
                <a:latin typeface="Libre Franklin"/>
                <a:ea typeface="Libre Franklin"/>
                <a:cs typeface="Libre Franklin"/>
                <a:sym typeface="Libre Franklin"/>
              </a:rPr>
              <a:t> </a:t>
            </a:r>
            <a:r>
              <a:rPr lang="en-US" sz="1800" b="0" i="0" u="none">
                <a:solidFill>
                  <a:schemeClr val="dk2"/>
                </a:solidFill>
                <a:latin typeface="Libre Franklin"/>
                <a:ea typeface="Libre Franklin"/>
                <a:cs typeface="Libre Franklin"/>
                <a:sym typeface="Libre Franklin"/>
              </a:rPr>
              <a:t>(besok)</a:t>
            </a:r>
            <a:endParaRPr/>
          </a:p>
          <a:p>
            <a:pPr marL="0" marR="0" lvl="0" indent="-80010" algn="l" rtl="0">
              <a:lnSpc>
                <a:spcPct val="100000"/>
              </a:lnSpc>
              <a:spcBef>
                <a:spcPts val="360"/>
              </a:spcBef>
              <a:spcAft>
                <a:spcPts val="0"/>
              </a:spcAft>
              <a:buClr>
                <a:schemeClr val="accent1"/>
              </a:buClr>
              <a:buSzPts val="1260"/>
              <a:buFont typeface="Noto Sans Symbols"/>
              <a:buChar char="🞭"/>
            </a:pPr>
            <a:r>
              <a:rPr lang="en-US" sz="1800" b="1" i="0" u="none">
                <a:solidFill>
                  <a:srgbClr val="FF0000"/>
                </a:solidFill>
                <a:latin typeface="Libre Franklin"/>
                <a:ea typeface="Libre Franklin"/>
                <a:cs typeface="Libre Franklin"/>
                <a:sym typeface="Libre Franklin"/>
              </a:rPr>
              <a:t>on the 15th of May</a:t>
            </a:r>
            <a:r>
              <a:rPr lang="en-US" sz="1800" b="0" i="0" u="none">
                <a:solidFill>
                  <a:srgbClr val="FF0000"/>
                </a:solidFill>
                <a:latin typeface="Libre Franklin"/>
                <a:ea typeface="Libre Franklin"/>
                <a:cs typeface="Libre Franklin"/>
                <a:sym typeface="Libre Franklin"/>
              </a:rPr>
              <a:t> </a:t>
            </a:r>
            <a:r>
              <a:rPr lang="en-US" sz="1800" b="0" i="0" u="none">
                <a:solidFill>
                  <a:schemeClr val="dk2"/>
                </a:solidFill>
                <a:latin typeface="Libre Franklin"/>
                <a:ea typeface="Libre Franklin"/>
                <a:cs typeface="Libre Franklin"/>
                <a:sym typeface="Libre Franklin"/>
              </a:rPr>
              <a:t>(pada tanggal 15 bulan Mei)</a:t>
            </a:r>
            <a:endParaRPr/>
          </a:p>
          <a:p>
            <a:pPr marL="0" marR="0" lvl="0" indent="-80010" algn="l" rtl="0">
              <a:lnSpc>
                <a:spcPct val="100000"/>
              </a:lnSpc>
              <a:spcBef>
                <a:spcPts val="360"/>
              </a:spcBef>
              <a:spcAft>
                <a:spcPts val="0"/>
              </a:spcAft>
              <a:buClr>
                <a:schemeClr val="accent1"/>
              </a:buClr>
              <a:buSzPts val="1260"/>
              <a:buFont typeface="Noto Sans Symbols"/>
              <a:buChar char="🞭"/>
            </a:pPr>
            <a:r>
              <a:rPr lang="en-US" sz="1800" b="1" i="0" u="none">
                <a:solidFill>
                  <a:srgbClr val="FF0000"/>
                </a:solidFill>
                <a:latin typeface="Libre Franklin"/>
                <a:ea typeface="Libre Franklin"/>
                <a:cs typeface="Libre Franklin"/>
                <a:sym typeface="Libre Franklin"/>
              </a:rPr>
              <a:t>in 3 years time</a:t>
            </a:r>
            <a:r>
              <a:rPr lang="en-US" sz="1800" b="0" i="0" u="none">
                <a:solidFill>
                  <a:srgbClr val="FF0000"/>
                </a:solidFill>
                <a:latin typeface="Libre Franklin"/>
                <a:ea typeface="Libre Franklin"/>
                <a:cs typeface="Libre Franklin"/>
                <a:sym typeface="Libre Franklin"/>
              </a:rPr>
              <a:t> </a:t>
            </a:r>
            <a:r>
              <a:rPr lang="en-US" sz="1800" b="0" i="0" u="none">
                <a:solidFill>
                  <a:schemeClr val="dk2"/>
                </a:solidFill>
                <a:latin typeface="Libre Franklin"/>
                <a:ea typeface="Libre Franklin"/>
                <a:cs typeface="Libre Franklin"/>
                <a:sym typeface="Libre Franklin"/>
              </a:rPr>
              <a:t>(dalam waktu tiga tahun)</a:t>
            </a:r>
            <a:endParaRPr/>
          </a:p>
          <a:p>
            <a:pPr marL="342900" marR="0" lvl="0" indent="-262890" algn="l" rtl="0">
              <a:spcBef>
                <a:spcPts val="360"/>
              </a:spcBef>
              <a:spcAft>
                <a:spcPts val="0"/>
              </a:spcAft>
              <a:buClr>
                <a:schemeClr val="accent1"/>
              </a:buClr>
              <a:buSzPts val="1260"/>
              <a:buFont typeface="Noto Sans Symbols"/>
              <a:buNone/>
            </a:pPr>
            <a:endParaRPr sz="1800" b="0" i="0" u="none">
              <a:solidFill>
                <a:schemeClr val="dk2"/>
              </a:solidFill>
              <a:latin typeface="Libre Franklin"/>
              <a:ea typeface="Libre Franklin"/>
              <a:cs typeface="Libre Franklin"/>
              <a:sym typeface="Libre Frankli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6"/>
          <p:cNvSpPr txBox="1">
            <a:spLocks noGrp="1"/>
          </p:cNvSpPr>
          <p:nvPr>
            <p:ph type="title" idx="4294967295"/>
          </p:nvPr>
        </p:nvSpPr>
        <p:spPr>
          <a:xfrm>
            <a:off x="457200" y="457200"/>
            <a:ext cx="8229600" cy="1099592"/>
          </a:xfrm>
          <a:prstGeom prst="rect">
            <a:avLst/>
          </a:prstGeom>
          <a:noFill/>
          <a:ln>
            <a:noFill/>
          </a:ln>
        </p:spPr>
        <p:txBody>
          <a:bodyPr spcFirstLastPara="1" wrap="square" lIns="91425" tIns="45700" rIns="91425" bIns="45700" anchor="ctr" anchorCtr="0">
            <a:normAutofit/>
          </a:bodyPr>
          <a:lstStyle/>
          <a:p>
            <a:pPr marL="0" marR="0" lvl="0" indent="0" algn="l" rtl="0">
              <a:lnSpc>
                <a:spcPct val="100000"/>
              </a:lnSpc>
              <a:spcBef>
                <a:spcPts val="0"/>
              </a:spcBef>
              <a:spcAft>
                <a:spcPts val="0"/>
              </a:spcAft>
              <a:buClr>
                <a:srgbClr val="00B0F0"/>
              </a:buClr>
              <a:buSzPts val="2800"/>
              <a:buFont typeface="Libre Franklin"/>
              <a:buNone/>
            </a:pPr>
            <a:r>
              <a:rPr lang="en-US" sz="2800" b="0" i="0" u="none" strike="noStrike" cap="none">
                <a:solidFill>
                  <a:srgbClr val="00B0F0"/>
                </a:solidFill>
                <a:latin typeface="Libre Franklin"/>
                <a:ea typeface="Libre Franklin"/>
                <a:cs typeface="Libre Franklin"/>
                <a:sym typeface="Libre Franklin"/>
              </a:rPr>
              <a:t>EXAMPLES</a:t>
            </a:r>
            <a:endParaRPr sz="2800" b="0" i="0" u="none" strike="noStrike" cap="none">
              <a:solidFill>
                <a:srgbClr val="00B0F0"/>
              </a:solidFill>
              <a:latin typeface="Libre Franklin"/>
              <a:ea typeface="Libre Franklin"/>
              <a:cs typeface="Libre Franklin"/>
              <a:sym typeface="Libre Franklin"/>
            </a:endParaRPr>
          </a:p>
        </p:txBody>
      </p:sp>
      <p:graphicFrame>
        <p:nvGraphicFramePr>
          <p:cNvPr id="180" name="Google Shape;180;p26"/>
          <p:cNvGraphicFramePr/>
          <p:nvPr/>
        </p:nvGraphicFramePr>
        <p:xfrm>
          <a:off x="868362" y="1341437"/>
          <a:ext cx="7407275" cy="4525950"/>
        </p:xfrm>
        <a:graphic>
          <a:graphicData uri="http://schemas.openxmlformats.org/drawingml/2006/table">
            <a:tbl>
              <a:tblPr>
                <a:noFill/>
                <a:tableStyleId>{C626B8E1-F5DC-4232-997E-6A714C06863A}</a:tableStyleId>
              </a:tblPr>
              <a:tblGrid>
                <a:gridCol w="390525"/>
                <a:gridCol w="7016750"/>
              </a:tblGrid>
              <a:tr h="1069975">
                <a:tc>
                  <a:txBody>
                    <a:bodyPr/>
                    <a:lstStyle/>
                    <a:p>
                      <a:pPr marL="0" marR="0" lvl="0" indent="0" algn="l" rtl="0">
                        <a:spcBef>
                          <a:spcPts val="0"/>
                        </a:spcBef>
                        <a:spcAft>
                          <a:spcPts val="0"/>
                        </a:spcAft>
                        <a:buNone/>
                      </a:pPr>
                      <a:endParaRPr sz="1800">
                        <a:solidFill>
                          <a:schemeClr val="dk1"/>
                        </a:solidFill>
                        <a:latin typeface="Libre Franklin"/>
                        <a:ea typeface="Libre Franklin"/>
                        <a:cs typeface="Libre Franklin"/>
                        <a:sym typeface="Libre Franklin"/>
                      </a:endParaRPr>
                    </a:p>
                  </a:txBody>
                  <a:tcPr marL="82300" marR="82300" marT="41150" marB="41150" anchor="ctr"/>
                </a:tc>
                <a:tc>
                  <a:txBody>
                    <a:bodyPr/>
                    <a:lstStyle/>
                    <a:p>
                      <a:pPr marL="0" marR="0" lvl="0" indent="0" algn="l" rtl="0">
                        <a:lnSpc>
                          <a:spcPct val="100000"/>
                        </a:lnSpc>
                        <a:spcBef>
                          <a:spcPts val="0"/>
                        </a:spcBef>
                        <a:spcAft>
                          <a:spcPts val="0"/>
                        </a:spcAft>
                        <a:buClr>
                          <a:schemeClr val="dk1"/>
                        </a:buClr>
                        <a:buSzPts val="1600"/>
                        <a:buFont typeface="Libre Franklin"/>
                        <a:buNone/>
                      </a:pPr>
                      <a:r>
                        <a:rPr lang="en-US" sz="1600" b="0" i="0" u="none">
                          <a:solidFill>
                            <a:schemeClr val="dk1"/>
                          </a:solidFill>
                          <a:latin typeface="Libre Franklin"/>
                          <a:ea typeface="Libre Franklin"/>
                          <a:cs typeface="Libre Franklin"/>
                          <a:sym typeface="Libre Franklin"/>
                        </a:rPr>
                        <a:t>At this time next month, </a:t>
                      </a:r>
                      <a:r>
                        <a:rPr lang="en-US" sz="1600" b="0" i="0" u="none">
                          <a:solidFill>
                            <a:srgbClr val="FF0000"/>
                          </a:solidFill>
                          <a:latin typeface="Libre Franklin"/>
                          <a:ea typeface="Libre Franklin"/>
                          <a:cs typeface="Libre Franklin"/>
                          <a:sym typeface="Libre Franklin"/>
                        </a:rPr>
                        <a:t>I’</a:t>
                      </a:r>
                      <a:r>
                        <a:rPr lang="en-US" sz="1600" b="1" i="0" u="none">
                          <a:solidFill>
                            <a:srgbClr val="FF0000"/>
                          </a:solidFill>
                          <a:latin typeface="Libre Franklin"/>
                          <a:ea typeface="Libre Franklin"/>
                          <a:cs typeface="Libre Franklin"/>
                          <a:sym typeface="Libre Franklin"/>
                        </a:rPr>
                        <a:t>ll have finished</a:t>
                      </a:r>
                      <a:r>
                        <a:rPr lang="en-US" sz="1600" b="0" i="0" u="none">
                          <a:solidFill>
                            <a:srgbClr val="FF0000"/>
                          </a:solidFill>
                          <a:latin typeface="Libre Franklin"/>
                          <a:ea typeface="Libre Franklin"/>
                          <a:cs typeface="Libre Franklin"/>
                          <a:sym typeface="Libre Franklin"/>
                        </a:rPr>
                        <a:t> </a:t>
                      </a:r>
                      <a:r>
                        <a:rPr lang="en-US" sz="1600" b="0" i="0" u="none">
                          <a:solidFill>
                            <a:schemeClr val="dk1"/>
                          </a:solidFill>
                          <a:latin typeface="Libre Franklin"/>
                          <a:ea typeface="Libre Franklin"/>
                          <a:cs typeface="Libre Franklin"/>
                          <a:sym typeface="Libre Franklin"/>
                        </a:rPr>
                        <a:t>my driving course.</a:t>
                      </a:r>
                      <a:br>
                        <a:rPr lang="en-US" sz="1600" b="0" i="0" u="none">
                          <a:solidFill>
                            <a:schemeClr val="dk1"/>
                          </a:solidFill>
                          <a:latin typeface="Libre Franklin"/>
                          <a:ea typeface="Libre Franklin"/>
                          <a:cs typeface="Libre Franklin"/>
                          <a:sym typeface="Libre Franklin"/>
                        </a:rPr>
                      </a:br>
                      <a:r>
                        <a:rPr lang="en-US" sz="1600" b="0" i="0" u="none">
                          <a:solidFill>
                            <a:schemeClr val="dk1"/>
                          </a:solidFill>
                          <a:latin typeface="Libre Franklin"/>
                          <a:ea typeface="Libre Franklin"/>
                          <a:cs typeface="Libre Franklin"/>
                          <a:sym typeface="Libre Franklin"/>
                        </a:rPr>
                        <a:t>(Bulan depan, saya akan telah menyelesaikan kursus mengemudi.)</a:t>
                      </a:r>
                      <a:endParaRPr/>
                    </a:p>
                  </a:txBody>
                  <a:tcPr marL="82300" marR="82300" marT="41150" marB="41150" anchor="ctr"/>
                </a:tc>
              </a:tr>
              <a:tr h="1069975">
                <a:tc>
                  <a:txBody>
                    <a:bodyPr/>
                    <a:lstStyle/>
                    <a:p>
                      <a:pPr marL="0" marR="0" lvl="0" indent="0" algn="l" rtl="0">
                        <a:lnSpc>
                          <a:spcPct val="100000"/>
                        </a:lnSpc>
                        <a:spcBef>
                          <a:spcPts val="0"/>
                        </a:spcBef>
                        <a:spcAft>
                          <a:spcPts val="0"/>
                        </a:spcAft>
                        <a:buClr>
                          <a:schemeClr val="dk1"/>
                        </a:buClr>
                        <a:buSzPts val="1600"/>
                        <a:buFont typeface="Libre Franklin"/>
                        <a:buNone/>
                      </a:pPr>
                      <a:r>
                        <a:rPr lang="en-US" sz="1600" b="0" i="0" u="none">
                          <a:solidFill>
                            <a:schemeClr val="dk1"/>
                          </a:solidFill>
                          <a:latin typeface="Libre Franklin"/>
                          <a:ea typeface="Libre Franklin"/>
                          <a:cs typeface="Libre Franklin"/>
                          <a:sym typeface="Libre Franklin"/>
                        </a:rPr>
                        <a:t>2</a:t>
                      </a:r>
                      <a:endParaRPr/>
                    </a:p>
                  </a:txBody>
                  <a:tcPr marL="82300" marR="82300" marT="41150" marB="41150" anchor="ctr"/>
                </a:tc>
                <a:tc>
                  <a:txBody>
                    <a:bodyPr/>
                    <a:lstStyle/>
                    <a:p>
                      <a:pPr marL="0" marR="0" lvl="0" indent="0" algn="l" rtl="0">
                        <a:lnSpc>
                          <a:spcPct val="100000"/>
                        </a:lnSpc>
                        <a:spcBef>
                          <a:spcPts val="0"/>
                        </a:spcBef>
                        <a:spcAft>
                          <a:spcPts val="0"/>
                        </a:spcAft>
                        <a:buClr>
                          <a:schemeClr val="dk1"/>
                        </a:buClr>
                        <a:buSzPts val="1600"/>
                        <a:buFont typeface="Libre Franklin"/>
                        <a:buNone/>
                      </a:pPr>
                      <a:r>
                        <a:rPr lang="en-US" sz="1600" b="0" i="0" u="none">
                          <a:solidFill>
                            <a:schemeClr val="dk1"/>
                          </a:solidFill>
                          <a:latin typeface="Libre Franklin"/>
                          <a:ea typeface="Libre Franklin"/>
                          <a:cs typeface="Libre Franklin"/>
                          <a:sym typeface="Libre Franklin"/>
                        </a:rPr>
                        <a:t>By this time next week, we </a:t>
                      </a:r>
                      <a:r>
                        <a:rPr lang="en-US" sz="1600" b="1" i="0" u="none">
                          <a:solidFill>
                            <a:srgbClr val="FF0000"/>
                          </a:solidFill>
                          <a:latin typeface="Libre Franklin"/>
                          <a:ea typeface="Libre Franklin"/>
                          <a:cs typeface="Libre Franklin"/>
                          <a:sym typeface="Libre Franklin"/>
                        </a:rPr>
                        <a:t>will have lived</a:t>
                      </a:r>
                      <a:r>
                        <a:rPr lang="en-US" sz="1600" b="0" i="0" u="none">
                          <a:solidFill>
                            <a:srgbClr val="FF0000"/>
                          </a:solidFill>
                          <a:latin typeface="Libre Franklin"/>
                          <a:ea typeface="Libre Franklin"/>
                          <a:cs typeface="Libre Franklin"/>
                          <a:sym typeface="Libre Franklin"/>
                        </a:rPr>
                        <a:t> </a:t>
                      </a:r>
                      <a:r>
                        <a:rPr lang="en-US" sz="1600" b="0" i="0" u="none">
                          <a:solidFill>
                            <a:schemeClr val="dk1"/>
                          </a:solidFill>
                          <a:latin typeface="Libre Franklin"/>
                          <a:ea typeface="Libre Franklin"/>
                          <a:cs typeface="Libre Franklin"/>
                          <a:sym typeface="Libre Franklin"/>
                        </a:rPr>
                        <a:t>in this house for 2 years.</a:t>
                      </a:r>
                      <a:br>
                        <a:rPr lang="en-US" sz="1600" b="0" i="0" u="none">
                          <a:solidFill>
                            <a:schemeClr val="dk1"/>
                          </a:solidFill>
                          <a:latin typeface="Libre Franklin"/>
                          <a:ea typeface="Libre Franklin"/>
                          <a:cs typeface="Libre Franklin"/>
                          <a:sym typeface="Libre Franklin"/>
                        </a:rPr>
                      </a:br>
                      <a:r>
                        <a:rPr lang="en-US" sz="1600" b="0" i="0" u="none">
                          <a:solidFill>
                            <a:schemeClr val="dk1"/>
                          </a:solidFill>
                          <a:latin typeface="Libre Franklin"/>
                          <a:ea typeface="Libre Franklin"/>
                          <a:cs typeface="Libre Franklin"/>
                          <a:sym typeface="Libre Franklin"/>
                        </a:rPr>
                        <a:t>(Minggu depan, kita akan telah tinggal di rumah ini selama 2 tahun.)</a:t>
                      </a:r>
                      <a:endParaRPr/>
                    </a:p>
                  </a:txBody>
                  <a:tcPr marL="82300" marR="82300" marT="41150" marB="41150" anchor="ctr"/>
                </a:tc>
              </a:tr>
              <a:tr h="1069975">
                <a:tc>
                  <a:txBody>
                    <a:bodyPr/>
                    <a:lstStyle/>
                    <a:p>
                      <a:pPr marL="0" marR="0" lvl="0" indent="0" algn="l" rtl="0">
                        <a:lnSpc>
                          <a:spcPct val="100000"/>
                        </a:lnSpc>
                        <a:spcBef>
                          <a:spcPts val="0"/>
                        </a:spcBef>
                        <a:spcAft>
                          <a:spcPts val="0"/>
                        </a:spcAft>
                        <a:buClr>
                          <a:schemeClr val="dk1"/>
                        </a:buClr>
                        <a:buSzPts val="1600"/>
                        <a:buFont typeface="Libre Franklin"/>
                        <a:buNone/>
                      </a:pPr>
                      <a:r>
                        <a:rPr lang="en-US" sz="1600" b="0" i="0" u="none">
                          <a:solidFill>
                            <a:schemeClr val="dk1"/>
                          </a:solidFill>
                          <a:latin typeface="Libre Franklin"/>
                          <a:ea typeface="Libre Franklin"/>
                          <a:cs typeface="Libre Franklin"/>
                          <a:sym typeface="Libre Franklin"/>
                        </a:rPr>
                        <a:t>3</a:t>
                      </a:r>
                      <a:endParaRPr/>
                    </a:p>
                  </a:txBody>
                  <a:tcPr marL="82300" marR="82300" marT="41150" marB="41150" anchor="ctr"/>
                </a:tc>
                <a:tc>
                  <a:txBody>
                    <a:bodyPr/>
                    <a:lstStyle/>
                    <a:p>
                      <a:pPr marL="0" marR="0" lvl="0" indent="0" algn="l" rtl="0">
                        <a:lnSpc>
                          <a:spcPct val="100000"/>
                        </a:lnSpc>
                        <a:spcBef>
                          <a:spcPts val="0"/>
                        </a:spcBef>
                        <a:spcAft>
                          <a:spcPts val="0"/>
                        </a:spcAft>
                        <a:buClr>
                          <a:schemeClr val="dk1"/>
                        </a:buClr>
                        <a:buSzPts val="1600"/>
                        <a:buFont typeface="Libre Franklin"/>
                        <a:buNone/>
                      </a:pPr>
                      <a:r>
                        <a:rPr lang="en-US" sz="1600" b="0" i="0" u="none">
                          <a:solidFill>
                            <a:schemeClr val="dk1"/>
                          </a:solidFill>
                          <a:latin typeface="Libre Franklin"/>
                          <a:ea typeface="Libre Franklin"/>
                          <a:cs typeface="Libre Franklin"/>
                          <a:sym typeface="Libre Franklin"/>
                        </a:rPr>
                        <a:t>The mechanic </a:t>
                      </a:r>
                      <a:r>
                        <a:rPr lang="en-US" sz="1600" b="1" i="0" u="none">
                          <a:solidFill>
                            <a:srgbClr val="FF0000"/>
                          </a:solidFill>
                          <a:latin typeface="Libre Franklin"/>
                          <a:ea typeface="Libre Franklin"/>
                          <a:cs typeface="Libre Franklin"/>
                          <a:sym typeface="Libre Franklin"/>
                        </a:rPr>
                        <a:t>will have repaired</a:t>
                      </a:r>
                      <a:r>
                        <a:rPr lang="en-US" sz="1600" b="0" i="0" u="none">
                          <a:solidFill>
                            <a:srgbClr val="FF0000"/>
                          </a:solidFill>
                          <a:latin typeface="Libre Franklin"/>
                          <a:ea typeface="Libre Franklin"/>
                          <a:cs typeface="Libre Franklin"/>
                          <a:sym typeface="Libre Franklin"/>
                        </a:rPr>
                        <a:t> </a:t>
                      </a:r>
                      <a:r>
                        <a:rPr lang="en-US" sz="1600" b="0" i="0" u="none">
                          <a:solidFill>
                            <a:schemeClr val="dk1"/>
                          </a:solidFill>
                          <a:latin typeface="Libre Franklin"/>
                          <a:ea typeface="Libre Franklin"/>
                          <a:cs typeface="Libre Franklin"/>
                          <a:sym typeface="Libre Franklin"/>
                        </a:rPr>
                        <a:t>my car tomorrow.</a:t>
                      </a:r>
                      <a:br>
                        <a:rPr lang="en-US" sz="1600" b="0" i="0" u="none">
                          <a:solidFill>
                            <a:schemeClr val="dk1"/>
                          </a:solidFill>
                          <a:latin typeface="Libre Franklin"/>
                          <a:ea typeface="Libre Franklin"/>
                          <a:cs typeface="Libre Franklin"/>
                          <a:sym typeface="Libre Franklin"/>
                        </a:rPr>
                      </a:br>
                      <a:r>
                        <a:rPr lang="en-US" sz="1600" b="0" i="0" u="none">
                          <a:solidFill>
                            <a:schemeClr val="dk1"/>
                          </a:solidFill>
                          <a:latin typeface="Libre Franklin"/>
                          <a:ea typeface="Libre Franklin"/>
                          <a:cs typeface="Libre Franklin"/>
                          <a:sym typeface="Libre Franklin"/>
                        </a:rPr>
                        <a:t>(Montir akan telah memperbaiki mobil saya besok.)</a:t>
                      </a:r>
                      <a:endParaRPr/>
                    </a:p>
                  </a:txBody>
                  <a:tcPr marL="82300" marR="82300" marT="41150" marB="41150" anchor="ctr"/>
                </a:tc>
              </a:tr>
              <a:tr h="1316025">
                <a:tc>
                  <a:txBody>
                    <a:bodyPr/>
                    <a:lstStyle/>
                    <a:p>
                      <a:pPr marL="0" marR="0" lvl="0" indent="0" algn="l" rtl="0">
                        <a:lnSpc>
                          <a:spcPct val="100000"/>
                        </a:lnSpc>
                        <a:spcBef>
                          <a:spcPts val="0"/>
                        </a:spcBef>
                        <a:spcAft>
                          <a:spcPts val="0"/>
                        </a:spcAft>
                        <a:buClr>
                          <a:schemeClr val="dk1"/>
                        </a:buClr>
                        <a:buSzPts val="1600"/>
                        <a:buFont typeface="Libre Franklin"/>
                        <a:buNone/>
                      </a:pPr>
                      <a:r>
                        <a:rPr lang="en-US" sz="1600" b="0" i="0" u="none">
                          <a:solidFill>
                            <a:schemeClr val="dk1"/>
                          </a:solidFill>
                          <a:latin typeface="Libre Franklin"/>
                          <a:ea typeface="Libre Franklin"/>
                          <a:cs typeface="Libre Franklin"/>
                          <a:sym typeface="Libre Franklin"/>
                        </a:rPr>
                        <a:t>4</a:t>
                      </a:r>
                      <a:endParaRPr/>
                    </a:p>
                  </a:txBody>
                  <a:tcPr marL="82300" marR="82300" marT="41150" marB="41150" anchor="ctr"/>
                </a:tc>
                <a:tc>
                  <a:txBody>
                    <a:bodyPr/>
                    <a:lstStyle/>
                    <a:p>
                      <a:pPr marL="0" marR="0" lvl="0" indent="0" algn="l" rtl="0">
                        <a:lnSpc>
                          <a:spcPct val="100000"/>
                        </a:lnSpc>
                        <a:spcBef>
                          <a:spcPts val="0"/>
                        </a:spcBef>
                        <a:spcAft>
                          <a:spcPts val="0"/>
                        </a:spcAft>
                        <a:buClr>
                          <a:schemeClr val="dk1"/>
                        </a:buClr>
                        <a:buSzPts val="1600"/>
                        <a:buFont typeface="Libre Franklin"/>
                        <a:buNone/>
                      </a:pPr>
                      <a:r>
                        <a:rPr lang="en-US" sz="1600" b="0" i="0" u="none">
                          <a:solidFill>
                            <a:schemeClr val="dk1"/>
                          </a:solidFill>
                          <a:latin typeface="Libre Franklin"/>
                          <a:ea typeface="Libre Franklin"/>
                          <a:cs typeface="Libre Franklin"/>
                          <a:sym typeface="Libre Franklin"/>
                        </a:rPr>
                        <a:t>On the 15th of May it will </a:t>
                      </a:r>
                      <a:r>
                        <a:rPr lang="en-US" sz="1600" b="1" i="0" u="none">
                          <a:solidFill>
                            <a:srgbClr val="FF0000"/>
                          </a:solidFill>
                          <a:latin typeface="Libre Franklin"/>
                          <a:ea typeface="Libre Franklin"/>
                          <a:cs typeface="Libre Franklin"/>
                          <a:sym typeface="Libre Franklin"/>
                        </a:rPr>
                        <a:t>have been</a:t>
                      </a:r>
                      <a:r>
                        <a:rPr lang="en-US" sz="1600" b="0" i="0" u="none">
                          <a:solidFill>
                            <a:srgbClr val="FF0000"/>
                          </a:solidFill>
                          <a:latin typeface="Libre Franklin"/>
                          <a:ea typeface="Libre Franklin"/>
                          <a:cs typeface="Libre Franklin"/>
                          <a:sym typeface="Libre Franklin"/>
                        </a:rPr>
                        <a:t> </a:t>
                      </a:r>
                      <a:r>
                        <a:rPr lang="en-US" sz="1600" b="0" i="0" u="none">
                          <a:solidFill>
                            <a:schemeClr val="dk1"/>
                          </a:solidFill>
                          <a:latin typeface="Libre Franklin"/>
                          <a:ea typeface="Libre Franklin"/>
                          <a:cs typeface="Libre Franklin"/>
                          <a:sym typeface="Libre Franklin"/>
                        </a:rPr>
                        <a:t>two months since we met for the first time.</a:t>
                      </a:r>
                      <a:br>
                        <a:rPr lang="en-US" sz="1600" b="0" i="0" u="none">
                          <a:solidFill>
                            <a:schemeClr val="dk1"/>
                          </a:solidFill>
                          <a:latin typeface="Libre Franklin"/>
                          <a:ea typeface="Libre Franklin"/>
                          <a:cs typeface="Libre Franklin"/>
                          <a:sym typeface="Libre Franklin"/>
                        </a:rPr>
                      </a:br>
                      <a:r>
                        <a:rPr lang="en-US" sz="1600" b="0" i="0" u="none">
                          <a:solidFill>
                            <a:schemeClr val="dk1"/>
                          </a:solidFill>
                          <a:latin typeface="Libre Franklin"/>
                          <a:ea typeface="Libre Franklin"/>
                          <a:cs typeface="Libre Franklin"/>
                          <a:sym typeface="Libre Franklin"/>
                        </a:rPr>
                        <a:t>(Tanggal 15 Mei akan menjadi dua bulan sejak kita bertemu pertama kali.)</a:t>
                      </a:r>
                      <a:endParaRPr/>
                    </a:p>
                  </a:txBody>
                  <a:tcPr marL="82300" marR="82300" marT="41150" marB="41150" anchor="ctr"/>
                </a:tc>
              </a:tr>
            </a:tbl>
          </a:graphicData>
        </a:graphic>
      </p:graphicFrame>
      <p:sp>
        <p:nvSpPr>
          <p:cNvPr id="181" name="Google Shape;181;p26"/>
          <p:cNvSpPr txBox="1"/>
          <p:nvPr/>
        </p:nvSpPr>
        <p:spPr>
          <a:xfrm>
            <a:off x="868362" y="1293812"/>
            <a:ext cx="184150" cy="55245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200"/>
              <a:buFont typeface="Arial"/>
              <a:buNone/>
            </a:pPr>
            <a:endParaRPr sz="12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200" b="1" i="0" u="non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7"/>
          <p:cNvSpPr/>
          <p:nvPr/>
        </p:nvSpPr>
        <p:spPr>
          <a:xfrm>
            <a:off x="1908175" y="2420937"/>
            <a:ext cx="5832475" cy="2016125"/>
          </a:xfrm>
          <a:prstGeom prst="wave">
            <a:avLst>
              <a:gd name="adj1" fmla="val 2700"/>
              <a:gd name="adj2" fmla="val 0"/>
            </a:avLst>
          </a:prstGeom>
          <a:solidFill>
            <a:schemeClr val="accent1"/>
          </a:solidFill>
          <a:ln w="25400" cap="flat" cmpd="sng">
            <a:solidFill>
              <a:srgbClr val="B0761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87" name="Google Shape;187;p27"/>
          <p:cNvSpPr/>
          <p:nvPr/>
        </p:nvSpPr>
        <p:spPr>
          <a:xfrm>
            <a:off x="1497956" y="2967335"/>
            <a:ext cx="6148093" cy="1754326"/>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6C6"/>
              </a:buClr>
              <a:buSzPts val="5400"/>
              <a:buFont typeface="Arial"/>
              <a:buNone/>
            </a:pPr>
            <a:r>
              <a:rPr lang="en-US" sz="5400" b="1" i="0" u="none" strike="noStrike" cap="none">
                <a:solidFill>
                  <a:srgbClr val="FFF6C6"/>
                </a:solidFill>
                <a:latin typeface="Arial"/>
                <a:ea typeface="Arial"/>
                <a:cs typeface="Arial"/>
                <a:sym typeface="Arial"/>
              </a:rPr>
              <a:t>THANK YOU AND </a:t>
            </a:r>
            <a:endParaRPr/>
          </a:p>
          <a:p>
            <a:pPr marL="0" marR="0" lvl="0" indent="0" algn="ctr" rtl="0">
              <a:lnSpc>
                <a:spcPct val="100000"/>
              </a:lnSpc>
              <a:spcBef>
                <a:spcPts val="0"/>
              </a:spcBef>
              <a:spcAft>
                <a:spcPts val="0"/>
              </a:spcAft>
              <a:buClr>
                <a:srgbClr val="FFF6C6"/>
              </a:buClr>
              <a:buSzPts val="5400"/>
              <a:buFont typeface="Arial"/>
              <a:buNone/>
            </a:pPr>
            <a:r>
              <a:rPr lang="en-US" sz="5400" b="1" i="0" u="none" strike="noStrike" cap="none">
                <a:solidFill>
                  <a:srgbClr val="FFF6C6"/>
                </a:solidFill>
                <a:latin typeface="Arial"/>
                <a:ea typeface="Arial"/>
                <a:cs typeface="Arial"/>
                <a:sym typeface="Arial"/>
              </a:rPr>
              <a:t>SEE YOU </a:t>
            </a:r>
            <a:endParaRPr/>
          </a:p>
        </p:txBody>
      </p:sp>
    </p:spTree>
  </p:cSld>
  <p:clrMapOvr>
    <a:masterClrMapping/>
  </p:clrMapOvr>
</p:sld>
</file>

<file path=ppt/theme/theme1.xml><?xml version="1.0" encoding="utf-8"?>
<a:theme xmlns:a="http://schemas.openxmlformats.org/drawingml/2006/main" name="1_Trek">
  <a:themeElements>
    <a:clrScheme name="Trek">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Trek">
  <a:themeElements>
    <a:clrScheme name="Trek">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Trek">
  <a:themeElements>
    <a:clrScheme name="Trek">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rek">
  <a:themeElements>
    <a:clrScheme name="Trek">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Trek">
  <a:themeElements>
    <a:clrScheme name="Trek">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Trek">
  <a:themeElements>
    <a:clrScheme name="Trek">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Trek">
  <a:themeElements>
    <a:clrScheme name="Trek">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Trek">
  <a:themeElements>
    <a:clrScheme name="Trek">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Trek">
  <a:themeElements>
    <a:clrScheme name="Trek">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305</Words>
  <Application>Microsoft Office PowerPoint</Application>
  <PresentationFormat>On-screen Show (4:3)</PresentationFormat>
  <Paragraphs>39</Paragraphs>
  <Slides>7</Slides>
  <Notes>7</Notes>
  <HiddenSlides>0</HiddenSlides>
  <MMClips>0</MMClips>
  <ScaleCrop>false</ScaleCrop>
  <HeadingPairs>
    <vt:vector size="4" baseType="variant">
      <vt:variant>
        <vt:lpstr>Theme</vt:lpstr>
      </vt:variant>
      <vt:variant>
        <vt:i4>9</vt:i4>
      </vt:variant>
      <vt:variant>
        <vt:lpstr>Slide Titles</vt:lpstr>
      </vt:variant>
      <vt:variant>
        <vt:i4>7</vt:i4>
      </vt:variant>
    </vt:vector>
  </HeadingPairs>
  <TitlesOfParts>
    <vt:vector size="16" baseType="lpstr">
      <vt:lpstr>1_Trek</vt:lpstr>
      <vt:lpstr>2_Trek</vt:lpstr>
      <vt:lpstr>5_Trek</vt:lpstr>
      <vt:lpstr>Trek</vt:lpstr>
      <vt:lpstr>3_Trek</vt:lpstr>
      <vt:lpstr>4_Trek</vt:lpstr>
      <vt:lpstr>6_Trek</vt:lpstr>
      <vt:lpstr>7_Trek</vt:lpstr>
      <vt:lpstr>8_Trek</vt:lpstr>
      <vt:lpstr>FUTURE PERFECT TENSES</vt:lpstr>
      <vt:lpstr>WHAT IS FUTURE PERFECT</vt:lpstr>
      <vt:lpstr>PowerPoint Presentation</vt:lpstr>
      <vt:lpstr>THE FUNCTION OF FUTURE PERFECT</vt:lpstr>
      <vt:lpstr>THE FUNCTION OF FUTURE PERFECT</vt:lpstr>
      <vt:lpstr>EXAMPLES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PERFECT TENSES</dc:title>
  <dc:creator>USER</dc:creator>
  <cp:lastModifiedBy>USER</cp:lastModifiedBy>
  <cp:revision>1</cp:revision>
  <dcterms:modified xsi:type="dcterms:W3CDTF">2022-05-17T08:07:07Z</dcterms:modified>
</cp:coreProperties>
</file>