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79" autoAdjust="0"/>
    <p:restoredTop sz="94660"/>
  </p:normalViewPr>
  <p:slideViewPr>
    <p:cSldViewPr>
      <p:cViewPr varScale="1">
        <p:scale>
          <a:sx n="69" d="100"/>
          <a:sy n="69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1B0098-CB18-413E-91F5-32DEE517B1FC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AF19A6F-D5E1-4EFA-ADF8-8E47DC387C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B0098-CB18-413E-91F5-32DEE517B1FC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19A6F-D5E1-4EFA-ADF8-8E47DC387C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B0098-CB18-413E-91F5-32DEE517B1FC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19A6F-D5E1-4EFA-ADF8-8E47DC387C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B0098-CB18-413E-91F5-32DEE517B1FC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19A6F-D5E1-4EFA-ADF8-8E47DC387C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B0098-CB18-413E-91F5-32DEE517B1FC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19A6F-D5E1-4EFA-ADF8-8E47DC387C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B0098-CB18-413E-91F5-32DEE517B1FC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19A6F-D5E1-4EFA-ADF8-8E47DC387C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B0098-CB18-413E-91F5-32DEE517B1FC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19A6F-D5E1-4EFA-ADF8-8E47DC387C1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B0098-CB18-413E-91F5-32DEE517B1FC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19A6F-D5E1-4EFA-ADF8-8E47DC387C1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B0098-CB18-413E-91F5-32DEE517B1FC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19A6F-D5E1-4EFA-ADF8-8E47DC387C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B1B0098-CB18-413E-91F5-32DEE517B1FC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19A6F-D5E1-4EFA-ADF8-8E47DC387C1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1B0098-CB18-413E-91F5-32DEE517B1FC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AF19A6F-D5E1-4EFA-ADF8-8E47DC387C1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1B0098-CB18-413E-91F5-32DEE517B1FC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AF19A6F-D5E1-4EFA-ADF8-8E47DC387C1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PERFECT TENSE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 : MISS INDAH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-838200" y="1219200"/>
            <a:ext cx="9144000" cy="486429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200" dirty="0" smtClean="0"/>
              <a:t>Future Perfect is used to describe an activity completed before another activity in the future. </a:t>
            </a:r>
          </a:p>
          <a:p>
            <a:pPr algn="just"/>
            <a:r>
              <a:rPr lang="en-US" sz="3200" dirty="0" smtClean="0"/>
              <a:t>In </a:t>
            </a:r>
            <a:r>
              <a:rPr lang="en-US" sz="3200" dirty="0" err="1" smtClean="0"/>
              <a:t>Bahasa</a:t>
            </a:r>
            <a:r>
              <a:rPr lang="en-US" sz="3200" dirty="0" smtClean="0"/>
              <a:t>, Future Perfect </a:t>
            </a:r>
            <a:r>
              <a:rPr lang="en-US" sz="3200" dirty="0" err="1" smtClean="0"/>
              <a:t>digunakan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menyatakan</a:t>
            </a:r>
            <a:r>
              <a:rPr lang="en-US" sz="3200" dirty="0" smtClean="0"/>
              <a:t> </a:t>
            </a:r>
            <a:r>
              <a:rPr lang="en-US" sz="3200" dirty="0" err="1" smtClean="0"/>
              <a:t>sesuatu</a:t>
            </a:r>
            <a:r>
              <a:rPr lang="en-US" sz="3200" dirty="0" smtClean="0"/>
              <a:t> yang </a:t>
            </a:r>
            <a:r>
              <a:rPr lang="en-US" sz="3200" dirty="0" err="1" smtClean="0"/>
              <a:t>sudah</a:t>
            </a:r>
            <a:r>
              <a:rPr lang="en-US" sz="3200" dirty="0" smtClean="0"/>
              <a:t> </a:t>
            </a:r>
            <a:r>
              <a:rPr lang="en-US" sz="3200" dirty="0" err="1" smtClean="0"/>
              <a:t>terjadi</a:t>
            </a:r>
            <a:r>
              <a:rPr lang="en-US" sz="3200" dirty="0" smtClean="0"/>
              <a:t> </a:t>
            </a:r>
            <a:r>
              <a:rPr lang="en-US" sz="3200" dirty="0" err="1" smtClean="0"/>
              <a:t>sebelum</a:t>
            </a:r>
            <a:r>
              <a:rPr lang="en-US" sz="3200" dirty="0" smtClean="0"/>
              <a:t> </a:t>
            </a:r>
            <a:r>
              <a:rPr lang="en-US" sz="3200" dirty="0" err="1" smtClean="0"/>
              <a:t>sesuatu</a:t>
            </a:r>
            <a:r>
              <a:rPr lang="en-US" sz="3200" dirty="0" smtClean="0"/>
              <a:t> yang lain </a:t>
            </a:r>
            <a:r>
              <a:rPr lang="en-US" sz="3200" dirty="0" err="1" smtClean="0"/>
              <a:t>terjadi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masa</a:t>
            </a:r>
            <a:r>
              <a:rPr lang="en-US" sz="3200" dirty="0" smtClean="0"/>
              <a:t> yang </a:t>
            </a:r>
            <a:r>
              <a:rPr lang="en-US" sz="3200" dirty="0" err="1" smtClean="0"/>
              <a:t>akan</a:t>
            </a:r>
            <a:r>
              <a:rPr lang="en-US" sz="3200" dirty="0" smtClean="0"/>
              <a:t> </a:t>
            </a:r>
            <a:r>
              <a:rPr lang="en-US" sz="3200" dirty="0" err="1" smtClean="0"/>
              <a:t>datang</a:t>
            </a:r>
            <a:r>
              <a:rPr lang="en-US" sz="3200" dirty="0" smtClean="0"/>
              <a:t>.</a:t>
            </a:r>
          </a:p>
          <a:p>
            <a:pPr algn="just"/>
            <a:r>
              <a:rPr lang="en-US" sz="3200" dirty="0" smtClean="0"/>
              <a:t>There are 2 activities in Future Perfect</a:t>
            </a:r>
          </a:p>
          <a:p>
            <a:pPr algn="just">
              <a:buNone/>
            </a:pPr>
            <a:r>
              <a:rPr lang="en-US" sz="3200" dirty="0" smtClean="0"/>
              <a:t>~ 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activity is in the Future Perfect</a:t>
            </a:r>
          </a:p>
          <a:p>
            <a:pPr algn="just">
              <a:buNone/>
            </a:pPr>
            <a:r>
              <a:rPr lang="en-US" sz="3200" dirty="0" smtClean="0"/>
              <a:t>~ 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activity is in the Simple Present    </a:t>
            </a: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(+) S + will + have + V3 </a:t>
            </a:r>
          </a:p>
          <a:p>
            <a:r>
              <a:rPr lang="en-US" sz="3200" dirty="0" smtClean="0"/>
              <a:t>(- )  S + will + not + have + V3</a:t>
            </a:r>
          </a:p>
          <a:p>
            <a:r>
              <a:rPr lang="en-US" sz="3200" dirty="0" smtClean="0"/>
              <a:t>( ? )  Will + S + have + V3</a:t>
            </a:r>
          </a:p>
          <a:p>
            <a:endParaRPr lang="en-US" sz="3200" dirty="0" smtClean="0"/>
          </a:p>
          <a:p>
            <a:r>
              <a:rPr lang="en-US" sz="3200" dirty="0" smtClean="0"/>
              <a:t>Examples : </a:t>
            </a:r>
          </a:p>
          <a:p>
            <a:pPr>
              <a:buNone/>
            </a:pPr>
            <a:r>
              <a:rPr lang="en-US" sz="3200" dirty="0" smtClean="0"/>
              <a:t>(+) He will have studied math</a:t>
            </a:r>
          </a:p>
          <a:p>
            <a:pPr>
              <a:buNone/>
            </a:pPr>
            <a:r>
              <a:rPr lang="en-US" sz="3200" dirty="0" smtClean="0"/>
              <a:t>(- ) He will not have studied math</a:t>
            </a:r>
          </a:p>
          <a:p>
            <a:pPr>
              <a:buNone/>
            </a:pPr>
            <a:r>
              <a:rPr lang="en-US" sz="3200" dirty="0" smtClean="0"/>
              <a:t>( ? ) Will he have studied math ?</a:t>
            </a:r>
          </a:p>
          <a:p>
            <a:endParaRPr lang="en-US" sz="32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715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By ……</a:t>
            </a:r>
          </a:p>
          <a:p>
            <a:pPr>
              <a:buNone/>
            </a:pPr>
            <a:r>
              <a:rPr lang="en-US" sz="3200" dirty="0" smtClean="0"/>
              <a:t>By next month</a:t>
            </a:r>
          </a:p>
          <a:p>
            <a:pPr>
              <a:buNone/>
            </a:pPr>
            <a:r>
              <a:rPr lang="en-US" sz="3200" dirty="0" smtClean="0"/>
              <a:t>By July 2021</a:t>
            </a:r>
          </a:p>
          <a:p>
            <a:pPr>
              <a:buNone/>
            </a:pPr>
            <a:r>
              <a:rPr lang="en-US" sz="3200" dirty="0" smtClean="0"/>
              <a:t>By tomorrow</a:t>
            </a:r>
          </a:p>
          <a:p>
            <a:pPr>
              <a:buNone/>
            </a:pPr>
            <a:r>
              <a:rPr lang="en-US" sz="3200" dirty="0" smtClean="0"/>
              <a:t>By Sunday</a:t>
            </a:r>
          </a:p>
          <a:p>
            <a:pPr>
              <a:buNone/>
            </a:pPr>
            <a:r>
              <a:rPr lang="en-US" sz="3200" dirty="0" smtClean="0"/>
              <a:t>Ex : By tomorrow they will have left Medan.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When + Simple Present, Future Perfect</a:t>
            </a:r>
          </a:p>
          <a:p>
            <a:pPr>
              <a:buNone/>
            </a:pPr>
            <a:r>
              <a:rPr lang="en-US" sz="3200" dirty="0" smtClean="0"/>
              <a:t>Ex : When you come to my house, I will have done my home work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3345" y="274638"/>
            <a:ext cx="8243455" cy="1124671"/>
          </a:xfrm>
        </p:spPr>
        <p:txBody>
          <a:bodyPr/>
          <a:lstStyle/>
          <a:p>
            <a:r>
              <a:rPr lang="en-US" dirty="0" smtClean="0"/>
              <a:t>TIME SIGNALS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5715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Before + Simple Present, Future Perfect</a:t>
            </a:r>
          </a:p>
          <a:p>
            <a:pPr>
              <a:buNone/>
            </a:pPr>
            <a:r>
              <a:rPr lang="en-US" sz="3200" dirty="0" smtClean="0"/>
              <a:t>Ex : Before he comes, we will have prepared the party.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In + Time</a:t>
            </a:r>
          </a:p>
          <a:p>
            <a:pPr>
              <a:buNone/>
            </a:pPr>
            <a:r>
              <a:rPr lang="en-US" sz="3200" dirty="0" smtClean="0"/>
              <a:t>Ex : In 3 years, </a:t>
            </a:r>
            <a:r>
              <a:rPr lang="en-US" sz="3200" dirty="0" err="1" smtClean="0"/>
              <a:t>Tono</a:t>
            </a:r>
            <a:r>
              <a:rPr lang="en-US" sz="3200" dirty="0" smtClean="0"/>
              <a:t> will have finished his master degree.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At this time next week/month/year</a:t>
            </a:r>
          </a:p>
          <a:p>
            <a:pPr>
              <a:buNone/>
            </a:pPr>
            <a:r>
              <a:rPr lang="en-US" sz="3200" dirty="0" smtClean="0"/>
              <a:t>Ex : At this time next month, I will have met </a:t>
            </a:r>
            <a:r>
              <a:rPr lang="en-US" sz="3200" dirty="0" err="1" smtClean="0"/>
              <a:t>Christiano</a:t>
            </a:r>
            <a:r>
              <a:rPr lang="en-US" sz="3200" dirty="0" smtClean="0"/>
              <a:t> </a:t>
            </a:r>
            <a:r>
              <a:rPr lang="en-US" sz="3200" dirty="0" err="1" smtClean="0"/>
              <a:t>Ronaldo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5029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Future Perfect is used to express an action that was done in the past and will be finished in the future.</a:t>
            </a:r>
          </a:p>
          <a:p>
            <a:endParaRPr lang="en-US" sz="3200" dirty="0" smtClean="0"/>
          </a:p>
          <a:p>
            <a:r>
              <a:rPr lang="en-US" sz="3200" dirty="0" smtClean="0"/>
              <a:t>In Bahasa Future Perfect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bentuk</a:t>
            </a:r>
            <a:r>
              <a:rPr lang="en-US" sz="3200" dirty="0" smtClean="0"/>
              <a:t> </a:t>
            </a:r>
            <a:r>
              <a:rPr lang="en-US" sz="3200" dirty="0" err="1" smtClean="0"/>
              <a:t>kalimat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digunakan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mengekspresikan</a:t>
            </a:r>
            <a:r>
              <a:rPr lang="en-US" sz="3200" dirty="0" smtClean="0"/>
              <a:t> </a:t>
            </a:r>
            <a:r>
              <a:rPr lang="en-US" sz="3200" dirty="0" err="1" smtClean="0"/>
              <a:t>tindakan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sudah</a:t>
            </a:r>
            <a:r>
              <a:rPr lang="en-US" sz="3200" dirty="0" smtClean="0"/>
              <a:t> di </a:t>
            </a:r>
            <a:r>
              <a:rPr lang="en-US" sz="3200" dirty="0" err="1" smtClean="0"/>
              <a:t>kerjakan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masa </a:t>
            </a:r>
            <a:r>
              <a:rPr lang="en-US" sz="3200" dirty="0" err="1" smtClean="0"/>
              <a:t>sekarang</a:t>
            </a:r>
            <a:r>
              <a:rPr lang="en-US" sz="3200" dirty="0" smtClean="0"/>
              <a:t> 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akan</a:t>
            </a:r>
            <a:r>
              <a:rPr lang="en-US" sz="3200" dirty="0" smtClean="0"/>
              <a:t> </a:t>
            </a:r>
            <a:r>
              <a:rPr lang="en-US" sz="3200" dirty="0" err="1" smtClean="0"/>
              <a:t>segera</a:t>
            </a:r>
            <a:r>
              <a:rPr lang="en-US" sz="3200" dirty="0" smtClean="0"/>
              <a:t> </a:t>
            </a:r>
            <a:r>
              <a:rPr lang="en-US" sz="3200" dirty="0" err="1" smtClean="0"/>
              <a:t>selesai</a:t>
            </a:r>
            <a:r>
              <a:rPr lang="en-US" sz="3200" dirty="0" smtClean="0"/>
              <a:t> di masa yang </a:t>
            </a:r>
            <a:r>
              <a:rPr lang="en-US" sz="3200" dirty="0" err="1" smtClean="0"/>
              <a:t>akan</a:t>
            </a:r>
            <a:r>
              <a:rPr lang="en-US" sz="3200" dirty="0" smtClean="0"/>
              <a:t> </a:t>
            </a:r>
            <a:r>
              <a:rPr lang="en-US" sz="3200" dirty="0" err="1" smtClean="0"/>
              <a:t>datang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276</TotalTime>
  <Words>280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Lucida Sans Unicode</vt:lpstr>
      <vt:lpstr>Verdana</vt:lpstr>
      <vt:lpstr>Wingdings 2</vt:lpstr>
      <vt:lpstr>Wingdings 3</vt:lpstr>
      <vt:lpstr>Concourse</vt:lpstr>
      <vt:lpstr>FUTURE PERFECT TENSE</vt:lpstr>
      <vt:lpstr>DEFINITION </vt:lpstr>
      <vt:lpstr>PATTERN</vt:lpstr>
      <vt:lpstr>TIME SIGNALS</vt:lpstr>
      <vt:lpstr>PowerPoint Presentation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PERFECT TENSE</dc:title>
  <dc:creator>acer</dc:creator>
  <cp:lastModifiedBy>Lenovo</cp:lastModifiedBy>
  <cp:revision>21</cp:revision>
  <dcterms:created xsi:type="dcterms:W3CDTF">2020-08-09T13:08:58Z</dcterms:created>
  <dcterms:modified xsi:type="dcterms:W3CDTF">2021-08-06T04:11:28Z</dcterms:modified>
</cp:coreProperties>
</file>