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22162F-FE4C-4474-A887-1553453AD0EA}"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AB20-EF96-44C0-88AF-F315E7DE4242}" type="slidenum">
              <a:rPr lang="en-US" smtClean="0"/>
              <a:t>‹#›</a:t>
            </a:fld>
            <a:endParaRPr lang="en-US"/>
          </a:p>
        </p:txBody>
      </p:sp>
    </p:spTree>
    <p:extLst>
      <p:ext uri="{BB962C8B-B14F-4D97-AF65-F5344CB8AC3E}">
        <p14:creationId xmlns:p14="http://schemas.microsoft.com/office/powerpoint/2010/main" val="3172653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22162F-FE4C-4474-A887-1553453AD0EA}"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AB20-EF96-44C0-88AF-F315E7DE4242}" type="slidenum">
              <a:rPr lang="en-US" smtClean="0"/>
              <a:t>‹#›</a:t>
            </a:fld>
            <a:endParaRPr lang="en-US"/>
          </a:p>
        </p:txBody>
      </p:sp>
    </p:spTree>
    <p:extLst>
      <p:ext uri="{BB962C8B-B14F-4D97-AF65-F5344CB8AC3E}">
        <p14:creationId xmlns:p14="http://schemas.microsoft.com/office/powerpoint/2010/main" val="3671895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22162F-FE4C-4474-A887-1553453AD0EA}"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AB20-EF96-44C0-88AF-F315E7DE4242}" type="slidenum">
              <a:rPr lang="en-US" smtClean="0"/>
              <a:t>‹#›</a:t>
            </a:fld>
            <a:endParaRPr lang="en-US"/>
          </a:p>
        </p:txBody>
      </p:sp>
    </p:spTree>
    <p:extLst>
      <p:ext uri="{BB962C8B-B14F-4D97-AF65-F5344CB8AC3E}">
        <p14:creationId xmlns:p14="http://schemas.microsoft.com/office/powerpoint/2010/main" val="9343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22162F-FE4C-4474-A887-1553453AD0EA}"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AB20-EF96-44C0-88AF-F315E7DE4242}" type="slidenum">
              <a:rPr lang="en-US" smtClean="0"/>
              <a:t>‹#›</a:t>
            </a:fld>
            <a:endParaRPr lang="en-US"/>
          </a:p>
        </p:txBody>
      </p:sp>
    </p:spTree>
    <p:extLst>
      <p:ext uri="{BB962C8B-B14F-4D97-AF65-F5344CB8AC3E}">
        <p14:creationId xmlns:p14="http://schemas.microsoft.com/office/powerpoint/2010/main" val="2287771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22162F-FE4C-4474-A887-1553453AD0EA}"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AB20-EF96-44C0-88AF-F315E7DE4242}" type="slidenum">
              <a:rPr lang="en-US" smtClean="0"/>
              <a:t>‹#›</a:t>
            </a:fld>
            <a:endParaRPr lang="en-US"/>
          </a:p>
        </p:txBody>
      </p:sp>
    </p:spTree>
    <p:extLst>
      <p:ext uri="{BB962C8B-B14F-4D97-AF65-F5344CB8AC3E}">
        <p14:creationId xmlns:p14="http://schemas.microsoft.com/office/powerpoint/2010/main" val="2746727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22162F-FE4C-4474-A887-1553453AD0EA}"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AB20-EF96-44C0-88AF-F315E7DE4242}" type="slidenum">
              <a:rPr lang="en-US" smtClean="0"/>
              <a:t>‹#›</a:t>
            </a:fld>
            <a:endParaRPr lang="en-US"/>
          </a:p>
        </p:txBody>
      </p:sp>
    </p:spTree>
    <p:extLst>
      <p:ext uri="{BB962C8B-B14F-4D97-AF65-F5344CB8AC3E}">
        <p14:creationId xmlns:p14="http://schemas.microsoft.com/office/powerpoint/2010/main" val="1063058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22162F-FE4C-4474-A887-1553453AD0EA}" type="datetimeFigureOut">
              <a:rPr lang="en-US" smtClean="0"/>
              <a:t>10/13/2021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44AB20-EF96-44C0-88AF-F315E7DE4242}" type="slidenum">
              <a:rPr lang="en-US" smtClean="0"/>
              <a:t>‹#›</a:t>
            </a:fld>
            <a:endParaRPr lang="en-US"/>
          </a:p>
        </p:txBody>
      </p:sp>
    </p:spTree>
    <p:extLst>
      <p:ext uri="{BB962C8B-B14F-4D97-AF65-F5344CB8AC3E}">
        <p14:creationId xmlns:p14="http://schemas.microsoft.com/office/powerpoint/2010/main" val="2153820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22162F-FE4C-4474-A887-1553453AD0EA}" type="datetimeFigureOut">
              <a:rPr lang="en-US" smtClean="0"/>
              <a:t>10/13/2021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44AB20-EF96-44C0-88AF-F315E7DE4242}" type="slidenum">
              <a:rPr lang="en-US" smtClean="0"/>
              <a:t>‹#›</a:t>
            </a:fld>
            <a:endParaRPr lang="en-US"/>
          </a:p>
        </p:txBody>
      </p:sp>
    </p:spTree>
    <p:extLst>
      <p:ext uri="{BB962C8B-B14F-4D97-AF65-F5344CB8AC3E}">
        <p14:creationId xmlns:p14="http://schemas.microsoft.com/office/powerpoint/2010/main" val="319487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2162F-FE4C-4474-A887-1553453AD0EA}" type="datetimeFigureOut">
              <a:rPr lang="en-US" smtClean="0"/>
              <a:t>10/13/2021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44AB20-EF96-44C0-88AF-F315E7DE4242}" type="slidenum">
              <a:rPr lang="en-US" smtClean="0"/>
              <a:t>‹#›</a:t>
            </a:fld>
            <a:endParaRPr lang="en-US"/>
          </a:p>
        </p:txBody>
      </p:sp>
    </p:spTree>
    <p:extLst>
      <p:ext uri="{BB962C8B-B14F-4D97-AF65-F5344CB8AC3E}">
        <p14:creationId xmlns:p14="http://schemas.microsoft.com/office/powerpoint/2010/main" val="226041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A22162F-FE4C-4474-A887-1553453AD0EA}"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AB20-EF96-44C0-88AF-F315E7DE4242}" type="slidenum">
              <a:rPr lang="en-US" smtClean="0"/>
              <a:t>‹#›</a:t>
            </a:fld>
            <a:endParaRPr lang="en-US"/>
          </a:p>
        </p:txBody>
      </p:sp>
    </p:spTree>
    <p:extLst>
      <p:ext uri="{BB962C8B-B14F-4D97-AF65-F5344CB8AC3E}">
        <p14:creationId xmlns:p14="http://schemas.microsoft.com/office/powerpoint/2010/main" val="89561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A22162F-FE4C-4474-A887-1553453AD0EA}"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AB20-EF96-44C0-88AF-F315E7DE4242}" type="slidenum">
              <a:rPr lang="en-US" smtClean="0"/>
              <a:t>‹#›</a:t>
            </a:fld>
            <a:endParaRPr lang="en-US"/>
          </a:p>
        </p:txBody>
      </p:sp>
    </p:spTree>
    <p:extLst>
      <p:ext uri="{BB962C8B-B14F-4D97-AF65-F5344CB8AC3E}">
        <p14:creationId xmlns:p14="http://schemas.microsoft.com/office/powerpoint/2010/main" val="3845133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22162F-FE4C-4474-A887-1553453AD0EA}" type="datetimeFigureOut">
              <a:rPr lang="en-US" smtClean="0"/>
              <a:t>10/13/2021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4AB20-EF96-44C0-88AF-F315E7DE4242}" type="slidenum">
              <a:rPr lang="en-US" smtClean="0"/>
              <a:t>‹#›</a:t>
            </a:fld>
            <a:endParaRPr lang="en-US"/>
          </a:p>
        </p:txBody>
      </p:sp>
    </p:spTree>
    <p:extLst>
      <p:ext uri="{BB962C8B-B14F-4D97-AF65-F5344CB8AC3E}">
        <p14:creationId xmlns:p14="http://schemas.microsoft.com/office/powerpoint/2010/main" val="2084632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FUTURE CONTINUOUS</a:t>
            </a:r>
            <a:endParaRPr lang="en-US" dirty="0"/>
          </a:p>
        </p:txBody>
      </p:sp>
      <p:sp>
        <p:nvSpPr>
          <p:cNvPr id="3" name="Subtitle 2"/>
          <p:cNvSpPr>
            <a:spLocks noGrp="1"/>
          </p:cNvSpPr>
          <p:nvPr>
            <p:ph type="subTitle" idx="1"/>
          </p:nvPr>
        </p:nvSpPr>
        <p:spPr/>
        <p:txBody>
          <a:bodyPr/>
          <a:lstStyle/>
          <a:p>
            <a:r>
              <a:rPr lang="en-US" dirty="0" smtClean="0"/>
              <a:t>BY : MISS INDAH</a:t>
            </a:r>
            <a:endParaRPr lang="en-US" dirty="0"/>
          </a:p>
        </p:txBody>
      </p:sp>
    </p:spTree>
    <p:extLst>
      <p:ext uri="{BB962C8B-B14F-4D97-AF65-F5344CB8AC3E}">
        <p14:creationId xmlns:p14="http://schemas.microsoft.com/office/powerpoint/2010/main" val="2470960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a:bodyPr>
          <a:lstStyle/>
          <a:p>
            <a:r>
              <a:rPr lang="en-US" sz="4000" dirty="0" smtClean="0"/>
              <a:t>Future continuous tense refers to a verb tense which denotes that something will happen in the future and continued for an expected period of time. In other words, we can say that it indicates that something will occur in the future and continue for an expected length of time.</a:t>
            </a:r>
            <a:endParaRPr lang="en-US" sz="4000" dirty="0"/>
          </a:p>
        </p:txBody>
      </p:sp>
    </p:spTree>
    <p:extLst>
      <p:ext uri="{BB962C8B-B14F-4D97-AF65-F5344CB8AC3E}">
        <p14:creationId xmlns:p14="http://schemas.microsoft.com/office/powerpoint/2010/main" val="3864941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mn-lt"/>
              </a:rPr>
              <a:t>FORMULA</a:t>
            </a:r>
            <a:endParaRPr lang="en-US" sz="2800" dirty="0">
              <a:latin typeface="+mn-lt"/>
            </a:endParaRPr>
          </a:p>
        </p:txBody>
      </p:sp>
      <p:sp>
        <p:nvSpPr>
          <p:cNvPr id="3" name="Content Placeholder 2"/>
          <p:cNvSpPr>
            <a:spLocks noGrp="1"/>
          </p:cNvSpPr>
          <p:nvPr>
            <p:ph idx="1"/>
          </p:nvPr>
        </p:nvSpPr>
        <p:spPr/>
        <p:txBody>
          <a:bodyPr/>
          <a:lstStyle/>
          <a:p>
            <a:r>
              <a:rPr lang="en-US" dirty="0" smtClean="0"/>
              <a:t>(+) S + WILL + BE + V-ING</a:t>
            </a:r>
          </a:p>
          <a:p>
            <a:r>
              <a:rPr lang="en-US" dirty="0" smtClean="0"/>
              <a:t>(-)  S + WILL + NOT + BE + V-ING</a:t>
            </a:r>
          </a:p>
          <a:p>
            <a:r>
              <a:rPr lang="en-US" dirty="0" smtClean="0"/>
              <a:t>(?) WILL + S + BE + V-ING </a:t>
            </a:r>
            <a:endParaRPr lang="en-US" dirty="0"/>
          </a:p>
        </p:txBody>
      </p:sp>
    </p:spTree>
    <p:extLst>
      <p:ext uri="{BB962C8B-B14F-4D97-AF65-F5344CB8AC3E}">
        <p14:creationId xmlns:p14="http://schemas.microsoft.com/office/powerpoint/2010/main" val="3523873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SIGNALS</a:t>
            </a:r>
            <a:endParaRPr lang="en-US" dirty="0"/>
          </a:p>
        </p:txBody>
      </p:sp>
      <p:sp>
        <p:nvSpPr>
          <p:cNvPr id="3" name="Content Placeholder 2"/>
          <p:cNvSpPr>
            <a:spLocks noGrp="1"/>
          </p:cNvSpPr>
          <p:nvPr>
            <p:ph idx="1"/>
          </p:nvPr>
        </p:nvSpPr>
        <p:spPr/>
        <p:txBody>
          <a:bodyPr/>
          <a:lstStyle/>
          <a:p>
            <a:pPr marL="0" indent="0">
              <a:buNone/>
            </a:pPr>
            <a:r>
              <a:rPr lang="en-US" dirty="0" smtClean="0"/>
              <a:t>CERTAIN TIME                      + 			FUTURE TIME</a:t>
            </a:r>
            <a:endParaRPr lang="en-US" dirty="0"/>
          </a:p>
          <a:p>
            <a:r>
              <a:rPr lang="en-US" dirty="0" smtClean="0"/>
              <a:t>AT THIS TIME					TONIGHT</a:t>
            </a:r>
          </a:p>
          <a:p>
            <a:r>
              <a:rPr lang="en-US" dirty="0" smtClean="0"/>
              <a:t>AT THIS MOMMENT				 NEXT-…</a:t>
            </a:r>
          </a:p>
          <a:p>
            <a:r>
              <a:rPr lang="en-US" dirty="0" smtClean="0"/>
              <a:t>Pm							 TOMORROW	</a:t>
            </a:r>
          </a:p>
          <a:p>
            <a:r>
              <a:rPr lang="en-US" dirty="0" smtClean="0"/>
              <a:t>am</a:t>
            </a:r>
          </a:p>
          <a:p>
            <a:r>
              <a:rPr lang="en-US" dirty="0" smtClean="0"/>
              <a:t>O’clock</a:t>
            </a:r>
            <a:endParaRPr lang="en-US" dirty="0"/>
          </a:p>
        </p:txBody>
      </p:sp>
    </p:spTree>
    <p:extLst>
      <p:ext uri="{BB962C8B-B14F-4D97-AF65-F5344CB8AC3E}">
        <p14:creationId xmlns:p14="http://schemas.microsoft.com/office/powerpoint/2010/main" val="3138876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At 10 am tomorrow</a:t>
            </a:r>
            <a:r>
              <a:rPr lang="en-US" dirty="0" smtClean="0"/>
              <a:t>, he will </a:t>
            </a:r>
            <a:r>
              <a:rPr lang="en-US" dirty="0" smtClean="0"/>
              <a:t>be coming </a:t>
            </a:r>
            <a:r>
              <a:rPr lang="en-US" dirty="0" smtClean="0"/>
              <a:t>to my house</a:t>
            </a:r>
          </a:p>
          <a:p>
            <a:r>
              <a:rPr lang="en-US" dirty="0" smtClean="0"/>
              <a:t>At this time next Friday, I will be studying Mandarin</a:t>
            </a:r>
          </a:p>
          <a:p>
            <a:r>
              <a:rPr lang="en-US" dirty="0" smtClean="0"/>
              <a:t>At 8 o’clock next week, they will be visiting the zoo </a:t>
            </a:r>
          </a:p>
          <a:p>
            <a:endParaRPr lang="en-US" dirty="0" smtClean="0"/>
          </a:p>
          <a:p>
            <a:endParaRPr lang="en-US" dirty="0"/>
          </a:p>
        </p:txBody>
      </p:sp>
    </p:spTree>
    <p:extLst>
      <p:ext uri="{BB962C8B-B14F-4D97-AF65-F5344CB8AC3E}">
        <p14:creationId xmlns:p14="http://schemas.microsoft.com/office/powerpoint/2010/main" val="1809231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USAGE </a:t>
            </a:r>
            <a:endParaRPr lang="en-US" dirty="0"/>
          </a:p>
        </p:txBody>
      </p:sp>
      <p:sp>
        <p:nvSpPr>
          <p:cNvPr id="3" name="Content Placeholder 2"/>
          <p:cNvSpPr>
            <a:spLocks noGrp="1"/>
          </p:cNvSpPr>
          <p:nvPr>
            <p:ph idx="1"/>
          </p:nvPr>
        </p:nvSpPr>
        <p:spPr/>
        <p:txBody>
          <a:bodyPr/>
          <a:lstStyle/>
          <a:p>
            <a:r>
              <a:rPr lang="en-US" dirty="0" smtClean="0"/>
              <a:t>TO DESCRIBE INTERRUPTED ACTIONS IN THE FUTURE </a:t>
            </a:r>
          </a:p>
          <a:p>
            <a:pPr marL="0" indent="0">
              <a:buNone/>
            </a:pPr>
            <a:r>
              <a:rPr lang="en-US" dirty="0" smtClean="0"/>
              <a:t>Ex : When you come tomorrow, they will be playing tennis</a:t>
            </a:r>
          </a:p>
          <a:p>
            <a:r>
              <a:rPr lang="en-US" dirty="0" smtClean="0"/>
              <a:t>TO EXPRESS ACTIONS IN PROGRESS AT A SPECIFIC TIME IN THE FUTURE</a:t>
            </a:r>
          </a:p>
          <a:p>
            <a:pPr marL="0" indent="0">
              <a:buNone/>
            </a:pPr>
            <a:r>
              <a:rPr lang="en-US" dirty="0" smtClean="0"/>
              <a:t>Ex : At 12 o’clock tomorrow, we will be having lunch  at school</a:t>
            </a:r>
          </a:p>
          <a:p>
            <a:r>
              <a:rPr lang="en-US" dirty="0" smtClean="0"/>
              <a:t>TO REFER ACTIONS THAT ARE HAPPENING NOW AND EXPEXTED TO CONTINUE SOME TIME IN THE FUTURE. (combined with “still”)</a:t>
            </a:r>
          </a:p>
          <a:p>
            <a:pPr marL="0" indent="0">
              <a:buNone/>
            </a:pPr>
            <a:r>
              <a:rPr lang="en-US" dirty="0" smtClean="0"/>
              <a:t>Ex : Unfortunately, sea levels will still be rising in 20 years</a:t>
            </a:r>
            <a:endParaRPr lang="en-US" dirty="0"/>
          </a:p>
        </p:txBody>
      </p:sp>
    </p:spTree>
    <p:extLst>
      <p:ext uri="{BB962C8B-B14F-4D97-AF65-F5344CB8AC3E}">
        <p14:creationId xmlns:p14="http://schemas.microsoft.com/office/powerpoint/2010/main" val="866049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TO ASK A QUESTION POLITELY ABOUT THE FUTURE</a:t>
            </a:r>
          </a:p>
          <a:p>
            <a:pPr marL="0" indent="0">
              <a:buNone/>
            </a:pPr>
            <a:r>
              <a:rPr lang="en-US" dirty="0" smtClean="0"/>
              <a:t>Ex : Will you be bringing your friend to the party tonight?</a:t>
            </a:r>
            <a:endParaRPr lang="en-US" dirty="0"/>
          </a:p>
          <a:p>
            <a:r>
              <a:rPr lang="en-US" dirty="0" smtClean="0"/>
              <a:t>TO EMPHASIZE FUTURE PLANS AND INTENTIONS</a:t>
            </a:r>
          </a:p>
          <a:p>
            <a:pPr marL="0" indent="0">
              <a:buNone/>
            </a:pPr>
            <a:r>
              <a:rPr lang="en-US" dirty="0" smtClean="0"/>
              <a:t>Ex : He’ll be coming to visit us </a:t>
            </a:r>
            <a:r>
              <a:rPr lang="en-US" dirty="0" smtClean="0"/>
              <a:t>at this time next </a:t>
            </a:r>
            <a:r>
              <a:rPr lang="en-US" dirty="0" smtClean="0"/>
              <a:t>week</a:t>
            </a:r>
            <a:endParaRPr lang="en-US" dirty="0"/>
          </a:p>
        </p:txBody>
      </p:sp>
    </p:spTree>
    <p:extLst>
      <p:ext uri="{BB962C8B-B14F-4D97-AF65-F5344CB8AC3E}">
        <p14:creationId xmlns:p14="http://schemas.microsoft.com/office/powerpoint/2010/main" val="37878337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250</Words>
  <Application>Microsoft Office PowerPoint</Application>
  <PresentationFormat>Widescreen</PresentationFormat>
  <Paragraphs>30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FUTURE CONTINUOUS</vt:lpstr>
      <vt:lpstr>DEFINITION</vt:lpstr>
      <vt:lpstr>FORMULA</vt:lpstr>
      <vt:lpstr>TIME SIGNALS</vt:lpstr>
      <vt:lpstr>EXAMPLES</vt:lpstr>
      <vt:lpstr>THE USAGE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CONTINUOUS</dc:title>
  <dc:creator>Lenovo</dc:creator>
  <cp:lastModifiedBy>Lenovo</cp:lastModifiedBy>
  <cp:revision>10</cp:revision>
  <dcterms:created xsi:type="dcterms:W3CDTF">2021-10-12T07:19:49Z</dcterms:created>
  <dcterms:modified xsi:type="dcterms:W3CDTF">2021-10-13T07:48:06Z</dcterms:modified>
</cp:coreProperties>
</file>