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6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CD7C-5D71-4C71-8CFA-85B42BA6F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488F19-C684-48D2-909F-067DDFF3F8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8038B-2CE0-4006-B51A-F4B69C15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E967-509D-45B4-82C5-64AEECA97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63669-6EB0-4D86-9FBF-D034D19F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1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8AFFB-7177-4767-AC9F-F6DCE1DE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0431D-A8C1-4ABE-A087-AD63092C8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0886A-AEB3-403C-9305-E96E79D9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94457-44E1-425A-A5BD-81D1DCF1F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02371-B565-42CF-AB1B-B256E892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73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BB1F5-366C-48F0-96AE-3FA4167A7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AA927-4A4B-426B-8A65-CC73E7555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BD825-0B86-453C-80D4-10AD11B3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2ADEE-75B2-427D-AD71-0ED05AAE8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8966E-7F89-427F-B9AB-81F872D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76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DCD70-B668-4A2C-971C-641B14F61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5A0E2-A31D-4CB1-8B97-3A5B9DF0C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5B90A-2E06-4B65-8995-4538C2C4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9EEC2-E6A2-46CB-8267-1755BE134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F9FBE-8E6C-41EA-A9F7-49684B90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0232-BF94-49F9-A9E6-51885CA6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462B0-7808-424A-9CC1-C61548739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4225C-78A8-4349-ABB3-3F6F996B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DDC11-3A80-4D4E-8E4C-6E2DCAB9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7AAA6-63B9-41FC-BCAE-88291D9B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7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66D5B-D266-44E2-B8FB-FBAC50FE5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F67E8-3B19-4EFB-9592-F58A10974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0475D-8B06-4565-BB68-C7250343C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BECDB-C3C1-453B-B34F-12941F9B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4B4A1-41C7-44BE-AD52-78291F83D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22EE0-5327-416F-82CA-D95FED816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0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5F66-4D78-4A9D-9324-736D7424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4BC6C-1B4E-413A-9923-B066CC462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62797-28F3-46EC-95AC-F5205A243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3C0A8-884F-4121-A479-0F1C1BE9E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32D7AF-03DF-4D23-BEA7-DC8A773E5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52B71C-D9C6-47A2-A2EB-533B33E53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5FE459-0D9B-462C-99F7-61228BBF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36167-DF71-4ADA-80A7-6A1D62DC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9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EFD1-80ED-456B-81CA-61D8B6AE7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DE68-CA31-42C7-A3B5-9D2483F7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104835-8410-4F71-B728-85A58D23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A46F6-1D11-43A2-8424-B1D36E75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9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F71A6-953C-4E4F-92A8-7810D9D75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287A78-303F-4EB3-A609-EA969258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9DB91-8C0C-46C6-BEA5-EBB0A4F2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2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1B879-4135-498C-B48C-64CA5CEF4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4E968-4BCA-4766-9C17-360099A6B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63511-715E-4337-B840-DA99BE908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B6263-C9D9-4FE0-9437-26961FDBD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9CD55-5BFC-440F-92B8-A2D531B13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9E882-1AA9-4AFA-99FE-52794C16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EAEF3-3A20-4FF0-8D07-0B65C1959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5BF5D9-2355-4057-8CE3-6F270E0A2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DF063-40A9-4714-B5DE-2556907B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91CB9-D382-49D3-B90D-01E5DE5B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ACFF4-8383-4498-86C6-ABF6BC94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14BA4-C1BE-43B6-9A8F-B173845C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3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73112B-9645-4A4D-9928-1659AA5C6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F729-0431-4482-B395-45E37002F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0DF26-D5BE-4529-8AC9-D90BD5C61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2008F-E09A-4414-8FAF-B22520EB3B0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2035-2183-4522-94DE-BD5799E4D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D011C-AE06-4D51-9398-7A8B6CED7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D9040-7782-449A-BBAB-F060C7E8B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8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076AB58-2A8A-4113-8770-949BF7641520}"/>
              </a:ext>
            </a:extLst>
          </p:cNvPr>
          <p:cNvSpPr txBox="1"/>
          <p:nvPr/>
        </p:nvSpPr>
        <p:spPr>
          <a:xfrm>
            <a:off x="873039" y="1675930"/>
            <a:ext cx="22674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1. Pick tool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FEFE09-DDF5-4723-9B3D-9A368F1FA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30" y="2527088"/>
            <a:ext cx="1673078" cy="9933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B88614B-BE8B-4C9A-8E7D-76866DF919D6}"/>
              </a:ext>
            </a:extLst>
          </p:cNvPr>
          <p:cNvSpPr txBox="1"/>
          <p:nvPr/>
        </p:nvSpPr>
        <p:spPr>
          <a:xfrm>
            <a:off x="663878" y="3801650"/>
            <a:ext cx="92692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Berfungsi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 </a:t>
            </a:r>
            <a:r>
              <a:rPr lang="en-GB" dirty="0" err="1"/>
              <a:t>mengaktifkan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akan</a:t>
            </a:r>
            <a:r>
              <a:rPr lang="en-GB" dirty="0"/>
              <a:t> di </a:t>
            </a:r>
            <a:r>
              <a:rPr lang="en-GB" dirty="0" err="1"/>
              <a:t>seleksi</a:t>
            </a:r>
            <a:r>
              <a:rPr lang="en-GB" dirty="0"/>
              <a:t>,  dan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memindahkan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69A696-1278-418F-8826-32BBED2E8A27}"/>
              </a:ext>
            </a:extLst>
          </p:cNvPr>
          <p:cNvSpPr/>
          <p:nvPr/>
        </p:nvSpPr>
        <p:spPr>
          <a:xfrm>
            <a:off x="1496494" y="411984"/>
            <a:ext cx="809926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FUNGSI TOOLBOX PADA CORELDRAW</a:t>
            </a:r>
          </a:p>
        </p:txBody>
      </p:sp>
    </p:spTree>
    <p:extLst>
      <p:ext uri="{BB962C8B-B14F-4D97-AF65-F5344CB8AC3E}">
        <p14:creationId xmlns:p14="http://schemas.microsoft.com/office/powerpoint/2010/main" val="330107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FF54A-6D97-41BE-A4F6-66FF668B9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42" y="250521"/>
            <a:ext cx="11140858" cy="5926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Polygon Tool</a:t>
            </a:r>
            <a:endParaRPr lang="en-GB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8C48A7-9585-4EAE-AF13-074CF93EB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54" y="1112811"/>
            <a:ext cx="3534173" cy="20313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4CE6A7D-5CE7-4D00-8416-71C3153AB673}"/>
              </a:ext>
            </a:extLst>
          </p:cNvPr>
          <p:cNvSpPr txBox="1"/>
          <p:nvPr/>
        </p:nvSpPr>
        <p:spPr>
          <a:xfrm>
            <a:off x="588819" y="3713866"/>
            <a:ext cx="78498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• Polygon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persegi</a:t>
            </a:r>
            <a:r>
              <a:rPr lang="en-GB" dirty="0"/>
              <a:t>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keinginan</a:t>
            </a:r>
            <a:r>
              <a:rPr lang="en-GB" dirty="0"/>
              <a:t>.</a:t>
            </a:r>
          </a:p>
          <a:p>
            <a:r>
              <a:rPr lang="en-GB" dirty="0"/>
              <a:t>• Star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bintang</a:t>
            </a:r>
            <a:endParaRPr lang="en-GB" dirty="0"/>
          </a:p>
          <a:p>
            <a:r>
              <a:rPr lang="en-GB" dirty="0"/>
              <a:t>• Complex star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matahari</a:t>
            </a:r>
            <a:r>
              <a:rPr lang="en-GB" dirty="0"/>
              <a:t>.</a:t>
            </a:r>
          </a:p>
          <a:p>
            <a:r>
              <a:rPr lang="en-GB" dirty="0"/>
              <a:t>• Graph Paper </a:t>
            </a:r>
            <a:r>
              <a:rPr lang="en-GB" dirty="0" err="1"/>
              <a:t>untuk</a:t>
            </a:r>
            <a:r>
              <a:rPr lang="en-GB" dirty="0"/>
              <a:t> 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tabel</a:t>
            </a:r>
            <a:r>
              <a:rPr lang="en-GB" dirty="0"/>
              <a:t>.</a:t>
            </a:r>
          </a:p>
          <a:p>
            <a:r>
              <a:rPr lang="en-GB" dirty="0"/>
              <a:t>• Spiral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spiral.</a:t>
            </a:r>
          </a:p>
        </p:txBody>
      </p:sp>
    </p:spTree>
    <p:extLst>
      <p:ext uri="{BB962C8B-B14F-4D97-AF65-F5344CB8AC3E}">
        <p14:creationId xmlns:p14="http://schemas.microsoft.com/office/powerpoint/2010/main" val="297394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0CFE-D7F1-4F10-AE7F-4EC19DD95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5885"/>
            <a:ext cx="10515600" cy="575107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10. Basic Tool.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62A952-5126-4111-8D73-F4FC3732A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956109"/>
            <a:ext cx="2560542" cy="17740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9BE7A79-9235-4D0B-A5DC-9BF600B0D514}"/>
              </a:ext>
            </a:extLst>
          </p:cNvPr>
          <p:cNvSpPr txBox="1"/>
          <p:nvPr/>
        </p:nvSpPr>
        <p:spPr>
          <a:xfrm>
            <a:off x="685800" y="3205005"/>
            <a:ext cx="81763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•  Basic shapes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persegi</a:t>
            </a:r>
            <a:r>
              <a:rPr lang="en-GB" dirty="0"/>
              <a:t> dan lain-lain.</a:t>
            </a:r>
          </a:p>
          <a:p>
            <a:r>
              <a:rPr lang="en-GB" dirty="0"/>
              <a:t>• Arrow Shapes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memilih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disediakan</a:t>
            </a:r>
            <a:r>
              <a:rPr lang="en-GB" dirty="0"/>
              <a:t>.</a:t>
            </a:r>
          </a:p>
          <a:p>
            <a:r>
              <a:rPr lang="en-GB" dirty="0"/>
              <a:t>• Flowchart Shapes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memilih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disediakan</a:t>
            </a:r>
            <a:r>
              <a:rPr lang="en-GB" dirty="0"/>
              <a:t>.</a:t>
            </a:r>
          </a:p>
          <a:p>
            <a:r>
              <a:rPr lang="en-GB" dirty="0"/>
              <a:t>• Banner Shapes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memilih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disediakan</a:t>
            </a:r>
            <a:r>
              <a:rPr lang="en-GB" dirty="0"/>
              <a:t>.</a:t>
            </a:r>
          </a:p>
          <a:p>
            <a:r>
              <a:rPr lang="en-GB" dirty="0"/>
              <a:t>• Callout Shapes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memilih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disediakan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24A36-6E74-4C1E-B3A5-DFB96CB3E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4815"/>
            <a:ext cx="10515600" cy="506214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800" b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Text Tool.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berfungsi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text.</a:t>
            </a:r>
          </a:p>
          <a:p>
            <a:pPr marL="0" indent="0">
              <a:buNone/>
            </a:pPr>
            <a:endParaRPr lang="en-US" sz="1800" b="1" dirty="0">
              <a:solidFill>
                <a:srgbClr val="66666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Table </a:t>
            </a:r>
            <a:br>
              <a:rPr lang="en-US" sz="180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Berfungsi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180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table.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 Interactive Tool.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55555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55555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800" dirty="0"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FCF7DC-5891-4DFC-96BB-C1042E52C84C}"/>
              </a:ext>
            </a:extLst>
          </p:cNvPr>
          <p:cNvPicPr/>
          <p:nvPr/>
        </p:nvPicPr>
        <p:blipFill rotWithShape="1">
          <a:blip r:embed="rId2"/>
          <a:srcRect l="17802" t="35185" r="64173" b="38226"/>
          <a:stretch/>
        </p:blipFill>
        <p:spPr bwMode="auto">
          <a:xfrm>
            <a:off x="979550" y="3744840"/>
            <a:ext cx="3232231" cy="19983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4621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85B4ECF-45FC-4CC4-848B-F1AB1D88338D}"/>
              </a:ext>
            </a:extLst>
          </p:cNvPr>
          <p:cNvSpPr txBox="1"/>
          <p:nvPr/>
        </p:nvSpPr>
        <p:spPr>
          <a:xfrm>
            <a:off x="651353" y="560477"/>
            <a:ext cx="852709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•  Blend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menggandakan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menghubungkan</a:t>
            </a:r>
            <a:r>
              <a:rPr lang="en-GB" dirty="0"/>
              <a:t> </a:t>
            </a:r>
            <a:r>
              <a:rPr lang="en-GB" dirty="0" err="1"/>
              <a:t>kedua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.</a:t>
            </a:r>
          </a:p>
          <a:p>
            <a:r>
              <a:rPr lang="en-GB" dirty="0"/>
              <a:t>•  Contour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menggandakan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keluar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kedalam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terseleksi</a:t>
            </a:r>
            <a:r>
              <a:rPr lang="en-GB" dirty="0"/>
              <a:t>.</a:t>
            </a:r>
          </a:p>
          <a:p>
            <a:r>
              <a:rPr lang="en-GB" dirty="0"/>
              <a:t>•  Drop Shadow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effect </a:t>
            </a:r>
            <a:r>
              <a:rPr lang="en-GB" dirty="0" err="1"/>
              <a:t>bayangan</a:t>
            </a:r>
            <a:r>
              <a:rPr lang="en-GB" dirty="0"/>
              <a:t>.</a:t>
            </a:r>
          </a:p>
          <a:p>
            <a:r>
              <a:rPr lang="en-GB" dirty="0"/>
              <a:t>•  Envelope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mengedit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belum</a:t>
            </a:r>
            <a:r>
              <a:rPr lang="en-GB" dirty="0"/>
              <a:t> </a:t>
            </a:r>
            <a:r>
              <a:rPr lang="en-GB" dirty="0" err="1"/>
              <a:t>terconvert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kurva</a:t>
            </a:r>
            <a:r>
              <a:rPr lang="en-GB" dirty="0"/>
              <a:t>.</a:t>
            </a:r>
          </a:p>
          <a:p>
            <a:r>
              <a:rPr lang="en-GB" dirty="0"/>
              <a:t>•  Extrude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kubus</a:t>
            </a:r>
            <a:r>
              <a:rPr lang="en-GB" dirty="0"/>
              <a:t>.</a:t>
            </a:r>
          </a:p>
          <a:p>
            <a:r>
              <a:rPr lang="en-GB" dirty="0"/>
              <a:t>• Transparency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meberi</a:t>
            </a:r>
            <a:r>
              <a:rPr lang="en-GB" dirty="0"/>
              <a:t> effect </a:t>
            </a:r>
            <a:r>
              <a:rPr lang="en-GB" dirty="0" err="1"/>
              <a:t>transparan</a:t>
            </a:r>
            <a:r>
              <a:rPr lang="en-GB" dirty="0"/>
              <a:t> pada </a:t>
            </a:r>
            <a:r>
              <a:rPr lang="en-GB" dirty="0" err="1"/>
              <a:t>objek</a:t>
            </a:r>
            <a:r>
              <a:rPr lang="en-GB" dirty="0"/>
              <a:t> yang di </a:t>
            </a:r>
            <a:r>
              <a:rPr lang="en-GB" dirty="0" err="1"/>
              <a:t>seleksi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A975F9-7AA2-4A39-92E9-C9CFF7987396}"/>
              </a:ext>
            </a:extLst>
          </p:cNvPr>
          <p:cNvSpPr txBox="1"/>
          <p:nvPr/>
        </p:nvSpPr>
        <p:spPr>
          <a:xfrm>
            <a:off x="779746" y="2859157"/>
            <a:ext cx="6093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14. Eyedropper Tool.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1B5EE2-A17C-49EA-A7C0-AF112C4F4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46" y="3429000"/>
            <a:ext cx="3775736" cy="119310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F260B49-F562-445F-AB99-52E320D91E97}"/>
              </a:ext>
            </a:extLst>
          </p:cNvPr>
          <p:cNvSpPr txBox="1"/>
          <p:nvPr/>
        </p:nvSpPr>
        <p:spPr>
          <a:xfrm>
            <a:off x="651353" y="5141221"/>
            <a:ext cx="79450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•  Eyedropper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mengambil</a:t>
            </a:r>
            <a:r>
              <a:rPr lang="en-GB" dirty="0"/>
              <a:t> </a:t>
            </a:r>
            <a:r>
              <a:rPr lang="en-GB" dirty="0" err="1"/>
              <a:t>contoh</a:t>
            </a:r>
            <a:r>
              <a:rPr lang="en-GB" dirty="0"/>
              <a:t> </a:t>
            </a:r>
            <a:r>
              <a:rPr lang="en-GB" dirty="0" err="1"/>
              <a:t>warna</a:t>
            </a:r>
            <a:r>
              <a:rPr lang="en-GB" dirty="0"/>
              <a:t> pada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dipilih</a:t>
            </a:r>
            <a:r>
              <a:rPr lang="en-GB" dirty="0"/>
              <a:t>.</a:t>
            </a:r>
          </a:p>
          <a:p>
            <a:r>
              <a:rPr lang="en-GB" dirty="0"/>
              <a:t>•  </a:t>
            </a:r>
            <a:r>
              <a:rPr lang="en-GB" dirty="0" err="1"/>
              <a:t>Paintbucket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mengaplikasikkan</a:t>
            </a:r>
            <a:r>
              <a:rPr lang="en-GB" dirty="0"/>
              <a:t> </a:t>
            </a:r>
            <a:r>
              <a:rPr lang="en-GB" dirty="0" err="1"/>
              <a:t>warna</a:t>
            </a:r>
            <a:r>
              <a:rPr lang="en-GB" dirty="0"/>
              <a:t> </a:t>
            </a:r>
            <a:r>
              <a:rPr lang="en-GB" dirty="0" err="1"/>
              <a:t>contoh</a:t>
            </a:r>
            <a:r>
              <a:rPr lang="en-GB" dirty="0"/>
              <a:t> yang </a:t>
            </a:r>
            <a:r>
              <a:rPr lang="en-GB" dirty="0" err="1"/>
              <a:t>telah</a:t>
            </a:r>
            <a:r>
              <a:rPr lang="en-GB" dirty="0"/>
              <a:t> di </a:t>
            </a:r>
            <a:r>
              <a:rPr lang="en-GB" dirty="0" err="1"/>
              <a:t>ambil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132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82F03-06CE-43C3-8986-B15B041DB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19" y="688932"/>
            <a:ext cx="10815181" cy="548803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15. Outline Tool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1482B-1F32-4424-A32F-B239E4C4B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887" y="1266528"/>
            <a:ext cx="3565217" cy="33681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9CB030-22A5-4DDD-8067-2E7780BB0D8B}"/>
              </a:ext>
            </a:extLst>
          </p:cNvPr>
          <p:cNvSpPr txBox="1"/>
          <p:nvPr/>
        </p:nvSpPr>
        <p:spPr>
          <a:xfrm>
            <a:off x="538619" y="4945141"/>
            <a:ext cx="705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dirty="0"/>
              <a:t>Berfungsi untuk mengatur garis outline pada objek yang diseleksi.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3303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9034" y="533625"/>
            <a:ext cx="91140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Shaping </a:t>
            </a:r>
            <a:r>
              <a:rPr lang="en-US" sz="2400" b="1" dirty="0" err="1"/>
              <a:t>adalah</a:t>
            </a:r>
            <a:r>
              <a:rPr lang="en-US" sz="2400" b="1" dirty="0"/>
              <a:t>  </a:t>
            </a:r>
            <a:r>
              <a:rPr lang="en-US" sz="2400" b="1" dirty="0" err="1"/>
              <a:t>teknik</a:t>
            </a:r>
            <a:r>
              <a:rPr lang="en-US" sz="2400" b="1" dirty="0"/>
              <a:t> yang </a:t>
            </a:r>
            <a:r>
              <a:rPr lang="en-US" sz="2400" b="1" dirty="0" err="1"/>
              <a:t>digunakan</a:t>
            </a:r>
            <a:r>
              <a:rPr lang="en-US" sz="2400" b="1" dirty="0"/>
              <a:t> </a:t>
            </a:r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membentuk</a:t>
            </a:r>
            <a:r>
              <a:rPr lang="en-US" sz="2400" b="1" dirty="0"/>
              <a:t>  </a:t>
            </a:r>
            <a:r>
              <a:rPr lang="en-US" sz="2400" b="1" dirty="0" err="1"/>
              <a:t>objek</a:t>
            </a:r>
            <a:r>
              <a:rPr lang="en-US" sz="2400" b="1" dirty="0"/>
              <a:t>.</a:t>
            </a:r>
          </a:p>
          <a:p>
            <a:endParaRPr lang="en-US" sz="3600" b="1" dirty="0"/>
          </a:p>
          <a:p>
            <a:r>
              <a:rPr lang="en-US" sz="2400" b="1" dirty="0"/>
              <a:t>Shaping </a:t>
            </a:r>
            <a:r>
              <a:rPr lang="en-US" sz="2400" b="1" dirty="0" err="1"/>
              <a:t>pada</a:t>
            </a:r>
            <a:r>
              <a:rPr lang="en-US" sz="2400" b="1" dirty="0"/>
              <a:t> </a:t>
            </a:r>
            <a:r>
              <a:rPr lang="en-US" sz="2400" b="1" dirty="0" err="1"/>
              <a:t>corel</a:t>
            </a:r>
            <a:r>
              <a:rPr lang="en-US" sz="2400" b="1" dirty="0"/>
              <a:t> draw </a:t>
            </a:r>
            <a:r>
              <a:rPr lang="en-US" sz="2400" b="1" dirty="0" err="1"/>
              <a:t>terdiri</a:t>
            </a:r>
            <a:r>
              <a:rPr lang="en-US" sz="2400" b="1" dirty="0"/>
              <a:t> </a:t>
            </a:r>
            <a:r>
              <a:rPr lang="en-US" sz="2400" b="1" dirty="0" err="1"/>
              <a:t>dari</a:t>
            </a:r>
            <a:r>
              <a:rPr lang="en-US" sz="2400" b="1" dirty="0"/>
              <a:t>  :</a:t>
            </a:r>
          </a:p>
          <a:p>
            <a:pPr marL="342900" indent="-342900">
              <a:buAutoNum type="arabicPeriod"/>
            </a:pPr>
            <a:r>
              <a:rPr lang="en-US" sz="2000" dirty="0"/>
              <a:t>Weld </a:t>
            </a:r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menggabungkan</a:t>
            </a:r>
            <a:r>
              <a:rPr lang="en-US" sz="2000" dirty="0"/>
              <a:t>  2 </a:t>
            </a:r>
            <a:r>
              <a:rPr lang="en-US" sz="2000" dirty="0" err="1"/>
              <a:t>buah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 Trim </a:t>
            </a:r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memotong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lain  yang </a:t>
            </a:r>
            <a:r>
              <a:rPr lang="en-US" sz="2000" dirty="0" err="1"/>
              <a:t>menempel</a:t>
            </a:r>
            <a:r>
              <a:rPr lang="en-US" sz="2000" dirty="0"/>
              <a:t> pada </a:t>
            </a:r>
            <a:r>
              <a:rPr lang="en-US" sz="2000" dirty="0" err="1"/>
              <a:t>objek</a:t>
            </a:r>
            <a:r>
              <a:rPr lang="en-US" sz="2000" dirty="0"/>
              <a:t> 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 Intersect  </a:t>
            </a:r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 </a:t>
            </a:r>
            <a:r>
              <a:rPr lang="en-US" sz="2000" dirty="0" err="1"/>
              <a:t>mendapatkan</a:t>
            </a:r>
            <a:r>
              <a:rPr lang="en-US" sz="2000" dirty="0"/>
              <a:t>  </a:t>
            </a:r>
            <a:r>
              <a:rPr lang="en-US" sz="2000" dirty="0" err="1"/>
              <a:t>objek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persinggungan</a:t>
            </a:r>
            <a:r>
              <a:rPr lang="en-US" sz="2000" dirty="0"/>
              <a:t> 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buah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 Simplify   </a:t>
            </a:r>
            <a:r>
              <a:rPr lang="en-US" sz="2000" dirty="0" err="1"/>
              <a:t>hampir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Trim. </a:t>
            </a:r>
            <a:r>
              <a:rPr lang="en-US" sz="2000" dirty="0" err="1"/>
              <a:t>Namun</a:t>
            </a:r>
            <a:r>
              <a:rPr lang="en-US" sz="2000" dirty="0"/>
              <a:t> </a:t>
            </a:r>
            <a:r>
              <a:rPr lang="en-US" sz="2000" dirty="0" err="1"/>
              <a:t>bedanya</a:t>
            </a:r>
            <a:r>
              <a:rPr lang="en-US" sz="2000" dirty="0"/>
              <a:t> simplify  </a:t>
            </a:r>
            <a:r>
              <a:rPr lang="en-US" sz="2000" dirty="0" err="1"/>
              <a:t>objek</a:t>
            </a:r>
            <a:r>
              <a:rPr lang="en-US" sz="2000" dirty="0"/>
              <a:t> yang </a:t>
            </a:r>
            <a:r>
              <a:rPr lang="en-US" sz="2000" dirty="0" err="1"/>
              <a:t>diatas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 </a:t>
            </a:r>
            <a:r>
              <a:rPr lang="en-US" sz="2000" dirty="0" err="1"/>
              <a:t>memotong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yang </a:t>
            </a:r>
            <a:r>
              <a:rPr lang="en-US" sz="2000" dirty="0" err="1"/>
              <a:t>dibawah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berpengaruh</a:t>
            </a:r>
            <a:r>
              <a:rPr lang="en-US" sz="2000" dirty="0"/>
              <a:t> mana </a:t>
            </a:r>
            <a:r>
              <a:rPr lang="en-US" sz="2000" dirty="0" err="1"/>
              <a:t>objek</a:t>
            </a:r>
            <a:r>
              <a:rPr lang="en-US" sz="2000" dirty="0"/>
              <a:t> yang </a:t>
            </a:r>
            <a:r>
              <a:rPr lang="en-US" sz="2000" dirty="0" err="1"/>
              <a:t>diseleksi</a:t>
            </a:r>
            <a:r>
              <a:rPr lang="en-US" sz="2000" dirty="0"/>
              <a:t>  </a:t>
            </a:r>
            <a:r>
              <a:rPr lang="en-US" sz="2000" dirty="0" err="1"/>
              <a:t>duluan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 Front  minus back   </a:t>
            </a:r>
            <a:r>
              <a:rPr lang="en-US" sz="2000" dirty="0" err="1"/>
              <a:t>berfungsi</a:t>
            </a:r>
            <a:r>
              <a:rPr lang="en-US" sz="2000" dirty="0"/>
              <a:t> 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memotong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 yang paling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 </a:t>
            </a:r>
            <a:r>
              <a:rPr lang="en-US" sz="2000" dirty="0" err="1"/>
              <a:t>menggunakan</a:t>
            </a:r>
            <a:r>
              <a:rPr lang="en-US" sz="2000" dirty="0"/>
              <a:t>  </a:t>
            </a:r>
            <a:r>
              <a:rPr lang="en-US" sz="2000" dirty="0" err="1"/>
              <a:t>objek</a:t>
            </a:r>
            <a:r>
              <a:rPr lang="en-US" sz="2000" dirty="0"/>
              <a:t> yang  </a:t>
            </a:r>
            <a:r>
              <a:rPr lang="en-US" sz="2000" dirty="0" err="1"/>
              <a:t>dibawahnya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/>
              <a:t>Back Minus front  </a:t>
            </a:r>
            <a:r>
              <a:rPr lang="en-US" sz="2000" dirty="0" err="1"/>
              <a:t>berfungsi</a:t>
            </a:r>
            <a:r>
              <a:rPr lang="en-US" sz="2000" dirty="0"/>
              <a:t> 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memotong</a:t>
            </a:r>
            <a:r>
              <a:rPr lang="en-US" sz="2000" dirty="0"/>
              <a:t> </a:t>
            </a:r>
            <a:r>
              <a:rPr lang="en-US" sz="2000" dirty="0" err="1"/>
              <a:t>objek</a:t>
            </a:r>
            <a:r>
              <a:rPr lang="en-US" sz="2000" dirty="0"/>
              <a:t>  yang paling </a:t>
            </a:r>
            <a:r>
              <a:rPr lang="en-US" sz="2000" dirty="0" err="1"/>
              <a:t>bawah</a:t>
            </a:r>
            <a:r>
              <a:rPr lang="en-US" sz="2000" dirty="0"/>
              <a:t>  dan </a:t>
            </a:r>
            <a:r>
              <a:rPr lang="en-US" sz="2000" dirty="0" err="1"/>
              <a:t>objek</a:t>
            </a:r>
            <a:r>
              <a:rPr lang="en-US" sz="2000" dirty="0"/>
              <a:t>  yang </a:t>
            </a:r>
            <a:r>
              <a:rPr lang="en-US" sz="2000" dirty="0" err="1"/>
              <a:t>digunakan</a:t>
            </a:r>
            <a:r>
              <a:rPr lang="en-US" sz="2000" dirty="0"/>
              <a:t> 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memotong</a:t>
            </a:r>
            <a:r>
              <a:rPr lang="en-US" sz="2000" dirty="0"/>
              <a:t> juga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hilang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230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65529D-508F-4717-AB6C-5A95D52F03EC}"/>
              </a:ext>
            </a:extLst>
          </p:cNvPr>
          <p:cNvSpPr/>
          <p:nvPr/>
        </p:nvSpPr>
        <p:spPr>
          <a:xfrm>
            <a:off x="2306290" y="293407"/>
            <a:ext cx="65119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EFEK PADA CORELDRAW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329163-8AE8-4064-9E38-66E2DF0A8688}"/>
              </a:ext>
            </a:extLst>
          </p:cNvPr>
          <p:cNvSpPr txBox="1"/>
          <p:nvPr/>
        </p:nvSpPr>
        <p:spPr>
          <a:xfrm>
            <a:off x="1607124" y="1498437"/>
            <a:ext cx="80494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/>
              <a:t>CorelDraw </a:t>
            </a:r>
            <a:r>
              <a:rPr lang="en-GB" sz="2000" dirty="0" err="1"/>
              <a:t>memberikan</a:t>
            </a:r>
            <a:r>
              <a:rPr lang="en-GB" sz="2000" dirty="0"/>
              <a:t> </a:t>
            </a:r>
            <a:r>
              <a:rPr lang="en-GB" sz="2000" dirty="0" err="1"/>
              <a:t>kemudahan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memberikan</a:t>
            </a:r>
            <a:r>
              <a:rPr lang="en-GB" sz="2000" dirty="0"/>
              <a:t> </a:t>
            </a:r>
            <a:r>
              <a:rPr lang="en-GB" sz="2000" dirty="0" err="1"/>
              <a:t>efek-efek</a:t>
            </a:r>
            <a:r>
              <a:rPr lang="en-GB" sz="2000" dirty="0"/>
              <a:t> yang </a:t>
            </a:r>
            <a:r>
              <a:rPr lang="en-GB" sz="2000" dirty="0" err="1"/>
              <a:t>menarik</a:t>
            </a:r>
            <a:r>
              <a:rPr lang="en-GB" sz="2000" dirty="0"/>
              <a:t> </a:t>
            </a:r>
            <a:r>
              <a:rPr lang="en-GB" sz="2000" dirty="0" err="1"/>
              <a:t>sehingga</a:t>
            </a:r>
            <a:r>
              <a:rPr lang="en-GB" sz="2000" dirty="0"/>
              <a:t> </a:t>
            </a:r>
            <a:r>
              <a:rPr lang="en-GB" sz="2000" dirty="0" err="1"/>
              <a:t>memberikan</a:t>
            </a:r>
            <a:r>
              <a:rPr lang="en-GB" sz="2000" dirty="0"/>
              <a:t> </a:t>
            </a:r>
            <a:r>
              <a:rPr lang="en-GB" sz="2000" dirty="0" err="1"/>
              <a:t>nilai</a:t>
            </a:r>
            <a:r>
              <a:rPr lang="en-GB" sz="2000" dirty="0"/>
              <a:t> </a:t>
            </a:r>
            <a:r>
              <a:rPr lang="en-GB" sz="2000" dirty="0" err="1"/>
              <a:t>tambah</a:t>
            </a:r>
            <a:r>
              <a:rPr lang="en-GB" sz="2000" dirty="0"/>
              <a:t> </a:t>
            </a:r>
            <a:r>
              <a:rPr lang="en-GB" sz="2000" dirty="0" err="1"/>
              <a:t>bagi</a:t>
            </a:r>
            <a:r>
              <a:rPr lang="en-GB" sz="2000" dirty="0"/>
              <a:t> </a:t>
            </a:r>
            <a:r>
              <a:rPr lang="en-GB" sz="2000" dirty="0" err="1"/>
              <a:t>desain</a:t>
            </a:r>
            <a:r>
              <a:rPr lang="en-GB" sz="2000" dirty="0"/>
              <a:t>. </a:t>
            </a:r>
            <a:r>
              <a:rPr lang="en-GB" sz="2000" dirty="0" err="1"/>
              <a:t>Efek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memberikan</a:t>
            </a:r>
            <a:r>
              <a:rPr lang="en-GB" sz="2000" dirty="0"/>
              <a:t> </a:t>
            </a:r>
            <a:r>
              <a:rPr lang="en-GB" sz="2000" dirty="0" err="1"/>
              <a:t>kesan</a:t>
            </a:r>
            <a:r>
              <a:rPr lang="en-GB" sz="2000" dirty="0"/>
              <a:t> </a:t>
            </a:r>
            <a:r>
              <a:rPr lang="en-GB" sz="2000" dirty="0" err="1"/>
              <a:t>gambar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menarik</a:t>
            </a:r>
            <a:r>
              <a:rPr lang="en-GB" sz="2000" dirty="0"/>
              <a:t>. </a:t>
            </a:r>
            <a:r>
              <a:rPr lang="en-GB" sz="2000" dirty="0" err="1"/>
              <a:t>Efek</a:t>
            </a:r>
            <a:r>
              <a:rPr lang="en-GB" sz="2000" dirty="0"/>
              <a:t> yang </a:t>
            </a:r>
            <a:r>
              <a:rPr lang="en-GB" sz="2000" dirty="0" err="1"/>
              <a:t>sering</a:t>
            </a:r>
            <a:r>
              <a:rPr lang="en-GB" sz="2000" dirty="0"/>
              <a:t>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antara</a:t>
            </a:r>
            <a:r>
              <a:rPr lang="en-GB" sz="2000" dirty="0"/>
              <a:t> lain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efek</a:t>
            </a:r>
            <a:r>
              <a:rPr lang="en-GB" sz="2000" dirty="0"/>
              <a:t> Blend, Contour, Distortion, Drop Shadow, Envelope dan Extrude.</a:t>
            </a:r>
          </a:p>
          <a:p>
            <a:pPr algn="just"/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CDDB73-94DC-4F26-8F82-AEC4A84AD3AF}"/>
              </a:ext>
            </a:extLst>
          </p:cNvPr>
          <p:cNvSpPr txBox="1"/>
          <p:nvPr/>
        </p:nvSpPr>
        <p:spPr>
          <a:xfrm>
            <a:off x="1607124" y="3615880"/>
            <a:ext cx="8049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Efek</a:t>
            </a:r>
            <a:r>
              <a:rPr lang="en-GB" dirty="0"/>
              <a:t> Blend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mengisi</a:t>
            </a:r>
            <a:r>
              <a:rPr lang="en-GB" dirty="0"/>
              <a:t> </a:t>
            </a:r>
            <a:r>
              <a:rPr lang="en-GB" dirty="0" err="1"/>
              <a:t>kurva-kurva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mirip</a:t>
            </a:r>
            <a:r>
              <a:rPr lang="en-GB" dirty="0"/>
              <a:t> </a:t>
            </a:r>
            <a:r>
              <a:rPr lang="en-GB" dirty="0" err="1"/>
              <a:t>grafik</a:t>
            </a:r>
            <a:r>
              <a:rPr lang="en-GB" dirty="0"/>
              <a:t> 3 </a:t>
            </a:r>
            <a:r>
              <a:rPr lang="en-GB" dirty="0" err="1"/>
              <a:t>dimensi</a:t>
            </a:r>
            <a:r>
              <a:rPr lang="en-GB" dirty="0"/>
              <a:t>, </a:t>
            </a:r>
            <a:r>
              <a:rPr lang="en-GB" dirty="0" err="1"/>
              <a:t>efek</a:t>
            </a:r>
            <a:r>
              <a:rPr lang="en-GB" dirty="0"/>
              <a:t>  Contour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penciptaan</a:t>
            </a:r>
            <a:r>
              <a:rPr lang="en-GB" dirty="0"/>
              <a:t>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outline yang </a:t>
            </a:r>
            <a:r>
              <a:rPr lang="en-GB" dirty="0" err="1"/>
              <a:t>dibutuhkan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garis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bidang</a:t>
            </a:r>
            <a:r>
              <a:rPr lang="en-GB" dirty="0"/>
              <a:t> </a:t>
            </a:r>
            <a:r>
              <a:rPr lang="en-GB" dirty="0" err="1"/>
              <a:t>kurva</a:t>
            </a:r>
            <a:r>
              <a:rPr lang="en-GB" dirty="0"/>
              <a:t> </a:t>
            </a:r>
            <a:r>
              <a:rPr lang="en-GB" dirty="0" err="1"/>
              <a:t>tertutup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keluar</a:t>
            </a:r>
            <a:r>
              <a:rPr lang="en-GB" dirty="0"/>
              <a:t> </a:t>
            </a:r>
            <a:r>
              <a:rPr lang="en-GB" dirty="0" err="1"/>
              <a:t>maupun</a:t>
            </a:r>
            <a:r>
              <a:rPr lang="en-GB" dirty="0"/>
              <a:t> </a:t>
            </a:r>
            <a:r>
              <a:rPr lang="en-GB" dirty="0" err="1"/>
              <a:t>kedalam</a:t>
            </a:r>
            <a:r>
              <a:rPr lang="en-GB" dirty="0"/>
              <a:t>, </a:t>
            </a:r>
            <a:r>
              <a:rPr lang="en-GB" dirty="0" err="1"/>
              <a:t>efek</a:t>
            </a:r>
            <a:r>
              <a:rPr lang="en-GB" dirty="0"/>
              <a:t> drop shadow </a:t>
            </a:r>
            <a:r>
              <a:rPr lang="en-GB" dirty="0" err="1"/>
              <a:t>disebut</a:t>
            </a:r>
            <a:r>
              <a:rPr lang="en-GB" dirty="0"/>
              <a:t> juga </a:t>
            </a:r>
            <a:r>
              <a:rPr lang="en-GB" dirty="0" err="1"/>
              <a:t>efek</a:t>
            </a:r>
            <a:r>
              <a:rPr lang="en-GB" dirty="0"/>
              <a:t> </a:t>
            </a:r>
            <a:r>
              <a:rPr lang="en-GB" dirty="0" err="1"/>
              <a:t>bayangan</a:t>
            </a:r>
            <a:r>
              <a:rPr lang="en-GB" dirty="0"/>
              <a:t>, </a:t>
            </a:r>
            <a:r>
              <a:rPr lang="en-GB" dirty="0" err="1"/>
              <a:t>efek</a:t>
            </a:r>
            <a:r>
              <a:rPr lang="en-GB" dirty="0"/>
              <a:t> envelope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mengubah</a:t>
            </a:r>
            <a:r>
              <a:rPr lang="en-GB" dirty="0"/>
              <a:t> </a:t>
            </a:r>
            <a:r>
              <a:rPr lang="en-GB" dirty="0" err="1"/>
              <a:t>bentuk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, </a:t>
            </a:r>
            <a:r>
              <a:rPr lang="en-GB" dirty="0" err="1"/>
              <a:t>efek</a:t>
            </a:r>
            <a:r>
              <a:rPr lang="en-GB" dirty="0"/>
              <a:t> distortion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memberi</a:t>
            </a:r>
            <a:r>
              <a:rPr lang="en-GB" dirty="0"/>
              <a:t> </a:t>
            </a:r>
            <a:r>
              <a:rPr lang="en-GB" dirty="0" err="1"/>
              <a:t>efek</a:t>
            </a:r>
            <a:r>
              <a:rPr lang="en-GB" dirty="0"/>
              <a:t> </a:t>
            </a:r>
            <a:r>
              <a:rPr lang="en-GB" dirty="0" err="1"/>
              <a:t>distorsi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33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04E98E-C001-4B30-B032-FB49C6E34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06" y="768821"/>
            <a:ext cx="2324424" cy="1524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8EA740-FEC1-4857-A61E-B20F9F52A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768821"/>
            <a:ext cx="2152950" cy="19338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243A0A-3A6E-49D7-B989-9840E13992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359" y="3750965"/>
            <a:ext cx="2114845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6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3F591EB-C1BA-4A43-A4EB-7C1CB3266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18" y="223520"/>
            <a:ext cx="11066482" cy="6197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          </a:t>
            </a:r>
          </a:p>
          <a:p>
            <a:pPr marL="0" indent="0">
              <a:buNone/>
            </a:pPr>
            <a:r>
              <a:rPr lang="en-GB" dirty="0"/>
              <a:t>        2. Shape tool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B76CD70-2F8B-4934-AC75-ED364D289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09" y="1678305"/>
            <a:ext cx="4786746" cy="24413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C52379D-67BD-4479-A4A3-EA1F13679889}"/>
              </a:ext>
            </a:extLst>
          </p:cNvPr>
          <p:cNvSpPr txBox="1"/>
          <p:nvPr/>
        </p:nvSpPr>
        <p:spPr>
          <a:xfrm>
            <a:off x="287318" y="4439116"/>
            <a:ext cx="935772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• Shape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mengedit</a:t>
            </a:r>
            <a:r>
              <a:rPr lang="en-GB" dirty="0"/>
              <a:t> </a:t>
            </a:r>
            <a:r>
              <a:rPr lang="en-GB" dirty="0" err="1"/>
              <a:t>kurva</a:t>
            </a:r>
            <a:r>
              <a:rPr lang="en-GB" dirty="0"/>
              <a:t> </a:t>
            </a:r>
            <a:r>
              <a:rPr lang="en-GB" dirty="0" err="1"/>
              <a:t>berupa</a:t>
            </a:r>
            <a:r>
              <a:rPr lang="en-GB" dirty="0"/>
              <a:t> </a:t>
            </a:r>
            <a:r>
              <a:rPr lang="en-GB" dirty="0" err="1"/>
              <a:t>titik</a:t>
            </a:r>
            <a:r>
              <a:rPr lang="en-GB" dirty="0"/>
              <a:t> yang </a:t>
            </a:r>
            <a:r>
              <a:rPr lang="en-GB" dirty="0" err="1"/>
              <a:t>sedang</a:t>
            </a:r>
            <a:r>
              <a:rPr lang="en-GB" dirty="0"/>
              <a:t> </a:t>
            </a:r>
            <a:r>
              <a:rPr lang="en-GB" dirty="0" err="1"/>
              <a:t>aktif</a:t>
            </a:r>
            <a:r>
              <a:rPr lang="en-GB" dirty="0"/>
              <a:t>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keinginan</a:t>
            </a:r>
            <a:r>
              <a:rPr lang="en-GB" dirty="0"/>
              <a:t>.</a:t>
            </a:r>
          </a:p>
          <a:p>
            <a:r>
              <a:rPr lang="en-GB" dirty="0"/>
              <a:t>• Smudge Brush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melebarkan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yang </a:t>
            </a:r>
            <a:r>
              <a:rPr lang="en-GB" dirty="0" err="1"/>
              <a:t>sedang</a:t>
            </a:r>
            <a:r>
              <a:rPr lang="en-GB" dirty="0"/>
              <a:t> </a:t>
            </a:r>
            <a:r>
              <a:rPr lang="en-GB" dirty="0" err="1"/>
              <a:t>aktif</a:t>
            </a:r>
            <a:endParaRPr lang="en-GB" dirty="0"/>
          </a:p>
          <a:p>
            <a:r>
              <a:rPr lang="en-GB" dirty="0"/>
              <a:t>• Roughen Brush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mengubah</a:t>
            </a:r>
            <a:r>
              <a:rPr lang="en-GB" dirty="0"/>
              <a:t> garis </a:t>
            </a:r>
            <a:r>
              <a:rPr lang="en-GB" dirty="0" err="1"/>
              <a:t>lurus</a:t>
            </a:r>
            <a:r>
              <a:rPr lang="en-GB" dirty="0"/>
              <a:t> </a:t>
            </a:r>
            <a:r>
              <a:rPr lang="en-GB" dirty="0" err="1"/>
              <a:t>menjadi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beraturan</a:t>
            </a:r>
            <a:r>
              <a:rPr lang="en-GB" dirty="0"/>
              <a:t>.</a:t>
            </a:r>
          </a:p>
          <a:p>
            <a:r>
              <a:rPr lang="en-GB" dirty="0"/>
              <a:t>• Transform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mengubah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rotasi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03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79142-F2D5-482D-88DF-04C554D42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696118"/>
            <a:ext cx="10515600" cy="54657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3. Crop Tool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EE1C80-2C26-4994-A1E0-A8F1BEFB8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60" y="1417261"/>
            <a:ext cx="5112640" cy="23239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E95789-7714-4537-B5B1-B55A7D72E67E}"/>
              </a:ext>
            </a:extLst>
          </p:cNvPr>
          <p:cNvSpPr txBox="1"/>
          <p:nvPr/>
        </p:nvSpPr>
        <p:spPr>
          <a:xfrm>
            <a:off x="629920" y="4351370"/>
            <a:ext cx="843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•  Crop 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memotong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persegi</a:t>
            </a:r>
            <a:r>
              <a:rPr lang="en-GB" dirty="0"/>
              <a:t>.</a:t>
            </a:r>
          </a:p>
          <a:p>
            <a:r>
              <a:rPr lang="en-GB" dirty="0"/>
              <a:t>•  Knife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memotong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</a:t>
            </a:r>
            <a:r>
              <a:rPr lang="en-GB" dirty="0" err="1"/>
              <a:t>pisau</a:t>
            </a:r>
            <a:r>
              <a:rPr lang="en-GB" dirty="0"/>
              <a:t>.</a:t>
            </a:r>
          </a:p>
          <a:p>
            <a:r>
              <a:rPr lang="en-GB" dirty="0"/>
              <a:t>•  Eraser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menghapus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sedikit</a:t>
            </a:r>
            <a:r>
              <a:rPr lang="en-GB" dirty="0"/>
              <a:t> demi </a:t>
            </a:r>
            <a:r>
              <a:rPr lang="en-GB" dirty="0" err="1"/>
              <a:t>sedikit</a:t>
            </a:r>
            <a:r>
              <a:rPr lang="en-GB" dirty="0"/>
              <a:t>.</a:t>
            </a:r>
          </a:p>
          <a:p>
            <a:r>
              <a:rPr lang="en-GB" dirty="0"/>
              <a:t>•  Virtual Segment Delete 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menghapus</a:t>
            </a:r>
            <a:r>
              <a:rPr lang="en-GB" dirty="0"/>
              <a:t> </a:t>
            </a:r>
            <a:r>
              <a:rPr lang="en-GB" dirty="0" err="1"/>
              <a:t>objek</a:t>
            </a:r>
            <a:r>
              <a:rPr lang="en-GB" dirty="0"/>
              <a:t> </a:t>
            </a:r>
            <a:r>
              <a:rPr lang="en-GB" dirty="0" err="1"/>
              <a:t>menurut</a:t>
            </a:r>
            <a:r>
              <a:rPr lang="en-GB" dirty="0"/>
              <a:t> outline </a:t>
            </a:r>
            <a:r>
              <a:rPr lang="en-GB" dirty="0" err="1"/>
              <a:t>nya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59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D2CFA-3026-41FC-B057-6C96DE9AB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487680"/>
            <a:ext cx="10947400" cy="568928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4. Zoom Tool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FB67DE-6DAD-4395-829F-B1BC64C78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725" y="1108422"/>
            <a:ext cx="4550507" cy="23205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CC11BF-5ECA-4363-A85D-193C64C78F67}"/>
              </a:ext>
            </a:extLst>
          </p:cNvPr>
          <p:cNvSpPr txBox="1"/>
          <p:nvPr/>
        </p:nvSpPr>
        <p:spPr>
          <a:xfrm>
            <a:off x="406400" y="3879651"/>
            <a:ext cx="1042416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/>
              <a:t>• Zoom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memperbesar</a:t>
            </a:r>
            <a:r>
              <a:rPr lang="en-GB" sz="2800" dirty="0"/>
              <a:t> </a:t>
            </a:r>
            <a:r>
              <a:rPr lang="en-GB" sz="2800" dirty="0" err="1"/>
              <a:t>tampilan</a:t>
            </a:r>
            <a:r>
              <a:rPr lang="en-GB" sz="2800" dirty="0"/>
              <a:t> pada drawing page.</a:t>
            </a:r>
          </a:p>
          <a:p>
            <a:r>
              <a:rPr lang="en-GB" sz="2800" dirty="0"/>
              <a:t>• Hand </a:t>
            </a:r>
            <a:r>
              <a:rPr lang="en-GB" sz="2800" dirty="0" err="1"/>
              <a:t>untuk</a:t>
            </a:r>
            <a:r>
              <a:rPr lang="en-GB" sz="2800" dirty="0"/>
              <a:t> </a:t>
            </a:r>
            <a:r>
              <a:rPr lang="en-GB" sz="2800" dirty="0" err="1"/>
              <a:t>menggeser</a:t>
            </a:r>
            <a:r>
              <a:rPr lang="en-GB" sz="2800" dirty="0"/>
              <a:t> drawing page.</a:t>
            </a:r>
          </a:p>
        </p:txBody>
      </p:sp>
    </p:spTree>
    <p:extLst>
      <p:ext uri="{BB962C8B-B14F-4D97-AF65-F5344CB8AC3E}">
        <p14:creationId xmlns:p14="http://schemas.microsoft.com/office/powerpoint/2010/main" val="10634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2B48B-D864-4A87-B394-8F456E085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440"/>
            <a:ext cx="10515600" cy="583152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5. Freehand Tool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4823DD-2F9C-4295-BF60-FFEA9764A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10212"/>
            <a:ext cx="5844996" cy="414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8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7333B-D305-4663-95B5-866A965E3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5680"/>
            <a:ext cx="8684712" cy="5181283"/>
          </a:xfrm>
        </p:spPr>
        <p:txBody>
          <a:bodyPr>
            <a:normAutofit lnSpcReduction="10000"/>
          </a:bodyPr>
          <a:lstStyle/>
          <a:p>
            <a:pPr marL="0" indent="0" algn="just" defTabSz="538163">
              <a:buNone/>
              <a:tabLst>
                <a:tab pos="538163" algn="l"/>
              </a:tabLst>
            </a:pPr>
            <a:r>
              <a:rPr lang="en-GB" sz="2400" dirty="0"/>
              <a:t>• Freehand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objek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garis yang </a:t>
            </a:r>
            <a:r>
              <a:rPr lang="en-GB" sz="2400" dirty="0" err="1"/>
              <a:t>sesuai</a:t>
            </a:r>
            <a:r>
              <a:rPr lang="en-GB" sz="2400" dirty="0"/>
              <a:t> </a:t>
            </a:r>
            <a:r>
              <a:rPr lang="en-GB" sz="2400" dirty="0" err="1"/>
              <a:t>keinginan</a:t>
            </a:r>
            <a:r>
              <a:rPr lang="en-GB" sz="2400" dirty="0"/>
              <a:t>.</a:t>
            </a:r>
          </a:p>
          <a:p>
            <a:pPr marL="0" indent="0" algn="just" defTabSz="538163">
              <a:buNone/>
            </a:pPr>
            <a:r>
              <a:rPr lang="en-GB" sz="2400" dirty="0"/>
              <a:t>•  Bezier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objek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garis </a:t>
            </a:r>
            <a:r>
              <a:rPr lang="en-GB" sz="2400" dirty="0" err="1"/>
              <a:t>lurus</a:t>
            </a:r>
            <a:r>
              <a:rPr lang="en-GB" sz="2400" dirty="0"/>
              <a:t>.</a:t>
            </a:r>
          </a:p>
          <a:p>
            <a:pPr marL="0" indent="0" algn="just" defTabSz="538163">
              <a:buNone/>
              <a:tabLst>
                <a:tab pos="450850" algn="l"/>
                <a:tab pos="538163" algn="l"/>
              </a:tabLst>
            </a:pPr>
            <a:r>
              <a:rPr lang="en-GB" sz="2400" dirty="0"/>
              <a:t>• Artistic media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garis </a:t>
            </a:r>
            <a:r>
              <a:rPr lang="en-GB" sz="2400" dirty="0" err="1"/>
              <a:t>menggunakan</a:t>
            </a:r>
            <a:r>
              <a:rPr lang="en-GB" sz="2400" dirty="0"/>
              <a:t> </a:t>
            </a:r>
            <a:r>
              <a:rPr lang="en-GB" sz="2400" dirty="0" err="1"/>
              <a:t>objek</a:t>
            </a:r>
            <a:r>
              <a:rPr lang="en-GB" sz="2400" dirty="0"/>
              <a:t>   </a:t>
            </a:r>
            <a:r>
              <a:rPr lang="en-GB" sz="2400" dirty="0" err="1"/>
              <a:t>artistik</a:t>
            </a:r>
            <a:r>
              <a:rPr lang="en-GB" sz="2400" dirty="0"/>
              <a:t> yang </a:t>
            </a:r>
            <a:r>
              <a:rPr lang="en-GB" sz="2400" dirty="0" err="1"/>
              <a:t>telah</a:t>
            </a:r>
            <a:r>
              <a:rPr lang="en-GB" sz="2400" dirty="0"/>
              <a:t> di </a:t>
            </a:r>
            <a:r>
              <a:rPr lang="en-GB" sz="2400" dirty="0" err="1"/>
              <a:t>sediakan</a:t>
            </a:r>
            <a:r>
              <a:rPr lang="en-GB" sz="2400" dirty="0"/>
              <a:t>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en-GB" sz="2400" dirty="0"/>
              <a:t>• Pen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garis </a:t>
            </a:r>
            <a:r>
              <a:rPr lang="en-GB" sz="2400" dirty="0" err="1"/>
              <a:t>lurus</a:t>
            </a:r>
            <a:r>
              <a:rPr lang="en-GB" sz="2400" dirty="0"/>
              <a:t>.</a:t>
            </a:r>
          </a:p>
          <a:p>
            <a:pPr marL="0" indent="0" algn="just" defTabSz="450850">
              <a:buNone/>
            </a:pPr>
            <a:r>
              <a:rPr lang="en-GB" sz="2400" dirty="0"/>
              <a:t>• Polyline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garis yang </a:t>
            </a:r>
            <a:r>
              <a:rPr lang="en-GB" sz="2400" dirty="0" err="1"/>
              <a:t>tidak</a:t>
            </a:r>
            <a:r>
              <a:rPr lang="en-GB" sz="2400" dirty="0"/>
              <a:t> </a:t>
            </a:r>
            <a:r>
              <a:rPr lang="en-GB" sz="2400" dirty="0" err="1"/>
              <a:t>beraturan</a:t>
            </a:r>
            <a:r>
              <a:rPr lang="en-GB" sz="2400" dirty="0"/>
              <a:t> </a:t>
            </a:r>
            <a:r>
              <a:rPr lang="en-GB" sz="2400" dirty="0" err="1"/>
              <a:t>tanpa</a:t>
            </a:r>
            <a:r>
              <a:rPr lang="en-GB" sz="2400" dirty="0"/>
              <a:t> </a:t>
            </a:r>
            <a:r>
              <a:rPr lang="en-GB" sz="2400" dirty="0" err="1"/>
              <a:t>ada</a:t>
            </a:r>
            <a:r>
              <a:rPr lang="en-GB" sz="2400" dirty="0"/>
              <a:t> </a:t>
            </a:r>
            <a:r>
              <a:rPr lang="en-GB" sz="2400" dirty="0" err="1"/>
              <a:t>titik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menyatukan</a:t>
            </a:r>
            <a:r>
              <a:rPr lang="en-GB" sz="2400" dirty="0"/>
              <a:t> </a:t>
            </a:r>
            <a:r>
              <a:rPr lang="en-GB" sz="2400" dirty="0" err="1"/>
              <a:t>ujung</a:t>
            </a:r>
            <a:r>
              <a:rPr lang="en-GB" sz="2400" dirty="0"/>
              <a:t> </a:t>
            </a:r>
            <a:r>
              <a:rPr lang="en-GB" sz="2400" dirty="0" err="1"/>
              <a:t>ke</a:t>
            </a:r>
            <a:r>
              <a:rPr lang="en-GB" sz="2400" dirty="0"/>
              <a:t> </a:t>
            </a:r>
            <a:r>
              <a:rPr lang="en-GB" sz="2400" dirty="0" err="1"/>
              <a:t>ujung</a:t>
            </a:r>
            <a:r>
              <a:rPr lang="en-GB" sz="2400" dirty="0"/>
              <a:t>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en-GB" sz="2400" dirty="0"/>
              <a:t>• 3 point </a:t>
            </a:r>
            <a:r>
              <a:rPr lang="en-GB" sz="2400" dirty="0" err="1"/>
              <a:t>Curva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objek</a:t>
            </a:r>
            <a:r>
              <a:rPr lang="en-GB" sz="2400" dirty="0"/>
              <a:t> </a:t>
            </a:r>
            <a:r>
              <a:rPr lang="en-GB" sz="2400" dirty="0" err="1"/>
              <a:t>menggunakan</a:t>
            </a:r>
            <a:r>
              <a:rPr lang="en-GB" sz="2400" dirty="0"/>
              <a:t> garis yang </a:t>
            </a:r>
            <a:r>
              <a:rPr lang="en-GB" sz="2400" dirty="0" err="1"/>
              <a:t>menggunakan</a:t>
            </a:r>
            <a:r>
              <a:rPr lang="en-GB" sz="2400" dirty="0"/>
              <a:t> 3 </a:t>
            </a:r>
            <a:r>
              <a:rPr lang="en-GB" sz="2400" dirty="0" err="1"/>
              <a:t>poin</a:t>
            </a:r>
            <a:r>
              <a:rPr lang="en-GB" sz="2400" dirty="0"/>
              <a:t> </a:t>
            </a:r>
            <a:r>
              <a:rPr lang="en-GB" sz="2400" dirty="0" err="1"/>
              <a:t>kurva</a:t>
            </a:r>
            <a:r>
              <a:rPr lang="en-GB" sz="2400" dirty="0"/>
              <a:t>.</a:t>
            </a:r>
          </a:p>
          <a:p>
            <a:pPr marL="0" indent="0" algn="just">
              <a:buNone/>
              <a:tabLst>
                <a:tab pos="450850" algn="l"/>
              </a:tabLst>
            </a:pPr>
            <a:r>
              <a:rPr lang="en-GB" sz="2400" dirty="0"/>
              <a:t>• </a:t>
            </a:r>
            <a:r>
              <a:rPr lang="en-GB" sz="2400" dirty="0" err="1"/>
              <a:t>Conector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</a:t>
            </a:r>
            <a:r>
              <a:rPr lang="en-GB" sz="2400" dirty="0" err="1"/>
              <a:t>objek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menggabungkan</a:t>
            </a:r>
            <a:r>
              <a:rPr lang="en-GB" sz="2400" dirty="0"/>
              <a:t> </a:t>
            </a:r>
            <a:r>
              <a:rPr lang="en-GB" sz="2400" dirty="0" err="1"/>
              <a:t>poin</a:t>
            </a:r>
            <a:r>
              <a:rPr lang="en-GB" sz="2400" dirty="0"/>
              <a:t> </a:t>
            </a:r>
            <a:r>
              <a:rPr lang="en-GB" sz="2400" dirty="0" err="1"/>
              <a:t>ke</a:t>
            </a:r>
            <a:r>
              <a:rPr lang="en-GB" sz="2400" dirty="0"/>
              <a:t> </a:t>
            </a:r>
            <a:r>
              <a:rPr lang="en-GB" sz="2400" dirty="0" err="1"/>
              <a:t>poin</a:t>
            </a:r>
            <a:r>
              <a:rPr lang="en-GB" sz="2400" dirty="0"/>
              <a:t>.</a:t>
            </a:r>
          </a:p>
          <a:p>
            <a:pPr marL="0" indent="0" algn="just" defTabSz="450850">
              <a:buNone/>
            </a:pPr>
            <a:r>
              <a:rPr lang="en-GB" sz="2400" dirty="0"/>
              <a:t>• Dimension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membuat</a:t>
            </a:r>
            <a:r>
              <a:rPr lang="en-GB" sz="2400" dirty="0"/>
              <a:t> garis yang </a:t>
            </a:r>
            <a:r>
              <a:rPr lang="en-GB" sz="2400" dirty="0" err="1"/>
              <a:t>terdapat</a:t>
            </a:r>
            <a:r>
              <a:rPr lang="en-GB" sz="2400" dirty="0"/>
              <a:t> tulisan </a:t>
            </a:r>
            <a:r>
              <a:rPr lang="en-GB" sz="2400" dirty="0" err="1"/>
              <a:t>skala</a:t>
            </a:r>
            <a:r>
              <a:rPr lang="en-GB" sz="2400" dirty="0"/>
              <a:t> pada garis </a:t>
            </a:r>
            <a:r>
              <a:rPr lang="en-GB" sz="2400" dirty="0" err="1"/>
              <a:t>tersebut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68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40B97-9425-4AE3-9524-4A59F400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51" y="4352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6. Smart Fill Tool.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A3AC19-225B-4C9C-8D27-1E463E67A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168" y="1233056"/>
            <a:ext cx="5061559" cy="16862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E59683-708C-4A62-9375-D17BA8958A5E}"/>
              </a:ext>
            </a:extLst>
          </p:cNvPr>
          <p:cNvSpPr txBox="1"/>
          <p:nvPr/>
        </p:nvSpPr>
        <p:spPr>
          <a:xfrm>
            <a:off x="380620" y="3369337"/>
            <a:ext cx="84185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• Smart Fill 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mewarnai</a:t>
            </a:r>
            <a:r>
              <a:rPr lang="en-GB" sz="2000" dirty="0"/>
              <a:t> </a:t>
            </a:r>
            <a:r>
              <a:rPr lang="en-GB" sz="2000" dirty="0" err="1"/>
              <a:t>objek</a:t>
            </a:r>
            <a:r>
              <a:rPr lang="en-GB" sz="2000" dirty="0"/>
              <a:t> yang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terpisah</a:t>
            </a:r>
            <a:r>
              <a:rPr lang="en-GB" sz="2000" dirty="0"/>
              <a:t> oleh garis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kurva</a:t>
            </a:r>
            <a:r>
              <a:rPr lang="en-GB" sz="2000" dirty="0"/>
              <a:t>.</a:t>
            </a:r>
          </a:p>
          <a:p>
            <a:r>
              <a:rPr lang="en-GB" sz="2000" dirty="0"/>
              <a:t>• Smart Drawing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memilih</a:t>
            </a:r>
            <a:r>
              <a:rPr lang="en-GB" sz="2000" dirty="0"/>
              <a:t> </a:t>
            </a:r>
            <a:r>
              <a:rPr lang="en-GB" sz="2000" dirty="0" err="1"/>
              <a:t>warna</a:t>
            </a:r>
            <a:r>
              <a:rPr lang="en-GB" sz="2000" dirty="0"/>
              <a:t> yang </a:t>
            </a:r>
            <a:r>
              <a:rPr lang="en-GB" sz="2000" dirty="0" err="1"/>
              <a:t>akan</a:t>
            </a:r>
            <a:r>
              <a:rPr lang="en-GB" sz="2000" dirty="0"/>
              <a:t> di </a:t>
            </a:r>
            <a:r>
              <a:rPr lang="en-GB" sz="2000" dirty="0" err="1"/>
              <a:t>aplikasikan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smart fill.</a:t>
            </a:r>
          </a:p>
        </p:txBody>
      </p:sp>
    </p:spTree>
    <p:extLst>
      <p:ext uri="{BB962C8B-B14F-4D97-AF65-F5344CB8AC3E}">
        <p14:creationId xmlns:p14="http://schemas.microsoft.com/office/powerpoint/2010/main" val="316506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68FCE-7A20-4706-A16F-F52822FB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38203"/>
            <a:ext cx="8669054" cy="583876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7. Rectangle Tool.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 Rectangle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persegi</a:t>
            </a:r>
            <a:r>
              <a:rPr lang="en-GB" dirty="0"/>
              <a:t>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keinginan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• 3 Point Rectangle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membuat</a:t>
            </a:r>
            <a:r>
              <a:rPr lang="en-GB" dirty="0"/>
              <a:t> </a:t>
            </a:r>
            <a:r>
              <a:rPr lang="en-GB" dirty="0" err="1"/>
              <a:t>persegi</a:t>
            </a:r>
            <a:r>
              <a:rPr lang="en-GB" dirty="0"/>
              <a:t>, </a:t>
            </a:r>
            <a:r>
              <a:rPr lang="en-GB" dirty="0" err="1"/>
              <a:t>lebih</a:t>
            </a:r>
            <a:r>
              <a:rPr lang="en-GB" dirty="0"/>
              <a:t>  </a:t>
            </a:r>
            <a:r>
              <a:rPr lang="en-GB" dirty="0" err="1"/>
              <a:t>tepatnya</a:t>
            </a:r>
            <a:r>
              <a:rPr lang="en-GB" dirty="0"/>
              <a:t> </a:t>
            </a:r>
            <a:r>
              <a:rPr lang="en-GB" dirty="0" err="1"/>
              <a:t>setengah</a:t>
            </a:r>
            <a:r>
              <a:rPr lang="en-GB" dirty="0"/>
              <a:t>  </a:t>
            </a:r>
            <a:r>
              <a:rPr lang="en-GB" dirty="0" err="1"/>
              <a:t>persegi</a:t>
            </a:r>
            <a:r>
              <a:rPr lang="en-GB" dirty="0"/>
              <a:t>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09ECF-832E-469C-BCF6-A83B72F74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892076"/>
            <a:ext cx="5836734" cy="170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2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A1FD1-BDF6-49A4-8A9B-7DB8D3ED8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879"/>
            <a:ext cx="10515600" cy="551308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8. Ellipse Tool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2DCFFF-4E05-4358-B4A5-4BEFB3015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1292701"/>
            <a:ext cx="6294962" cy="17713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1FAB94-2B6B-4A3B-AAAC-FB782CA4EC7C}"/>
              </a:ext>
            </a:extLst>
          </p:cNvPr>
          <p:cNvSpPr txBox="1"/>
          <p:nvPr/>
        </p:nvSpPr>
        <p:spPr>
          <a:xfrm>
            <a:off x="713509" y="3400314"/>
            <a:ext cx="865652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•  Ellipse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membuat</a:t>
            </a:r>
            <a:r>
              <a:rPr lang="en-GB" sz="2000" dirty="0"/>
              <a:t> </a:t>
            </a:r>
            <a:r>
              <a:rPr lang="en-GB" sz="2000" dirty="0" err="1"/>
              <a:t>lingkaran</a:t>
            </a:r>
            <a:r>
              <a:rPr lang="en-GB" sz="2000" dirty="0"/>
              <a:t>.</a:t>
            </a:r>
          </a:p>
          <a:p>
            <a:r>
              <a:rPr lang="en-GB" sz="2000" dirty="0"/>
              <a:t>• 3 Point Ellipse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membuat</a:t>
            </a:r>
            <a:r>
              <a:rPr lang="en-GB" sz="2000" dirty="0"/>
              <a:t> </a:t>
            </a:r>
            <a:r>
              <a:rPr lang="en-GB" sz="2000" dirty="0" err="1"/>
              <a:t>lingkaran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3 </a:t>
            </a:r>
            <a:r>
              <a:rPr lang="en-GB" sz="2000" dirty="0" err="1"/>
              <a:t>poin</a:t>
            </a:r>
            <a:r>
              <a:rPr lang="en-GB" sz="2000" dirty="0"/>
              <a:t> </a:t>
            </a:r>
            <a:r>
              <a:rPr lang="en-GB" sz="2000" dirty="0" err="1"/>
              <a:t>curva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6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402</TotalTime>
  <Words>765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Windows User</cp:lastModifiedBy>
  <cp:revision>39</cp:revision>
  <dcterms:created xsi:type="dcterms:W3CDTF">2019-08-27T09:08:10Z</dcterms:created>
  <dcterms:modified xsi:type="dcterms:W3CDTF">2021-08-07T04:09:46Z</dcterms:modified>
</cp:coreProperties>
</file>