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3" d="100"/>
          <a:sy n="53" d="100"/>
        </p:scale>
        <p:origin x="2844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00E93A1-160A-4667-ABDD-DE85345AD4A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CD4082E-6E9A-440E-858F-86A304AD466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42C144-A716-4A6A-8B44-302D48089B96}" type="datetimeFigureOut">
              <a:rPr lang="en-GB" smtClean="0"/>
              <a:t>27/01/2022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2C1431-3C0F-4352-8D86-5F767029B00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5ADFDE-B92A-4CA0-9CD9-A3747D99C3B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5821E6-2BAC-4718-9C39-6B92589222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89333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7614F-3F15-4642-8F55-A195906D58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0EA7A1E-60D8-4D17-AE46-FEB7CED7F1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ABC379-52D8-46E9-BB9A-9819BF09D5F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24AC0E-75FA-4A07-BCA0-267FA9EA60C3}" type="datetimeFigureOut">
              <a:rPr lang="en-GB" smtClean="0"/>
              <a:t>27/01/2022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2CFE1C-0CCD-4E10-B243-5A625A73ED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F4F20A-5797-4EC0-8F04-24060A34A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67F5100-CEE4-4789-93FF-D16194BB1A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647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FAC81C-B9D8-4C62-8479-5EDE9DDA9F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617E39-F483-4633-8192-2EB3AE32EC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CE4AD1-1F8E-433B-89E2-22650E483CA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24AC0E-75FA-4A07-BCA0-267FA9EA60C3}" type="datetimeFigureOut">
              <a:rPr lang="en-GB" smtClean="0"/>
              <a:t>27/01/2022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B1C318-79E2-4E0F-B4B0-BD8245229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39452D-9481-49E8-AA81-CBDF7A559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67F5100-CEE4-4789-93FF-D16194BB1A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7324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3E9A85A-9D32-4D61-B484-C4A0EEFA8B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C60E8D-2A63-4220-93ED-872193A0AB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479F51-08C5-4FC1-A6D0-E3A83C9E6A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24AC0E-75FA-4A07-BCA0-267FA9EA60C3}" type="datetimeFigureOut">
              <a:rPr lang="en-GB" smtClean="0"/>
              <a:t>27/01/2022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ACBDAA-CD95-4F9E-BF5B-499DD671F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E3D794-DF23-4D11-97CA-5E32B6666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67F5100-CEE4-4789-93FF-D16194BB1A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1926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61CADA-0CC0-48B6-98D4-9E1A20B06E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769986-ABF5-49D1-BC33-A0CA2064CD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60078E-5228-4CD4-B0D3-1C75641303F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24AC0E-75FA-4A07-BCA0-267FA9EA60C3}" type="datetimeFigureOut">
              <a:rPr lang="en-GB" smtClean="0"/>
              <a:t>27/01/2022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E0B091-D17A-4980-BEED-9DC75F048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7745CA-AA95-4748-B7BD-97063D551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67F5100-CEE4-4789-93FF-D16194BB1A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3573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C57F4C-37BE-46BB-89B0-51B407EFC0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37CE19-4F07-4A3A-9C48-828F684D9C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B5BDE2-C374-4445-AC61-E6739E34E46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24AC0E-75FA-4A07-BCA0-267FA9EA60C3}" type="datetimeFigureOut">
              <a:rPr lang="en-GB" smtClean="0"/>
              <a:t>27/01/2022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2CA2FC-64A0-4A2E-8CC6-16FACF6D3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75FED7-A70C-408E-8C90-4B23A87283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67F5100-CEE4-4789-93FF-D16194BB1A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7278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E3B9BB-48E9-426D-A8DD-21350C80F3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9763AF-C32B-4328-926D-FA225FCA2C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01700E-E2AB-475D-8DE8-C87D7F676C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72FA8B-609C-46B8-B90E-3E80BF0745A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24AC0E-75FA-4A07-BCA0-267FA9EA60C3}" type="datetimeFigureOut">
              <a:rPr lang="en-GB" smtClean="0"/>
              <a:t>27/01/2022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29E456-9A36-4C0C-BBAC-16B7A446B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9F4613-5619-4A8C-8604-5854BD3124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67F5100-CEE4-4789-93FF-D16194BB1A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4876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D3659E-D700-4894-B017-9E6FE7A162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FB9340-7808-4036-98B9-07E6B7DB6F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030666-20B6-416F-B252-AEFF75925E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2D68AB5-CF7B-4A5E-84EC-91E44D5713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C9426B0-F49D-4375-9C39-DF7C55C1E7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303289D-6A29-4107-846A-EFA9A3B29DA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24AC0E-75FA-4A07-BCA0-267FA9EA60C3}" type="datetimeFigureOut">
              <a:rPr lang="en-GB" smtClean="0"/>
              <a:t>27/01/2022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9D12B0C-8795-4D6D-8E21-DDDEFCB972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A29B94A-D768-41DB-8F94-2100BEEB5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67F5100-CEE4-4789-93FF-D16194BB1A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2631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785F70-8692-48B3-A672-AB36B02B57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337BDDD-4451-42D1-89EF-9F1A5BA5C5C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24AC0E-75FA-4A07-BCA0-267FA9EA60C3}" type="datetimeFigureOut">
              <a:rPr lang="en-GB" smtClean="0"/>
              <a:t>27/01/2022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05D01D-5502-40E7-B43D-4C5A210DC2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526FAD1-A488-4B4C-88D7-D0721B5DCC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67F5100-CEE4-4789-93FF-D16194BB1A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4608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9023385-B596-41D8-A579-AAADA753E9E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24AC0E-75FA-4A07-BCA0-267FA9EA60C3}" type="datetimeFigureOut">
              <a:rPr lang="en-GB" smtClean="0"/>
              <a:t>27/01/2022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202D1FA-C193-43AE-B630-90011C0C9C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203242-2E57-416C-A860-1BB31E43A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67F5100-CEE4-4789-93FF-D16194BB1A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1323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8C36B7-7A94-4EBD-A46B-6A1849285D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507878-E5A6-4E35-A84F-6C961EAFB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2217D4-C131-4FBD-876E-33B3E4FEB4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982F89-006C-4D52-942E-9ABF804C9B1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24AC0E-75FA-4A07-BCA0-267FA9EA60C3}" type="datetimeFigureOut">
              <a:rPr lang="en-GB" smtClean="0"/>
              <a:t>27/01/2022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2E25C0-B246-4747-8CA7-8D1951CEC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2CFDF2-B381-47CF-ABE8-ADB9F2E279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67F5100-CEE4-4789-93FF-D16194BB1A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7540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CB4083-C0D4-412D-9193-9AC8D800A9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62197EC-ECEE-4B2F-89DA-D559CC0EB7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EC3782-8D1D-4FCA-BD40-8790F90907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2D04E2-7ED7-4232-8E17-2C8524AA1C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24AC0E-75FA-4A07-BCA0-267FA9EA60C3}" type="datetimeFigureOut">
              <a:rPr lang="en-GB" smtClean="0"/>
              <a:t>27/01/2022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381C4C-0232-400B-A857-0B30EB80D5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577330-F4AB-4D46-BE1E-6D05CDC08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67F5100-CEE4-4789-93FF-D16194BB1A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0167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1F684F7E-689D-422A-8674-06C14B81E62F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9618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77ACA5F-6810-4185-945F-C87F946E6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4346" y="462107"/>
            <a:ext cx="7834745" cy="1325563"/>
          </a:xfrm>
        </p:spPr>
        <p:txBody>
          <a:bodyPr/>
          <a:lstStyle/>
          <a:p>
            <a:br>
              <a:rPr lang="en-GB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id-ID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PENENTU FORMAT (FORMAT SPECIFIER)</a:t>
            </a:r>
            <a:br>
              <a:rPr lang="id-ID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GB" sz="28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211E381-20CB-45CB-9A59-4A6FC431CD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4236" y="2212685"/>
            <a:ext cx="9234055" cy="2732520"/>
          </a:xfrm>
        </p:spPr>
        <p:txBody>
          <a:bodyPr/>
          <a:lstStyle/>
          <a:p>
            <a:pPr marL="0" indent="0">
              <a:buNone/>
            </a:pPr>
            <a:r>
              <a:rPr lang="id-ID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Penggunaan penentu format sangat berkaitan dengan tipe data yang akan dicetak, artinya setiap tipe data mempunyai penentu format masing-masing. Tabel berikut merupakan tabel penentu format untuk masing-masing tipe data.</a:t>
            </a:r>
            <a:endParaRPr lang="en-GB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46289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390954-1C19-441C-85B6-BDEF75C6B7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00654"/>
            <a:ext cx="8070274" cy="687820"/>
          </a:xfrm>
        </p:spPr>
        <p:txBody>
          <a:bodyPr/>
          <a:lstStyle/>
          <a:p>
            <a:r>
              <a:rPr lang="en-GB" dirty="0" err="1"/>
              <a:t>Tabel</a:t>
            </a:r>
            <a:r>
              <a:rPr lang="en-GB" dirty="0"/>
              <a:t> </a:t>
            </a:r>
            <a:r>
              <a:rPr lang="en-GB" dirty="0" err="1"/>
              <a:t>penentu</a:t>
            </a:r>
            <a:r>
              <a:rPr lang="en-GB" dirty="0"/>
              <a:t> format </a:t>
            </a:r>
            <a:r>
              <a:rPr lang="en-GB" dirty="0" err="1"/>
              <a:t>printf</a:t>
            </a:r>
            <a:r>
              <a:rPr lang="en-GB" dirty="0"/>
              <a:t>()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1E7DFD9-B50A-4CA7-89AE-A5F0A16E39F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7445" t="30957" r="24043" b="14598"/>
          <a:stretch/>
        </p:blipFill>
        <p:spPr>
          <a:xfrm>
            <a:off x="949037" y="1645802"/>
            <a:ext cx="7308357" cy="4611544"/>
          </a:xfrm>
        </p:spPr>
      </p:pic>
    </p:spTree>
    <p:extLst>
      <p:ext uri="{BB962C8B-B14F-4D97-AF65-F5344CB8AC3E}">
        <p14:creationId xmlns:p14="http://schemas.microsoft.com/office/powerpoint/2010/main" val="1938797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29F34D8D-5F08-4ACE-8985-6AFFC47C9A5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92" t="5635" r="55109" b="50000"/>
          <a:stretch/>
        </p:blipFill>
        <p:spPr>
          <a:xfrm>
            <a:off x="484907" y="1246908"/>
            <a:ext cx="7952512" cy="530629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32A9037D-466D-4EEE-A1D5-ECB3C25037F9}"/>
              </a:ext>
            </a:extLst>
          </p:cNvPr>
          <p:cNvSpPr txBox="1"/>
          <p:nvPr/>
        </p:nvSpPr>
        <p:spPr>
          <a:xfrm>
            <a:off x="1510145" y="471054"/>
            <a:ext cx="52298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err="1"/>
              <a:t>Penggunaan</a:t>
            </a:r>
            <a:r>
              <a:rPr lang="en-GB" sz="2400" dirty="0"/>
              <a:t> format </a:t>
            </a:r>
            <a:r>
              <a:rPr lang="en-GB" sz="2400" dirty="0" err="1"/>
              <a:t>printf</a:t>
            </a:r>
            <a:r>
              <a:rPr lang="en-GB" sz="2400" dirty="0"/>
              <a:t> pada program</a:t>
            </a:r>
          </a:p>
        </p:txBody>
      </p:sp>
    </p:spTree>
    <p:extLst>
      <p:ext uri="{BB962C8B-B14F-4D97-AF65-F5344CB8AC3E}">
        <p14:creationId xmlns:p14="http://schemas.microsoft.com/office/powerpoint/2010/main" val="19401959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15E5785-8603-4C09-A5C4-944D78B8CB5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704" t="27059" r="51819" b="14528"/>
          <a:stretch/>
        </p:blipFill>
        <p:spPr>
          <a:xfrm>
            <a:off x="595745" y="394854"/>
            <a:ext cx="7536873" cy="5818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71116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2890919-AAC8-4488-9703-B45D2321665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1698" t="23970" r="59533" b="37959"/>
          <a:stretch/>
        </p:blipFill>
        <p:spPr>
          <a:xfrm>
            <a:off x="387927" y="360217"/>
            <a:ext cx="7426036" cy="5056910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55F0F07-C68D-46DD-881C-AABBCA3820B8}"/>
              </a:ext>
            </a:extLst>
          </p:cNvPr>
          <p:cNvSpPr txBox="1"/>
          <p:nvPr/>
        </p:nvSpPr>
        <p:spPr>
          <a:xfrm>
            <a:off x="2466109" y="5629687"/>
            <a:ext cx="3269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/>
              <a:t>Tampilan</a:t>
            </a:r>
            <a:r>
              <a:rPr lang="en-GB" dirty="0"/>
              <a:t> </a:t>
            </a:r>
            <a:r>
              <a:rPr lang="en-GB" dirty="0" err="1"/>
              <a:t>hasil</a:t>
            </a:r>
            <a:r>
              <a:rPr lang="en-GB" dirty="0"/>
              <a:t> Program</a:t>
            </a:r>
          </a:p>
        </p:txBody>
      </p:sp>
    </p:spTree>
    <p:extLst>
      <p:ext uri="{BB962C8B-B14F-4D97-AF65-F5344CB8AC3E}">
        <p14:creationId xmlns:p14="http://schemas.microsoft.com/office/powerpoint/2010/main" val="34106876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A0F15B-E224-49A5-8A90-3782ED0929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7873" y="318654"/>
            <a:ext cx="10515600" cy="5112328"/>
          </a:xfrm>
        </p:spPr>
        <p:txBody>
          <a:bodyPr/>
          <a:lstStyle/>
          <a:p>
            <a:pPr marL="0" indent="0">
              <a:buNone/>
            </a:pPr>
            <a:r>
              <a:rPr lang="en-GB" sz="3600" dirty="0"/>
              <a:t>       </a:t>
            </a:r>
            <a:r>
              <a:rPr lang="en-GB" sz="3600" dirty="0" err="1"/>
              <a:t>Tugas</a:t>
            </a:r>
            <a:endParaRPr lang="en-GB" sz="3600" dirty="0"/>
          </a:p>
          <a:p>
            <a:pPr marL="0" indent="0">
              <a:buNone/>
            </a:pPr>
            <a:endParaRPr lang="en-GB" dirty="0"/>
          </a:p>
          <a:p>
            <a:pPr marL="514350" indent="-514350">
              <a:buAutoNum type="arabicPeriod"/>
            </a:pPr>
            <a:r>
              <a:rPr lang="en-GB" dirty="0" err="1"/>
              <a:t>Perhatikan</a:t>
            </a:r>
            <a:r>
              <a:rPr lang="en-GB" dirty="0"/>
              <a:t> Program </a:t>
            </a:r>
            <a:r>
              <a:rPr lang="en-GB" dirty="0" err="1"/>
              <a:t>dibawah</a:t>
            </a:r>
            <a:r>
              <a:rPr lang="en-GB" dirty="0"/>
              <a:t> </a:t>
            </a:r>
            <a:r>
              <a:rPr lang="en-GB" dirty="0" err="1"/>
              <a:t>ini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      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CFA1F45-558F-4D7E-BE06-6BA3D173E76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227" t="15943" r="69432" b="67685"/>
          <a:stretch/>
        </p:blipFill>
        <p:spPr>
          <a:xfrm>
            <a:off x="775853" y="2092036"/>
            <a:ext cx="4779820" cy="286789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679FDD2-EB0F-4BEB-A65D-6B7E23B02D4E}"/>
              </a:ext>
            </a:extLst>
          </p:cNvPr>
          <p:cNvSpPr txBox="1"/>
          <p:nvPr/>
        </p:nvSpPr>
        <p:spPr>
          <a:xfrm>
            <a:off x="949035" y="5246316"/>
            <a:ext cx="58881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/>
              <a:t>Tuliskan</a:t>
            </a:r>
            <a:r>
              <a:rPr lang="en-GB" dirty="0"/>
              <a:t> </a:t>
            </a:r>
            <a:r>
              <a:rPr lang="en-GB" dirty="0" err="1"/>
              <a:t>hasil</a:t>
            </a:r>
            <a:r>
              <a:rPr lang="en-GB" dirty="0"/>
              <a:t> program </a:t>
            </a:r>
            <a:r>
              <a:rPr lang="en-GB" dirty="0" err="1"/>
              <a:t>tersebut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90425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DF5AAAC-02FE-4E09-A96E-D012C3F21C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09600"/>
            <a:ext cx="10515600" cy="5567363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2.  </a:t>
            </a:r>
            <a:r>
              <a:rPr lang="en-GB" dirty="0" err="1"/>
              <a:t>Perhatikan</a:t>
            </a:r>
            <a:r>
              <a:rPr lang="en-GB" dirty="0"/>
              <a:t> Program </a:t>
            </a:r>
            <a:r>
              <a:rPr lang="en-GB" dirty="0" err="1"/>
              <a:t>dibawah</a:t>
            </a:r>
            <a:r>
              <a:rPr lang="en-GB" dirty="0"/>
              <a:t> </a:t>
            </a:r>
            <a:r>
              <a:rPr lang="en-GB" dirty="0" err="1"/>
              <a:t>ini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 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9EEACC0-6D8E-4A73-BB7C-BA31DCE2915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226" t="16145" r="65797" b="66675"/>
          <a:stretch/>
        </p:blipFill>
        <p:spPr>
          <a:xfrm>
            <a:off x="1149927" y="1246909"/>
            <a:ext cx="5389583" cy="274320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19FB124D-F764-413F-B851-5D1149247A23}"/>
              </a:ext>
            </a:extLst>
          </p:cNvPr>
          <p:cNvSpPr txBox="1"/>
          <p:nvPr/>
        </p:nvSpPr>
        <p:spPr>
          <a:xfrm>
            <a:off x="1607128" y="4258086"/>
            <a:ext cx="49323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/>
              <a:t>Tuliskan</a:t>
            </a:r>
            <a:r>
              <a:rPr lang="en-GB" dirty="0"/>
              <a:t> </a:t>
            </a:r>
            <a:r>
              <a:rPr lang="en-GB" dirty="0" err="1"/>
              <a:t>hasil</a:t>
            </a:r>
            <a:r>
              <a:rPr lang="en-GB" dirty="0"/>
              <a:t> program </a:t>
            </a:r>
            <a:r>
              <a:rPr lang="en-GB" dirty="0" err="1"/>
              <a:t>tersebut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29951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75</Words>
  <Application>Microsoft Office PowerPoint</Application>
  <PresentationFormat>Widescreen</PresentationFormat>
  <Paragraphs>15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 PENENTU FORMAT (FORMAT SPECIFIER) </vt:lpstr>
      <vt:lpstr>Tabel penentu format printf()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PENENTU FORMAT (FORMAT SPECIFIER)</dc:title>
  <dc:creator>Windows User</dc:creator>
  <cp:lastModifiedBy>Windows User</cp:lastModifiedBy>
  <cp:revision>6</cp:revision>
  <dcterms:created xsi:type="dcterms:W3CDTF">2022-01-27T11:57:17Z</dcterms:created>
  <dcterms:modified xsi:type="dcterms:W3CDTF">2022-01-27T12:29:37Z</dcterms:modified>
</cp:coreProperties>
</file>