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0E93A1-160A-4667-ABDD-DE85345AD4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4082E-6E9A-440E-858F-86A304AD46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C144-A716-4A6A-8B44-302D48089B96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C1431-3C0F-4352-8D86-5F767029B0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ADFDE-B92A-4CA0-9CD9-A3747D99C3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821E6-2BAC-4718-9C39-6B9258922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33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614F-3F15-4642-8F55-A195906D5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A7A1E-60D8-4D17-AE46-FEB7CED7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BC379-52D8-46E9-BB9A-9819BF09D5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CFE1C-0CCD-4E10-B243-5A625A73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4F20A-5797-4EC0-8F04-24060A34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C81C-B9D8-4C62-8479-5EDE9DDA9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17E39-F483-4633-8192-2EB3AE32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E4AD1-1F8E-433B-89E2-22650E48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1C318-79E2-4E0F-B4B0-BD824522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9452D-9481-49E8-AA81-CBDF7A55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2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9A85A-9D32-4D61-B484-C4A0EEFA8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60E8D-2A63-4220-93ED-872193A0A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79F51-08C5-4FC1-A6D0-E3A83C9E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CBDAA-CD95-4F9E-BF5B-499DD671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3D794-DF23-4D11-97CA-5E32B666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2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CADA-0CC0-48B6-98D4-9E1A20B0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9986-ABF5-49D1-BC33-A0CA2064C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0078E-5228-4CD4-B0D3-1C756413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0B091-D17A-4980-BEED-9DC75F04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745CA-AA95-4748-B7BD-97063D55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7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7F4C-37BE-46BB-89B0-51B407EF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7CE19-4F07-4A3A-9C48-828F684D9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5BDE2-C374-4445-AC61-E6739E34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CA2FC-64A0-4A2E-8CC6-16FACF6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5FED7-A70C-408E-8C90-4B23A872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7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B9BB-48E9-426D-A8DD-21350C80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63AF-C32B-4328-926D-FA225FCA2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1700E-E2AB-475D-8DE8-C87D7F676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2FA8B-609C-46B8-B90E-3E80BF07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9E456-9A36-4C0C-BBAC-16B7A446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F4613-5619-4A8C-8604-5854BD31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87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3659E-D700-4894-B017-9E6FE7A16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B9340-7808-4036-98B9-07E6B7DB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30666-20B6-416F-B252-AEFF75925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68AB5-CF7B-4A5E-84EC-91E44D571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426B0-F49D-4375-9C39-DF7C55C1E7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3289D-6A29-4107-846A-EFA9A3B2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12B0C-8795-4D6D-8E21-DDDEFCB9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9B94A-D768-41DB-8F94-2100BEE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3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85F70-8692-48B3-A672-AB36B02B5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7BDDD-4451-42D1-89EF-9F1A5BA5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5D01D-5502-40E7-B43D-4C5A210D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6FAD1-A488-4B4C-88D7-D0721B5D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60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23385-B596-41D8-A579-AAADA753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2D1FA-C193-43AE-B630-90011C0C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03242-2E57-416C-A860-1BB31E43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2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36B7-7A94-4EBD-A46B-6A184928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7878-E5A6-4E35-A84F-6C961EAF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217D4-C131-4FBD-876E-33B3E4FEB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82F89-006C-4D52-942E-9ABF804C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E25C0-B246-4747-8CA7-8D1951CE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CFDF2-B381-47CF-ABE8-ADB9F2E2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5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4083-C0D4-412D-9193-9AC8D800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2197EC-ECEE-4B2F-89DA-D559CC0EB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C3782-8D1D-4FCA-BD40-8790F9090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D04E2-7ED7-4232-8E17-2C8524AA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24AC0E-75FA-4A07-BCA0-267FA9EA60C3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81C4C-0232-400B-A857-0B30EB80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77330-F4AB-4D46-BE1E-6D05CDC0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7F5100-CEE4-4789-93FF-D16194BB1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6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684F7E-689D-422A-8674-06C14B81E6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7ACA5F-6810-4185-945F-C87F946E6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46" y="462107"/>
            <a:ext cx="7834745" cy="1325563"/>
          </a:xfrm>
        </p:spPr>
        <p:txBody>
          <a:bodyPr/>
          <a:lstStyle/>
          <a:p>
            <a:b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d-ID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PENENTU FORMAT (FORMAT SPECIFIER)</a:t>
            </a:r>
            <a:br>
              <a:rPr lang="id-ID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11E381-20CB-45CB-9A59-4A6FC431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6" y="2212685"/>
            <a:ext cx="9234055" cy="2732520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 penentu format sangat berkaitan dengan tipe data yang akan dicetak, artinya setiap tipe data mempunyai penentu format masing-masing. Tabel berikut merupakan tabel penentu format untuk masing-masing tipe data.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62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0954-1C19-441C-85B6-BDEF75C6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654"/>
            <a:ext cx="8070274" cy="687820"/>
          </a:xfrm>
        </p:spPr>
        <p:txBody>
          <a:bodyPr/>
          <a:lstStyle/>
          <a:p>
            <a:r>
              <a:rPr lang="en-GB" dirty="0" err="1"/>
              <a:t>Tabel</a:t>
            </a:r>
            <a:r>
              <a:rPr lang="en-GB" dirty="0"/>
              <a:t> </a:t>
            </a:r>
            <a:r>
              <a:rPr lang="en-GB" dirty="0" err="1"/>
              <a:t>penentu</a:t>
            </a:r>
            <a:r>
              <a:rPr lang="en-GB" dirty="0"/>
              <a:t> format </a:t>
            </a:r>
            <a:r>
              <a:rPr lang="en-GB" dirty="0" err="1"/>
              <a:t>printf</a:t>
            </a:r>
            <a:r>
              <a:rPr lang="en-GB" dirty="0"/>
              <a:t>()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E7DFD9-B50A-4CA7-89AE-A5F0A16E3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445" t="30957" r="24043" b="14598"/>
          <a:stretch/>
        </p:blipFill>
        <p:spPr>
          <a:xfrm>
            <a:off x="949037" y="1645802"/>
            <a:ext cx="7308357" cy="4611544"/>
          </a:xfrm>
        </p:spPr>
      </p:pic>
    </p:spTree>
    <p:extLst>
      <p:ext uri="{BB962C8B-B14F-4D97-AF65-F5344CB8AC3E}">
        <p14:creationId xmlns:p14="http://schemas.microsoft.com/office/powerpoint/2010/main" val="19387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34D8D-5F08-4ACE-8985-6AFFC47C9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" t="5635" r="55109" b="50000"/>
          <a:stretch/>
        </p:blipFill>
        <p:spPr>
          <a:xfrm>
            <a:off x="484907" y="1246908"/>
            <a:ext cx="7952512" cy="53062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A9037D-466D-4EEE-A1D5-ECB3C25037F9}"/>
              </a:ext>
            </a:extLst>
          </p:cNvPr>
          <p:cNvSpPr txBox="1"/>
          <p:nvPr/>
        </p:nvSpPr>
        <p:spPr>
          <a:xfrm>
            <a:off x="1510145" y="471054"/>
            <a:ext cx="5229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/>
              <a:t>Penggunaan</a:t>
            </a:r>
            <a:r>
              <a:rPr lang="en-GB" sz="2400" dirty="0"/>
              <a:t> format </a:t>
            </a:r>
            <a:r>
              <a:rPr lang="en-GB" sz="2400" dirty="0" err="1"/>
              <a:t>printf</a:t>
            </a:r>
            <a:r>
              <a:rPr lang="en-GB" sz="2400" dirty="0"/>
              <a:t> pada program</a:t>
            </a:r>
          </a:p>
        </p:txBody>
      </p:sp>
    </p:spTree>
    <p:extLst>
      <p:ext uri="{BB962C8B-B14F-4D97-AF65-F5344CB8AC3E}">
        <p14:creationId xmlns:p14="http://schemas.microsoft.com/office/powerpoint/2010/main" val="194019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5E5785-8603-4C09-A5C4-944D78B8C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4" t="27059" r="51819" b="14528"/>
          <a:stretch/>
        </p:blipFill>
        <p:spPr>
          <a:xfrm>
            <a:off x="595745" y="394854"/>
            <a:ext cx="7536873" cy="581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1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890919-AAC8-4488-9703-B45D232166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698" t="23970" r="59533" b="37959"/>
          <a:stretch/>
        </p:blipFill>
        <p:spPr>
          <a:xfrm>
            <a:off x="387927" y="360217"/>
            <a:ext cx="7426036" cy="505691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5F0F07-C68D-46DD-881C-AABBCA3820B8}"/>
              </a:ext>
            </a:extLst>
          </p:cNvPr>
          <p:cNvSpPr txBox="1"/>
          <p:nvPr/>
        </p:nvSpPr>
        <p:spPr>
          <a:xfrm>
            <a:off x="2466109" y="5629687"/>
            <a:ext cx="326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Tampilan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41068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F15B-E224-49A5-8A90-3782ED09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873" y="318654"/>
            <a:ext cx="10515600" cy="5112328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       </a:t>
            </a:r>
            <a:r>
              <a:rPr lang="en-GB" sz="3600" dirty="0" err="1"/>
              <a:t>Tugas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err="1"/>
              <a:t>Perhatikan</a:t>
            </a:r>
            <a:r>
              <a:rPr lang="en-GB" dirty="0"/>
              <a:t> Program </a:t>
            </a:r>
            <a:r>
              <a:rPr lang="en-GB" dirty="0" err="1"/>
              <a:t>dibawah</a:t>
            </a:r>
            <a:r>
              <a:rPr lang="en-GB" dirty="0"/>
              <a:t> </a:t>
            </a:r>
            <a:r>
              <a:rPr lang="en-GB" dirty="0" err="1"/>
              <a:t>ini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FA1F45-558F-4D7E-BE06-6BA3D173E7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27" t="15943" r="69432" b="67685"/>
          <a:stretch/>
        </p:blipFill>
        <p:spPr>
          <a:xfrm>
            <a:off x="775853" y="2092036"/>
            <a:ext cx="4779820" cy="28678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79FDD2-EB0F-4BEB-A65D-6B7E23B02D4E}"/>
              </a:ext>
            </a:extLst>
          </p:cNvPr>
          <p:cNvSpPr txBox="1"/>
          <p:nvPr/>
        </p:nvSpPr>
        <p:spPr>
          <a:xfrm>
            <a:off x="949035" y="5246316"/>
            <a:ext cx="5888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Tuliskan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program </a:t>
            </a:r>
            <a:r>
              <a:rPr lang="en-GB" dirty="0" err="1"/>
              <a:t>tersebut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04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F5AAAC-02FE-4E09-A96E-D012C3F21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2.  </a:t>
            </a:r>
            <a:r>
              <a:rPr lang="en-GB" dirty="0" err="1"/>
              <a:t>Perhatikan</a:t>
            </a:r>
            <a:r>
              <a:rPr lang="en-GB" dirty="0"/>
              <a:t> Program </a:t>
            </a:r>
            <a:r>
              <a:rPr lang="en-GB" dirty="0" err="1"/>
              <a:t>dibawah</a:t>
            </a:r>
            <a:r>
              <a:rPr lang="en-GB" dirty="0"/>
              <a:t> </a:t>
            </a:r>
            <a:r>
              <a:rPr lang="en-GB" dirty="0" err="1"/>
              <a:t>ini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EEACC0-6D8E-4A73-BB7C-BA31DCE291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26" t="16145" r="65797" b="66675"/>
          <a:stretch/>
        </p:blipFill>
        <p:spPr>
          <a:xfrm>
            <a:off x="1149927" y="1246909"/>
            <a:ext cx="5389583" cy="2743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9FB124D-F764-413F-B851-5D1149247A23}"/>
              </a:ext>
            </a:extLst>
          </p:cNvPr>
          <p:cNvSpPr txBox="1"/>
          <p:nvPr/>
        </p:nvSpPr>
        <p:spPr>
          <a:xfrm>
            <a:off x="1607128" y="4258086"/>
            <a:ext cx="493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Tuliskan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program </a:t>
            </a:r>
            <a:r>
              <a:rPr lang="en-GB" dirty="0" err="1"/>
              <a:t>tersebut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99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PENENTU FORMAT (FORMAT SPECIFIER) </vt:lpstr>
      <vt:lpstr>Tabel penentu format printf()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 FORMAT (FORMAT SPECIFIER)</dc:title>
  <dc:creator>Windows User</dc:creator>
  <cp:lastModifiedBy>Windows User</cp:lastModifiedBy>
  <cp:revision>6</cp:revision>
  <dcterms:created xsi:type="dcterms:W3CDTF">2022-01-27T11:57:17Z</dcterms:created>
  <dcterms:modified xsi:type="dcterms:W3CDTF">2022-01-27T12:29:37Z</dcterms:modified>
</cp:coreProperties>
</file>