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72" r:id="rId1"/>
  </p:sldMasterIdLst>
  <p:notesMasterIdLst>
    <p:notesMasterId r:id="rId17"/>
  </p:notesMasterIdLst>
  <p:sldIdLst>
    <p:sldId id="256" r:id="rId2"/>
    <p:sldId id="257" r:id="rId3"/>
    <p:sldId id="263" r:id="rId4"/>
    <p:sldId id="264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59" r:id="rId13"/>
    <p:sldId id="271" r:id="rId14"/>
    <p:sldId id="260" r:id="rId15"/>
    <p:sldId id="272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18109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dirty="0" smtClean="0">
                <a:latin typeface="Arial"/>
                <a:ea typeface="Arial"/>
                <a:cs typeface="Arial"/>
                <a:sym typeface="Arial"/>
              </a:rPr>
              <a:t>FILLING OUT A FORM</a:t>
            </a:r>
            <a:endParaRPr sz="5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dirty="0" smtClean="0"/>
              <a:t>BY LIYAMNAH MUNTE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KINDS OF 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>
              <a:spcBef>
                <a:spcPts val="592"/>
              </a:spcBef>
              <a:buSzPct val="100000"/>
              <a:buNone/>
            </a:pPr>
            <a:r>
              <a:rPr lang="en-US" dirty="0" smtClean="0"/>
              <a:t>6. </a:t>
            </a:r>
            <a:r>
              <a:rPr lang="en-US" sz="4400" b="1" dirty="0" smtClean="0">
                <a:solidFill>
                  <a:srgbClr val="FF0000"/>
                </a:solidFill>
              </a:rPr>
              <a:t>Medical form </a:t>
            </a:r>
            <a:r>
              <a:rPr lang="en-US" sz="4400" dirty="0" smtClean="0"/>
              <a:t>to </a:t>
            </a:r>
            <a:r>
              <a:rPr lang="en-US" sz="4400" dirty="0"/>
              <a:t>keep patient’s data and information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d-static.z-dn.net/files/de2/f35e2957607b3212ae87a6f9a7884c9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84" y="789140"/>
            <a:ext cx="7092863" cy="6068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5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 dirty="0"/>
              <a:t>ELEMENTS OF FORM</a:t>
            </a:r>
            <a:endParaRPr b="1" dirty="0"/>
          </a:p>
        </p:txBody>
      </p:sp>
      <p:sp>
        <p:nvSpPr>
          <p:cNvPr id="103" name="Google Shape;103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fontAlgn="base">
              <a:buNone/>
            </a:pPr>
            <a:r>
              <a:rPr lang="en-US" dirty="0" smtClean="0"/>
              <a:t>A. The </a:t>
            </a:r>
            <a:r>
              <a:rPr lang="en-US" dirty="0"/>
              <a:t>elements of a deposit form are</a:t>
            </a:r>
            <a:r>
              <a:rPr lang="en-US" dirty="0" smtClean="0"/>
              <a:t>:</a:t>
            </a:r>
          </a:p>
          <a:p>
            <a:pPr marL="114300" indent="0"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Date</a:t>
            </a:r>
            <a:endParaRPr lang="en-US" dirty="0"/>
          </a:p>
          <a:p>
            <a:pPr fontAlgn="base"/>
            <a:r>
              <a:rPr lang="en-US" dirty="0" smtClean="0"/>
              <a:t>Account number</a:t>
            </a:r>
            <a:endParaRPr lang="en-US" dirty="0"/>
          </a:p>
          <a:p>
            <a:pPr fontAlgn="base"/>
            <a:r>
              <a:rPr lang="en-US" dirty="0" smtClean="0"/>
              <a:t>Name of </a:t>
            </a:r>
            <a:r>
              <a:rPr lang="en-US" dirty="0"/>
              <a:t>account holder</a:t>
            </a:r>
          </a:p>
          <a:p>
            <a:pPr fontAlgn="base"/>
            <a:r>
              <a:rPr lang="en-US" dirty="0" smtClean="0"/>
              <a:t>Account type</a:t>
            </a:r>
            <a:endParaRPr lang="en-US" dirty="0"/>
          </a:p>
          <a:p>
            <a:pPr fontAlgn="base"/>
            <a:r>
              <a:rPr lang="en-US" dirty="0" smtClean="0"/>
              <a:t>Amount of </a:t>
            </a:r>
            <a:r>
              <a:rPr lang="en-US" dirty="0"/>
              <a:t>money</a:t>
            </a:r>
          </a:p>
          <a:p>
            <a:pPr fontAlgn="base"/>
            <a:r>
              <a:rPr lang="en-US" dirty="0" smtClean="0"/>
              <a:t>Depositor's signature</a:t>
            </a:r>
            <a:endParaRPr lang="en-US" dirty="0"/>
          </a:p>
          <a:p>
            <a:pPr fontAlgn="base"/>
            <a:r>
              <a:rPr lang="en-US" dirty="0" smtClean="0"/>
              <a:t>Teller's signature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 dirty="0"/>
              <a:t>ELEMENTS OF FORM</a:t>
            </a:r>
            <a:endParaRPr b="1" dirty="0"/>
          </a:p>
        </p:txBody>
      </p:sp>
      <p:sp>
        <p:nvSpPr>
          <p:cNvPr id="103" name="Google Shape;103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fontAlgn="base">
              <a:buNone/>
            </a:pPr>
            <a:r>
              <a:rPr lang="en-US" dirty="0" smtClean="0"/>
              <a:t>B. The </a:t>
            </a:r>
            <a:r>
              <a:rPr lang="en-US" dirty="0"/>
              <a:t>elements of the registrations form are</a:t>
            </a:r>
            <a:r>
              <a:rPr lang="en-US" dirty="0" smtClean="0"/>
              <a:t>:</a:t>
            </a:r>
          </a:p>
          <a:p>
            <a:pPr marL="11430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Full name of the participants</a:t>
            </a:r>
          </a:p>
          <a:p>
            <a:pPr fontAlgn="base"/>
            <a:r>
              <a:rPr lang="en-US" dirty="0"/>
              <a:t>Place and date of birth</a:t>
            </a:r>
          </a:p>
          <a:p>
            <a:pPr fontAlgn="base"/>
            <a:r>
              <a:rPr lang="en-US" dirty="0"/>
              <a:t>Address</a:t>
            </a:r>
          </a:p>
          <a:p>
            <a:pPr fontAlgn="base"/>
            <a:r>
              <a:rPr lang="en-US" dirty="0"/>
              <a:t>Phone Number</a:t>
            </a:r>
          </a:p>
          <a:p>
            <a:pPr fontAlgn="base"/>
            <a:r>
              <a:rPr lang="en-US" dirty="0"/>
              <a:t>School / grade</a:t>
            </a:r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2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 b="1" dirty="0"/>
              <a:t>CHARACTERISTICS OF THE FORM</a:t>
            </a:r>
            <a:endParaRPr sz="3600" b="1" dirty="0"/>
          </a:p>
        </p:txBody>
      </p:sp>
      <p:sp>
        <p:nvSpPr>
          <p:cNvPr id="109" name="Google Shape;109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Less to write. People only write what is instructed in the space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Clear instructions about information to be supplied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Uniformity. For a special purpose, each person will fill in  a similar form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Information can be reexamined later to evaluate the accuracy of the information provided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Forms enable people to collect and distribute data easily.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NEXT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 smtClean="0"/>
              <a:t>DEFINITIONS OF FORM</a:t>
            </a:r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 form is a document (printed or electronic) with spaces in which we can write or enter </a:t>
            </a:r>
            <a:r>
              <a:rPr lang="en-US" dirty="0" smtClean="0"/>
              <a:t>data.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smtClean="0"/>
              <a:t>A </a:t>
            </a:r>
            <a:r>
              <a:rPr lang="en-US" dirty="0"/>
              <a:t>form is a document with spaces (also named fields or placeholders) in which to write or select, for a series of documents with similar contents. </a:t>
            </a:r>
            <a:br>
              <a:rPr lang="en-US" dirty="0"/>
            </a:b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48630" y="813257"/>
            <a:ext cx="7467600" cy="1143000"/>
          </a:xfrm>
        </p:spPr>
        <p:txBody>
          <a:bodyPr/>
          <a:lstStyle/>
          <a:p>
            <a:r>
              <a:rPr lang="en-US" dirty="0"/>
              <a:t>KINDS OF 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640"/>
              </a:spcBef>
              <a:buSzPts val="3200"/>
              <a:buNone/>
            </a:pPr>
            <a:r>
              <a:rPr lang="en-US" dirty="0"/>
              <a:t>There are many kinds of forms serving different function such as :</a:t>
            </a:r>
            <a:endParaRPr lang="en-US" b="1" dirty="0">
              <a:solidFill>
                <a:srgbClr val="FF0000"/>
              </a:solidFill>
            </a:endParaRPr>
          </a:p>
          <a:p>
            <a:pPr marL="514350" lvl="0" indent="-514350">
              <a:spcBef>
                <a:spcPts val="640"/>
              </a:spcBef>
              <a:buSzPts val="3200"/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Purchase form</a:t>
            </a:r>
            <a:r>
              <a:rPr lang="en-US" b="1" dirty="0"/>
              <a:t> </a:t>
            </a:r>
            <a:r>
              <a:rPr lang="en-US" dirty="0"/>
              <a:t>to purchase some goods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Purchase </a:t>
            </a:r>
            <a:r>
              <a:rPr lang="en-US" dirty="0"/>
              <a:t>form is also known as purchase order (PO) form. Purchase form is a commercial document which is made by a buyer to a seller and used as a request to purchase products or services. This form contains The company name, client's information, types, quantities, and agreed prices of products or service purchased.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Purchase </a:t>
            </a:r>
            <a:r>
              <a:rPr lang="en-US" b="1" dirty="0" smtClean="0">
                <a:solidFill>
                  <a:srgbClr val="FF0000"/>
                </a:solidFill>
              </a:rPr>
              <a:t>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ontoh purchase for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6" y="1164921"/>
            <a:ext cx="8342334" cy="5035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4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KINDS OF FORM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302708"/>
            <a:ext cx="8229600" cy="4823456"/>
          </a:xfrm>
        </p:spPr>
        <p:txBody>
          <a:bodyPr>
            <a:normAutofit/>
          </a:bodyPr>
          <a:lstStyle/>
          <a:p>
            <a:pPr marL="342900" lvl="0">
              <a:spcBef>
                <a:spcPts val="640"/>
              </a:spcBef>
              <a:buSzPts val="320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Withdrawal Slip </a:t>
            </a:r>
            <a:r>
              <a:rPr lang="en-US" dirty="0" smtClean="0"/>
              <a:t>to </a:t>
            </a:r>
            <a:r>
              <a:rPr lang="en-US" dirty="0"/>
              <a:t>withdraw some money from the bank account</a:t>
            </a:r>
          </a:p>
          <a:p>
            <a:pPr marL="342900" lvl="0">
              <a:spcBef>
                <a:spcPts val="640"/>
              </a:spcBef>
              <a:buSzPts val="3200"/>
              <a:buNone/>
            </a:pPr>
            <a:r>
              <a:rPr lang="en-US" dirty="0"/>
              <a:t> 	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s://1.bp.blogspot.com/-tM7av4-Talg/XV9d3VYpgbI/AAAAAAAAA_A/ErCAi_dYGLEkhNzmHCeFCbxCAy2gp7YSQCLcBGAs/s1600/form%2B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17732"/>
            <a:ext cx="8592855" cy="4208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3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KINDS OF 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</a:t>
            </a:r>
            <a:r>
              <a:rPr lang="en-US" b="1" dirty="0">
                <a:solidFill>
                  <a:srgbClr val="FF0000"/>
                </a:solidFill>
              </a:rPr>
              <a:t> Deposit </a:t>
            </a:r>
            <a:r>
              <a:rPr lang="en-US" b="1" dirty="0" smtClean="0">
                <a:solidFill>
                  <a:srgbClr val="FF0000"/>
                </a:solidFill>
              </a:rPr>
              <a:t>Slip </a:t>
            </a:r>
            <a:r>
              <a:rPr lang="en-US" dirty="0"/>
              <a:t>to save some money to a bank </a:t>
            </a:r>
            <a:r>
              <a:rPr lang="en-US" dirty="0" smtClean="0"/>
              <a:t>account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ara Isi SLIP SETORAN BRI di Tell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0" y="1816274"/>
            <a:ext cx="8332941" cy="5041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KINDS OF 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189974"/>
            <a:ext cx="8229600" cy="4936190"/>
          </a:xfrm>
        </p:spPr>
        <p:txBody>
          <a:bodyPr/>
          <a:lstStyle/>
          <a:p>
            <a:pPr marL="342900" lvl="0">
              <a:spcBef>
                <a:spcPts val="592"/>
              </a:spcBef>
              <a:buSzPct val="10000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. Reservation form </a:t>
            </a:r>
            <a:r>
              <a:rPr lang="en-US" sz="2400" dirty="0" smtClean="0"/>
              <a:t>to </a:t>
            </a:r>
            <a:r>
              <a:rPr lang="en-US" sz="2400" dirty="0"/>
              <a:t>reserve or to book a place</a:t>
            </a:r>
          </a:p>
          <a:p>
            <a:pPr marL="342900" lvl="0">
              <a:spcBef>
                <a:spcPts val="592"/>
              </a:spcBef>
              <a:buSzPct val="100000"/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2" y="1929008"/>
            <a:ext cx="7415408" cy="492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3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KINDS OF FORM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>
              <a:spcBef>
                <a:spcPts val="592"/>
              </a:spcBef>
              <a:buSzPct val="10000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5. Enrollment form </a:t>
            </a:r>
            <a:r>
              <a:rPr lang="en-US" dirty="0" smtClean="0"/>
              <a:t>to </a:t>
            </a:r>
            <a:r>
              <a:rPr lang="en-US" dirty="0"/>
              <a:t>make someone become an official member of a course, collage, or </a:t>
            </a:r>
            <a:r>
              <a:rPr lang="en-US" dirty="0" smtClean="0"/>
              <a:t>group.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Enrollment </a:t>
            </a:r>
            <a:r>
              <a:rPr lang="en-US" b="1" dirty="0" smtClean="0">
                <a:solidFill>
                  <a:schemeClr val="tx1"/>
                </a:solidFill>
              </a:rPr>
              <a:t>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https://1.bp.blogspot.com/-tejZa-WMMbw/XV9jS5k_DOI/AAAAAAAAA_o/iBdhoruuJyojXQ1hnDZ19xCvF-pwAQV6ACLcBGAs/s1600/Ascot%2BChild%2BCare%2BCent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9" y="1327758"/>
            <a:ext cx="8006945" cy="5530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2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322</TotalTime>
  <Words>356</Words>
  <Application>Microsoft Office PowerPoint</Application>
  <PresentationFormat>On-screen Show (4:3)</PresentationFormat>
  <Paragraphs>53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FILLING OUT A FORM</vt:lpstr>
      <vt:lpstr>DEFINITIONS OF FORM</vt:lpstr>
      <vt:lpstr>KINDS OF FORM</vt:lpstr>
      <vt:lpstr>Purchase Form</vt:lpstr>
      <vt:lpstr>KINDS OF FORM</vt:lpstr>
      <vt:lpstr>KINDS OF FORM</vt:lpstr>
      <vt:lpstr>KINDS OF FORM</vt:lpstr>
      <vt:lpstr>KINDS OF FORM</vt:lpstr>
      <vt:lpstr>Enrollment Form</vt:lpstr>
      <vt:lpstr>KINDS OF FORM</vt:lpstr>
      <vt:lpstr>PowerPoint Presentation</vt:lpstr>
      <vt:lpstr>ELEMENTS OF FORM</vt:lpstr>
      <vt:lpstr>ELEMENTS OF FORM</vt:lpstr>
      <vt:lpstr>CHARACTERISTICS OF THE FORM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</dc:title>
  <dc:creator>USER</dc:creator>
  <cp:lastModifiedBy>USER</cp:lastModifiedBy>
  <cp:revision>17</cp:revision>
  <dcterms:modified xsi:type="dcterms:W3CDTF">2021-07-25T14:56:51Z</dcterms:modified>
</cp:coreProperties>
</file>