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8/2/2021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FORM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: MISS INDAH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251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1998616"/>
            <a:ext cx="9613861" cy="4741818"/>
          </a:xfrm>
        </p:spPr>
        <p:txBody>
          <a:bodyPr/>
          <a:lstStyle/>
          <a:p>
            <a:r>
              <a:rPr lang="en-US" dirty="0" smtClean="0"/>
              <a:t>The social function of the form is to get some information about the thing we want to know especially when we do a survey. </a:t>
            </a:r>
          </a:p>
          <a:p>
            <a:endParaRPr lang="en-US" dirty="0"/>
          </a:p>
          <a:p>
            <a:r>
              <a:rPr lang="en-US" dirty="0" smtClean="0"/>
              <a:t>The form is also used to provide some </a:t>
            </a:r>
            <a:r>
              <a:rPr lang="en-US" dirty="0" err="1" smtClean="0"/>
              <a:t>informations</a:t>
            </a:r>
            <a:r>
              <a:rPr lang="en-US" dirty="0" smtClean="0"/>
              <a:t> about an applicants to an organization or business</a:t>
            </a:r>
          </a:p>
          <a:p>
            <a:r>
              <a:rPr lang="en-US" dirty="0" smtClean="0"/>
              <a:t>There are several types of forms :</a:t>
            </a:r>
          </a:p>
          <a:p>
            <a:r>
              <a:rPr lang="en-US" dirty="0" smtClean="0"/>
              <a:t>1. Application form</a:t>
            </a:r>
          </a:p>
          <a:p>
            <a:r>
              <a:rPr lang="en-US" dirty="0" smtClean="0"/>
              <a:t>2. Registration form</a:t>
            </a:r>
          </a:p>
          <a:p>
            <a:r>
              <a:rPr lang="en-US" dirty="0" smtClean="0"/>
              <a:t>3. Medical form</a:t>
            </a:r>
          </a:p>
          <a:p>
            <a:r>
              <a:rPr lang="en-US" dirty="0" smtClean="0"/>
              <a:t>4. Permission form</a:t>
            </a:r>
          </a:p>
          <a:p>
            <a:r>
              <a:rPr lang="en-US" dirty="0" smtClean="0"/>
              <a:t>5. Waiver, Evaluation form, Survey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30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829" y="2336873"/>
            <a:ext cx="9706353" cy="4116178"/>
          </a:xfrm>
        </p:spPr>
        <p:txBody>
          <a:bodyPr/>
          <a:lstStyle/>
          <a:p>
            <a:r>
              <a:rPr lang="en-US" dirty="0" smtClean="0"/>
              <a:t>Generic structures of forms means data we need to provide when filling out a form, namely </a:t>
            </a:r>
          </a:p>
          <a:p>
            <a:r>
              <a:rPr lang="en-US" dirty="0" smtClean="0"/>
              <a:t>Name </a:t>
            </a:r>
          </a:p>
          <a:p>
            <a:r>
              <a:rPr lang="en-US" dirty="0" smtClean="0"/>
              <a:t>Address </a:t>
            </a:r>
          </a:p>
          <a:p>
            <a:r>
              <a:rPr lang="en-US" dirty="0" smtClean="0"/>
              <a:t>Phone number</a:t>
            </a:r>
          </a:p>
          <a:p>
            <a:r>
              <a:rPr lang="en-US" dirty="0" smtClean="0"/>
              <a:t>Date of  birth</a:t>
            </a:r>
          </a:p>
          <a:p>
            <a:r>
              <a:rPr lang="en-US" dirty="0" smtClean="0"/>
              <a:t>Nationality </a:t>
            </a:r>
          </a:p>
          <a:p>
            <a:r>
              <a:rPr lang="en-US" dirty="0" smtClean="0"/>
              <a:t>Family members</a:t>
            </a:r>
          </a:p>
          <a:p>
            <a:r>
              <a:rPr lang="en-US" dirty="0" smtClean="0"/>
              <a:t>Employment status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818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FEATURE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form usually uses SIMPLE PRESENT.</a:t>
            </a:r>
          </a:p>
          <a:p>
            <a:r>
              <a:rPr lang="en-US" dirty="0" smtClean="0"/>
              <a:t>Don’t use long sentence</a:t>
            </a:r>
          </a:p>
          <a:p>
            <a:r>
              <a:rPr lang="en-US" dirty="0" smtClean="0"/>
              <a:t>Simple </a:t>
            </a:r>
          </a:p>
          <a:p>
            <a:r>
              <a:rPr lang="en-US" dirty="0" smtClean="0"/>
              <a:t>Easy to understand</a:t>
            </a:r>
          </a:p>
          <a:p>
            <a:r>
              <a:rPr lang="en-US" dirty="0" smtClean="0"/>
              <a:t>Use some abbreviations such as;</a:t>
            </a:r>
          </a:p>
          <a:p>
            <a:r>
              <a:rPr lang="en-US" dirty="0" smtClean="0"/>
              <a:t>Abbreviations for months : Jan, Feb</a:t>
            </a:r>
          </a:p>
          <a:p>
            <a:r>
              <a:rPr lang="en-US" dirty="0" smtClean="0"/>
              <a:t>Abbreviations for time : am/pm</a:t>
            </a:r>
          </a:p>
          <a:p>
            <a:r>
              <a:rPr lang="en-US" dirty="0" smtClean="0"/>
              <a:t>Abbreviation </a:t>
            </a:r>
            <a:r>
              <a:rPr lang="en-US" smtClean="0"/>
              <a:t>for measurement : cm, m, km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1836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34</TotalTime>
  <Words>156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Berlin</vt:lpstr>
      <vt:lpstr>FORM II</vt:lpstr>
      <vt:lpstr>SOCIAL FUNCTION</vt:lpstr>
      <vt:lpstr>GENERIC STRUCTURE</vt:lpstr>
      <vt:lpstr>LANGUAGE FEATURE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OBLIGATION</dc:title>
  <dc:creator>Lenovo</dc:creator>
  <cp:lastModifiedBy>Lenovo</cp:lastModifiedBy>
  <cp:revision>7</cp:revision>
  <dcterms:created xsi:type="dcterms:W3CDTF">2021-08-02T00:50:07Z</dcterms:created>
  <dcterms:modified xsi:type="dcterms:W3CDTF">2021-08-02T01:24:56Z</dcterms:modified>
</cp:coreProperties>
</file>