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63EE7-FB7C-4020-8695-06E715D8C421}" type="datetimeFigureOut">
              <a:rPr lang="en-US" smtClean="0"/>
              <a:pPr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C95AC-A972-4E48-9D7E-2515DA894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Wide Latin" pitchFamily="18" charset="0"/>
              </a:rPr>
              <a:t>FORM</a:t>
            </a:r>
            <a:endParaRPr lang="en-US" sz="5400" b="1" dirty="0">
              <a:latin typeface="Wide Lati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By : Ms. Indah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AND KINDS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486400"/>
          </a:xfrm>
        </p:spPr>
        <p:txBody>
          <a:bodyPr>
            <a:noAutofit/>
          </a:bodyPr>
          <a:lstStyle/>
          <a:p>
            <a:r>
              <a:rPr lang="en-US" dirty="0" smtClean="0"/>
              <a:t>A form is a document (printed or electronic) with spaces in which we can write or enter data.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are many kinds of forms serving different function such as :</a:t>
            </a:r>
          </a:p>
          <a:p>
            <a:pPr>
              <a:buNone/>
            </a:pPr>
            <a:r>
              <a:rPr lang="en-US" dirty="0" smtClean="0"/>
              <a:t>	* Purchase form</a:t>
            </a:r>
          </a:p>
          <a:p>
            <a:pPr>
              <a:buNone/>
            </a:pPr>
            <a:r>
              <a:rPr lang="en-US" dirty="0" smtClean="0"/>
              <a:t>	   to purchase some goods</a:t>
            </a:r>
          </a:p>
          <a:p>
            <a:pPr>
              <a:buNone/>
            </a:pPr>
            <a:r>
              <a:rPr lang="en-US" dirty="0" smtClean="0"/>
              <a:t>	* Order form</a:t>
            </a:r>
          </a:p>
          <a:p>
            <a:pPr>
              <a:buNone/>
            </a:pPr>
            <a:r>
              <a:rPr lang="en-US" dirty="0" smtClean="0"/>
              <a:t>	   to order something</a:t>
            </a:r>
          </a:p>
          <a:p>
            <a:pPr>
              <a:buNone/>
            </a:pPr>
            <a:r>
              <a:rPr lang="en-US" dirty="0" smtClean="0"/>
              <a:t>	* Withdrawal slip</a:t>
            </a:r>
          </a:p>
          <a:p>
            <a:pPr>
              <a:buNone/>
            </a:pPr>
            <a:r>
              <a:rPr lang="en-US" dirty="0" smtClean="0"/>
              <a:t>	   to withdraw some money from the bank account</a:t>
            </a:r>
          </a:p>
          <a:p>
            <a:pPr>
              <a:buNone/>
            </a:pPr>
            <a:r>
              <a:rPr lang="en-US" dirty="0" smtClean="0"/>
              <a:t> 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* Deposit slip</a:t>
            </a:r>
          </a:p>
          <a:p>
            <a:pPr>
              <a:buNone/>
            </a:pPr>
            <a:r>
              <a:rPr lang="en-US" dirty="0" smtClean="0"/>
              <a:t>   to save some money to a bank account</a:t>
            </a:r>
          </a:p>
          <a:p>
            <a:pPr>
              <a:buNone/>
            </a:pPr>
            <a:r>
              <a:rPr lang="en-US" dirty="0" smtClean="0"/>
              <a:t>* Reservation form</a:t>
            </a:r>
          </a:p>
          <a:p>
            <a:pPr>
              <a:buNone/>
            </a:pPr>
            <a:r>
              <a:rPr lang="en-US" dirty="0" smtClean="0"/>
              <a:t>   to reserve or to book a place</a:t>
            </a:r>
          </a:p>
          <a:p>
            <a:pPr>
              <a:buNone/>
            </a:pPr>
            <a:r>
              <a:rPr lang="en-US" dirty="0" smtClean="0"/>
              <a:t>* Enrollment form</a:t>
            </a:r>
          </a:p>
          <a:p>
            <a:pPr>
              <a:buNone/>
            </a:pPr>
            <a:r>
              <a:rPr lang="en-US" dirty="0" smtClean="0"/>
              <a:t>   to make someone become an official member of a course, collage, or group</a:t>
            </a:r>
          </a:p>
          <a:p>
            <a:pPr>
              <a:buNone/>
            </a:pPr>
            <a:r>
              <a:rPr lang="en-US" dirty="0" smtClean="0"/>
              <a:t>* Medical form</a:t>
            </a:r>
          </a:p>
          <a:p>
            <a:pPr>
              <a:buNone/>
            </a:pPr>
            <a:r>
              <a:rPr lang="en-US" dirty="0" smtClean="0"/>
              <a:t>   to keep patient’s data and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In filling out the form, the student should pay attention to the important information such as; personal identities (name, place/date of birth, address, phone number), date, account number, account type, amount of money, depositor’s  signature, teller’s signature.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CHARACTERISTICS OF THE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Less to write. People only write what is instructed in the space</a:t>
            </a:r>
          </a:p>
          <a:p>
            <a:r>
              <a:rPr lang="en-US" dirty="0" smtClean="0"/>
              <a:t>Clear instructions about information to be supplied</a:t>
            </a:r>
          </a:p>
          <a:p>
            <a:r>
              <a:rPr lang="en-US" dirty="0" smtClean="0"/>
              <a:t>Uniformity. For a special purpose, each person will fill in  a similar form</a:t>
            </a:r>
          </a:p>
          <a:p>
            <a:r>
              <a:rPr lang="en-US" dirty="0" smtClean="0"/>
              <a:t>Information can be reexamined later to evaluate the accuracy of the information provided</a:t>
            </a:r>
          </a:p>
          <a:p>
            <a:r>
              <a:rPr lang="en-US" dirty="0" smtClean="0"/>
              <a:t>Forms enable people to collect and distribute data easily.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204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FORM</vt:lpstr>
      <vt:lpstr>DEFINITION AND KINDS</vt:lpstr>
      <vt:lpstr>Slide 3</vt:lpstr>
      <vt:lpstr>ELEMENTS OF FORM</vt:lpstr>
      <vt:lpstr>CHARACTERISTICS OF THE FORM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</dc:title>
  <dc:creator>acer</dc:creator>
  <cp:lastModifiedBy>acer</cp:lastModifiedBy>
  <cp:revision>16</cp:revision>
  <dcterms:created xsi:type="dcterms:W3CDTF">2020-07-08T13:56:11Z</dcterms:created>
  <dcterms:modified xsi:type="dcterms:W3CDTF">2020-07-10T05:06:37Z</dcterms:modified>
</cp:coreProperties>
</file>