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1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0097A-1F24-43D9-BB71-CD04F4620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8A6DE-0D21-4394-9E95-C55394C2D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308BA-627D-43F6-963E-FDA5A77B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A82A-59FB-4526-8628-CBB8B912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C6677-B8ED-4FE7-B7CE-06400428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1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F0CF1-3528-479A-BE94-643D1AF8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876D63-3C7F-4281-AAE7-1F9CF0E0D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F5C78-CB38-432A-A030-E800BD2E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1AEB9-4EAF-4F27-99DD-C6EB43667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2EB57-9656-412D-8AB6-6A532B27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432E5-140F-4032-B018-57C8529423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F4B32B-BE63-41D5-BF85-0830CFB6A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D4449-DA03-4DB8-8780-AF3F5ADC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F0FAA-BEF5-4917-AAA2-6103D7C2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5E8C3-25ED-489A-B612-3889EA9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2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89A2-8CA9-46D1-BB0F-55A50481A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37F92-6FDC-4969-9620-05400FC67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71A20-FE3A-4309-8062-E9EC5F870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93D1C-CE19-495A-9400-B8A60956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E2495-4955-409F-987B-9A3EE51F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13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F779-798D-4959-AD11-D56D85DA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FB7A3-A921-41C8-9A03-CDCD056CE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B9FD4-982C-4F82-8DA7-17C78350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A197-FF25-4B97-9D18-9BD1612B7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89149-4F25-4344-A68A-D3596E8B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1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8A2D-8F50-4F44-AD57-33B6A47A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CCF16-E315-41B4-AE97-B7979A31C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C0D17-9737-46A4-8F02-4867E0257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72465-68E4-41EA-9F19-3736D3EE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35E6E-25EF-4255-87DF-B267A5C3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F0565-BFDF-4368-A13D-899BAA07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4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5141-10A1-4AB4-8B01-B95C74E3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B5A7B-6841-4624-B29A-DDE3A6B4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9528F-C7A0-483A-97AF-4B841557A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12239-1B05-480B-BFEA-D44612B55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0340A-B3DF-4F64-B52D-95297F72C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E24F3-0BCA-4128-B9C8-99ABF775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A5D735-055C-4F3B-8BCB-D77AF02D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A4119-825A-4CF1-BA26-F17BDA39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87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79D1-7AA0-43E6-BD60-5561828F8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FB6B4-A707-4EB2-8810-B3920D62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57918-3B7C-4058-8CBD-671152BB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125B8-BE2F-4501-810F-95D970B2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3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F3879-6E11-40B3-A594-D1A54697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3DD6E-BD95-4D88-926A-E5F404D0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5910E-AA4A-46F4-BAC2-C55B5736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347B-2D02-4371-8BB2-7AF03371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5690-7753-4681-BF4B-4788D104C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0537A-57DD-4411-824E-1CB50818A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3BB5E-4A58-411E-851E-9F49C90C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BE29A-16F1-4A32-BBCE-EC15A20D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0365E-9BA4-4590-9BB2-7C791741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3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7371-2D93-4402-ADD8-034714C93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F90006-4A0E-43A4-880E-7551AE1C6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CF169-9BF2-43F6-AAD8-4847C665F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12D45-3DD1-47A6-A9CB-1796D45C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9AECD-D5FA-4DB6-ACD4-8E9B834F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26691-30E2-4FFE-BCBA-06C49D74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49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3C778-CF2E-4A6B-8833-6180BCDA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5485B-573A-44F8-B65F-D60812162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92E6C-8350-4F2E-86C9-DE1A28755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A847-2998-4485-8393-508B41A14479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7D6D6-3CDB-4042-8C2A-D9D2AD3D8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21E87-FF9E-4C08-A923-E92BAA78B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E5E7-EA5E-4D31-9200-EDAF4508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5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18117F-17CF-421E-84D2-8CE85EE5EF60}"/>
              </a:ext>
            </a:extLst>
          </p:cNvPr>
          <p:cNvSpPr/>
          <p:nvPr/>
        </p:nvSpPr>
        <p:spPr>
          <a:xfrm>
            <a:off x="1198417" y="2004483"/>
            <a:ext cx="91855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FITUR SORT &amp; FILTER </a:t>
            </a:r>
          </a:p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PADA MICROSOFT EXCEL</a:t>
            </a:r>
          </a:p>
        </p:txBody>
      </p:sp>
    </p:spTree>
    <p:extLst>
      <p:ext uri="{BB962C8B-B14F-4D97-AF65-F5344CB8AC3E}">
        <p14:creationId xmlns:p14="http://schemas.microsoft.com/office/powerpoint/2010/main" val="279477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574EC2-6E88-4FC6-9710-762DD99C3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09" y="858981"/>
            <a:ext cx="9635836" cy="356061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l.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memahami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filter </a:t>
            </a:r>
            <a:r>
              <a:rPr lang="en-GB" dirty="0" err="1"/>
              <a:t>ini</a:t>
            </a:r>
            <a:r>
              <a:rPr lang="en-GB" dirty="0"/>
              <a:t>, </a:t>
            </a:r>
            <a:r>
              <a:rPr lang="en-GB" dirty="0" err="1"/>
              <a:t>Silakan</a:t>
            </a:r>
            <a:r>
              <a:rPr lang="en-GB" dirty="0"/>
              <a:t> </a:t>
            </a:r>
            <a:r>
              <a:rPr lang="en-GB" dirty="0" err="1"/>
              <a:t>kamu</a:t>
            </a:r>
            <a:r>
              <a:rPr lang="en-GB" dirty="0"/>
              <a:t> </a:t>
            </a:r>
            <a:r>
              <a:rPr lang="en-GB" dirty="0" err="1"/>
              <a:t>coba</a:t>
            </a:r>
            <a:r>
              <a:rPr lang="en-GB" dirty="0"/>
              <a:t> juga </a:t>
            </a:r>
            <a:r>
              <a:rPr lang="en-GB" dirty="0" err="1"/>
              <a:t>pengurutan</a:t>
            </a:r>
            <a:r>
              <a:rPr lang="en-GB" dirty="0"/>
              <a:t> </a:t>
            </a:r>
            <a:r>
              <a:rPr lang="en-GB" dirty="0" err="1"/>
              <a:t>berdasarkan</a:t>
            </a:r>
            <a:r>
              <a:rPr lang="en-GB" dirty="0"/>
              <a:t> </a:t>
            </a:r>
            <a:r>
              <a:rPr lang="en-GB" dirty="0" err="1"/>
              <a:t>kriteria</a:t>
            </a:r>
            <a:r>
              <a:rPr lang="en-GB" dirty="0"/>
              <a:t> lain, </a:t>
            </a:r>
            <a:r>
              <a:rPr lang="en-GB" dirty="0" err="1"/>
              <a:t>misalkan</a:t>
            </a:r>
            <a:r>
              <a:rPr lang="en-GB" dirty="0"/>
              <a:t> </a:t>
            </a:r>
            <a:r>
              <a:rPr lang="en-GB" dirty="0" err="1"/>
              <a:t>berat</a:t>
            </a:r>
            <a:r>
              <a:rPr lang="en-GB" dirty="0"/>
              <a:t> badan, </a:t>
            </a:r>
            <a:r>
              <a:rPr lang="en-GB" dirty="0" err="1"/>
              <a:t>tinggi</a:t>
            </a:r>
            <a:r>
              <a:rPr lang="en-GB" dirty="0"/>
              <a:t> badan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warna</a:t>
            </a:r>
            <a:r>
              <a:rPr lang="en-GB" dirty="0"/>
              <a:t> </a:t>
            </a:r>
            <a:r>
              <a:rPr lang="en-GB" dirty="0" err="1"/>
              <a:t>kesukaan</a:t>
            </a:r>
            <a:r>
              <a:rPr lang="en-GB" dirty="0"/>
              <a:t> . </a:t>
            </a:r>
          </a:p>
          <a:p>
            <a:pPr marL="0" indent="0">
              <a:buNone/>
            </a:pPr>
            <a:r>
              <a:rPr lang="en-GB" dirty="0"/>
              <a:t>m.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menonaktifkan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filter,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 </a:t>
            </a:r>
            <a:r>
              <a:rPr lang="en-GB" dirty="0" err="1"/>
              <a:t>tombol</a:t>
            </a:r>
            <a:r>
              <a:rPr lang="en-GB" dirty="0"/>
              <a:t> filter pada tab Data , 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tampilan</a:t>
            </a:r>
            <a:r>
              <a:rPr lang="en-GB" dirty="0"/>
              <a:t> </a:t>
            </a:r>
            <a:r>
              <a:rPr lang="en-GB" dirty="0" err="1"/>
              <a:t>tabel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otomatis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semula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86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BEC758-338E-49CE-920E-9181197298C8}"/>
              </a:ext>
            </a:extLst>
          </p:cNvPr>
          <p:cNvSpPr/>
          <p:nvPr/>
        </p:nvSpPr>
        <p:spPr>
          <a:xfrm>
            <a:off x="1693904" y="247655"/>
            <a:ext cx="7468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Validasi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Data Pada Microsoft Excel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3DEC6-982E-4DCD-9644-043A2E604409}"/>
              </a:ext>
            </a:extLst>
          </p:cNvPr>
          <p:cNvSpPr txBox="1"/>
          <p:nvPr/>
        </p:nvSpPr>
        <p:spPr>
          <a:xfrm>
            <a:off x="925340" y="1617721"/>
            <a:ext cx="90054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/>
              <a:t>Validasi</a:t>
            </a:r>
            <a:r>
              <a:rPr lang="en-GB" sz="3200" dirty="0"/>
              <a:t> data </a:t>
            </a:r>
            <a:r>
              <a:rPr lang="en-GB" sz="3200" dirty="0" err="1"/>
              <a:t>berguna</a:t>
            </a:r>
            <a:r>
              <a:rPr lang="en-GB" sz="3200" dirty="0"/>
              <a:t> </a:t>
            </a:r>
            <a:r>
              <a:rPr lang="en-GB" sz="3200" dirty="0" err="1"/>
              <a:t>untuk</a:t>
            </a:r>
            <a:r>
              <a:rPr lang="en-GB" sz="3200" dirty="0"/>
              <a:t> </a:t>
            </a:r>
            <a:r>
              <a:rPr lang="en-GB" sz="3200" dirty="0" err="1"/>
              <a:t>mencegah</a:t>
            </a:r>
            <a:r>
              <a:rPr lang="en-GB" sz="3200" dirty="0"/>
              <a:t> input data yang </a:t>
            </a:r>
            <a:r>
              <a:rPr lang="en-GB" sz="3200" dirty="0" err="1"/>
              <a:t>tidak</a:t>
            </a:r>
            <a:r>
              <a:rPr lang="en-GB" sz="3200" dirty="0"/>
              <a:t> </a:t>
            </a:r>
            <a:r>
              <a:rPr lang="en-GB" sz="3200" dirty="0" err="1"/>
              <a:t>sesuai</a:t>
            </a:r>
            <a:r>
              <a:rPr lang="en-GB" sz="3200" dirty="0"/>
              <a:t> </a:t>
            </a:r>
            <a:r>
              <a:rPr lang="en-GB" sz="3200" dirty="0" err="1"/>
              <a:t>dengan</a:t>
            </a:r>
            <a:r>
              <a:rPr lang="en-GB" sz="3200" dirty="0"/>
              <a:t> </a:t>
            </a:r>
            <a:r>
              <a:rPr lang="en-GB" sz="3200" dirty="0" err="1"/>
              <a:t>kriteria</a:t>
            </a:r>
            <a:r>
              <a:rPr lang="en-GB" sz="3200" dirty="0"/>
              <a:t> yang </a:t>
            </a:r>
            <a:r>
              <a:rPr lang="en-GB" sz="3200" dirty="0" err="1"/>
              <a:t>ditentukan</a:t>
            </a:r>
            <a:r>
              <a:rPr lang="en-GB" sz="3200" dirty="0"/>
              <a:t> . </a:t>
            </a:r>
            <a:r>
              <a:rPr lang="en-GB" sz="3200" dirty="0" err="1"/>
              <a:t>Misalnya</a:t>
            </a:r>
            <a:r>
              <a:rPr lang="en-GB" sz="3200" dirty="0"/>
              <a:t> pada </a:t>
            </a:r>
            <a:r>
              <a:rPr lang="en-GB" sz="3200" dirty="0" err="1"/>
              <a:t>tabel</a:t>
            </a:r>
            <a:r>
              <a:rPr lang="en-GB" sz="3200" dirty="0"/>
              <a:t> data </a:t>
            </a:r>
            <a:r>
              <a:rPr lang="en-GB" sz="3200" dirty="0" err="1"/>
              <a:t>siswa</a:t>
            </a:r>
            <a:r>
              <a:rPr lang="en-GB" sz="3200" dirty="0"/>
              <a:t> </a:t>
            </a:r>
            <a:r>
              <a:rPr lang="en-GB" sz="3200" dirty="0" err="1"/>
              <a:t>terdapat</a:t>
            </a:r>
            <a:r>
              <a:rPr lang="en-GB" sz="3200" dirty="0"/>
              <a:t> </a:t>
            </a:r>
            <a:r>
              <a:rPr lang="en-GB" sz="3200" dirty="0" err="1"/>
              <a:t>kolom</a:t>
            </a:r>
            <a:r>
              <a:rPr lang="en-GB" sz="3200" dirty="0"/>
              <a:t> </a:t>
            </a:r>
            <a:r>
              <a:rPr lang="en-GB" sz="3200" dirty="0" err="1"/>
              <a:t>berat</a:t>
            </a:r>
            <a:r>
              <a:rPr lang="en-GB" sz="3200" dirty="0"/>
              <a:t> badan yang </a:t>
            </a:r>
            <a:r>
              <a:rPr lang="en-GB" sz="3200" dirty="0" err="1"/>
              <a:t>harus</a:t>
            </a:r>
            <a:r>
              <a:rPr lang="en-GB" sz="3200" dirty="0"/>
              <a:t> </a:t>
            </a:r>
            <a:r>
              <a:rPr lang="en-GB" sz="3200" dirty="0" err="1"/>
              <a:t>diisi</a:t>
            </a:r>
            <a:r>
              <a:rPr lang="en-GB" sz="3200" dirty="0"/>
              <a:t> oleh </a:t>
            </a:r>
            <a:r>
              <a:rPr lang="en-GB" sz="3200" dirty="0" err="1"/>
              <a:t>bilangan</a:t>
            </a:r>
            <a:r>
              <a:rPr lang="en-GB" sz="3200" dirty="0"/>
              <a:t> </a:t>
            </a:r>
            <a:r>
              <a:rPr lang="en-GB" sz="3200" dirty="0" err="1"/>
              <a:t>positip</a:t>
            </a:r>
            <a:r>
              <a:rPr lang="en-GB" sz="3200" dirty="0"/>
              <a:t> (</a:t>
            </a:r>
            <a:r>
              <a:rPr lang="en-GB" sz="3200" dirty="0" err="1"/>
              <a:t>lebih</a:t>
            </a:r>
            <a:r>
              <a:rPr lang="en-GB" sz="3200" dirty="0"/>
              <a:t> </a:t>
            </a:r>
            <a:r>
              <a:rPr lang="en-GB" sz="3200" dirty="0" err="1"/>
              <a:t>dari</a:t>
            </a:r>
            <a:r>
              <a:rPr lang="en-GB" sz="3200" dirty="0"/>
              <a:t> </a:t>
            </a:r>
            <a:r>
              <a:rPr lang="en-GB" sz="3200" dirty="0" err="1"/>
              <a:t>nol</a:t>
            </a:r>
            <a:r>
              <a:rPr lang="en-GB" sz="3200" dirty="0"/>
              <a:t>). </a:t>
            </a:r>
            <a:r>
              <a:rPr lang="en-GB" sz="3200" dirty="0" err="1"/>
              <a:t>Dengan</a:t>
            </a:r>
            <a:r>
              <a:rPr lang="en-GB" sz="3200" dirty="0"/>
              <a:t> kata lain , </a:t>
            </a:r>
            <a:r>
              <a:rPr lang="en-GB" sz="3200" dirty="0" err="1"/>
              <a:t>isi</a:t>
            </a:r>
            <a:r>
              <a:rPr lang="en-GB" sz="3200" dirty="0"/>
              <a:t> </a:t>
            </a:r>
            <a:r>
              <a:rPr lang="en-GB" sz="3200" dirty="0" err="1"/>
              <a:t>kolom</a:t>
            </a:r>
            <a:r>
              <a:rPr lang="en-GB" sz="3200" dirty="0"/>
              <a:t> </a:t>
            </a:r>
            <a:r>
              <a:rPr lang="en-GB" sz="3200" dirty="0" err="1"/>
              <a:t>tersebut</a:t>
            </a:r>
            <a:r>
              <a:rPr lang="en-GB" sz="3200" dirty="0"/>
              <a:t> </a:t>
            </a:r>
            <a:r>
              <a:rPr lang="en-GB" sz="3200" dirty="0" err="1"/>
              <a:t>tidak</a:t>
            </a:r>
            <a:r>
              <a:rPr lang="en-GB" sz="3200" dirty="0"/>
              <a:t> </a:t>
            </a:r>
            <a:r>
              <a:rPr lang="en-GB" sz="3200" dirty="0" err="1"/>
              <a:t>boleh</a:t>
            </a:r>
            <a:r>
              <a:rPr lang="en-GB" sz="3200" dirty="0"/>
              <a:t> </a:t>
            </a:r>
            <a:r>
              <a:rPr lang="en-GB" sz="3200" dirty="0" err="1"/>
              <a:t>nol</a:t>
            </a:r>
            <a:r>
              <a:rPr lang="en-GB" sz="3200" dirty="0"/>
              <a:t> </a:t>
            </a:r>
            <a:r>
              <a:rPr lang="en-GB" sz="3200" dirty="0" err="1"/>
              <a:t>atau</a:t>
            </a:r>
            <a:r>
              <a:rPr lang="en-GB" sz="3200" dirty="0"/>
              <a:t> </a:t>
            </a:r>
            <a:r>
              <a:rPr lang="en-GB" sz="3200" dirty="0" err="1"/>
              <a:t>bilangan</a:t>
            </a:r>
            <a:r>
              <a:rPr lang="en-GB" sz="3200" dirty="0"/>
              <a:t> </a:t>
            </a:r>
            <a:r>
              <a:rPr lang="en-GB" sz="3200" dirty="0" err="1"/>
              <a:t>negatip</a:t>
            </a:r>
            <a:r>
              <a:rPr lang="en-GB" sz="3200" dirty="0"/>
              <a:t> . </a:t>
            </a:r>
            <a:r>
              <a:rPr lang="en-GB" sz="3200" dirty="0" err="1"/>
              <a:t>Untuk</a:t>
            </a:r>
            <a:r>
              <a:rPr lang="en-GB" sz="3200" dirty="0"/>
              <a:t> </a:t>
            </a:r>
            <a:r>
              <a:rPr lang="en-GB" sz="3200" dirty="0" err="1"/>
              <a:t>mencegah</a:t>
            </a:r>
            <a:r>
              <a:rPr lang="en-GB" sz="3200" dirty="0"/>
              <a:t> </a:t>
            </a:r>
            <a:r>
              <a:rPr lang="en-GB" sz="3200" dirty="0" err="1"/>
              <a:t>kekeliruan</a:t>
            </a:r>
            <a:r>
              <a:rPr lang="en-GB" sz="3200" dirty="0"/>
              <a:t> input data </a:t>
            </a:r>
            <a:r>
              <a:rPr lang="en-GB" sz="3200" dirty="0" err="1"/>
              <a:t>tersebut</a:t>
            </a:r>
            <a:r>
              <a:rPr lang="en-GB" sz="3200" dirty="0"/>
              <a:t>, </a:t>
            </a:r>
            <a:r>
              <a:rPr lang="en-GB" sz="3200" dirty="0" err="1"/>
              <a:t>kita</a:t>
            </a:r>
            <a:r>
              <a:rPr lang="en-GB" sz="3200" dirty="0"/>
              <a:t> </a:t>
            </a:r>
            <a:r>
              <a:rPr lang="en-GB" sz="3200" dirty="0" err="1"/>
              <a:t>bisa</a:t>
            </a:r>
            <a:r>
              <a:rPr lang="en-GB" sz="3200" dirty="0"/>
              <a:t> </a:t>
            </a:r>
            <a:r>
              <a:rPr lang="en-GB" sz="3200" dirty="0" err="1"/>
              <a:t>menggunakan</a:t>
            </a:r>
            <a:r>
              <a:rPr lang="en-GB" sz="3200" dirty="0"/>
              <a:t> </a:t>
            </a:r>
            <a:r>
              <a:rPr lang="en-GB" sz="3200" dirty="0" err="1"/>
              <a:t>fitur</a:t>
            </a:r>
            <a:r>
              <a:rPr lang="en-GB" sz="3200" dirty="0"/>
              <a:t> Data Validation pada Microsoft Excel. </a:t>
            </a:r>
          </a:p>
        </p:txBody>
      </p:sp>
    </p:spTree>
    <p:extLst>
      <p:ext uri="{BB962C8B-B14F-4D97-AF65-F5344CB8AC3E}">
        <p14:creationId xmlns:p14="http://schemas.microsoft.com/office/powerpoint/2010/main" val="290494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BDE5-167C-43F1-A144-3B41A6097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207818"/>
            <a:ext cx="10515600" cy="5539654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err="1"/>
              <a:t>Contoh</a:t>
            </a:r>
            <a:r>
              <a:rPr lang="en-GB" sz="2800" dirty="0"/>
              <a:t> </a:t>
            </a:r>
            <a:r>
              <a:rPr lang="en-GB" sz="2800" dirty="0" err="1"/>
              <a:t>penggunaanya</a:t>
            </a:r>
            <a:r>
              <a:rPr lang="en-GB" sz="2800" dirty="0"/>
              <a:t> </a:t>
            </a:r>
            <a:r>
              <a:rPr lang="en-GB" sz="2800" dirty="0" err="1"/>
              <a:t>adalah</a:t>
            </a:r>
            <a:r>
              <a:rPr lang="en-GB" sz="2800" dirty="0"/>
              <a:t> </a:t>
            </a:r>
            <a:r>
              <a:rPr lang="en-GB" sz="2800" dirty="0" err="1"/>
              <a:t>sebagai</a:t>
            </a:r>
            <a:r>
              <a:rPr lang="en-GB" sz="2800" dirty="0"/>
              <a:t> </a:t>
            </a:r>
            <a:r>
              <a:rPr lang="en-GB" sz="2800" dirty="0" err="1"/>
              <a:t>berikut</a:t>
            </a:r>
            <a:r>
              <a:rPr lang="en-GB" sz="2800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1BE6E-C791-4D9F-B4B1-27F3BCA5DD73}"/>
              </a:ext>
            </a:extLst>
          </p:cNvPr>
          <p:cNvSpPr txBox="1"/>
          <p:nvPr/>
        </p:nvSpPr>
        <p:spPr>
          <a:xfrm>
            <a:off x="727364" y="1110528"/>
            <a:ext cx="9164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GB" sz="2400" dirty="0" err="1"/>
              <a:t>Klik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</a:t>
            </a:r>
            <a:r>
              <a:rPr lang="en-GB" sz="2400" dirty="0" err="1"/>
              <a:t>blok</a:t>
            </a:r>
            <a:r>
              <a:rPr lang="en-GB" sz="2400" dirty="0"/>
              <a:t> </a:t>
            </a:r>
            <a:r>
              <a:rPr lang="en-GB" sz="2400" dirty="0" err="1"/>
              <a:t>sel</a:t>
            </a:r>
            <a:r>
              <a:rPr lang="en-GB" sz="2400" dirty="0"/>
              <a:t> yang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divalidasi</a:t>
            </a:r>
            <a:r>
              <a:rPr lang="en-GB" sz="2400" dirty="0"/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2400" dirty="0" err="1"/>
              <a:t>Klik</a:t>
            </a:r>
            <a:r>
              <a:rPr lang="en-GB" sz="2400" dirty="0"/>
              <a:t> tab Data, </a:t>
            </a:r>
            <a:r>
              <a:rPr lang="en-GB" sz="2400" dirty="0" err="1"/>
              <a:t>klik</a:t>
            </a:r>
            <a:r>
              <a:rPr lang="en-GB" sz="2400" dirty="0"/>
              <a:t> </a:t>
            </a:r>
            <a:r>
              <a:rPr lang="en-GB" sz="2400" dirty="0" err="1"/>
              <a:t>tombol</a:t>
            </a:r>
            <a:r>
              <a:rPr lang="en-GB" sz="2400" dirty="0"/>
              <a:t> Data Validation pada </a:t>
            </a:r>
            <a:r>
              <a:rPr lang="en-GB" sz="2400" dirty="0" err="1"/>
              <a:t>grup</a:t>
            </a:r>
            <a:r>
              <a:rPr lang="en-GB" sz="2400" dirty="0"/>
              <a:t> Data Tools</a:t>
            </a:r>
          </a:p>
          <a:p>
            <a:pPr marL="342900" indent="-342900">
              <a:buFont typeface="+mj-lt"/>
              <a:buAutoNum type="alphaLcPeriod"/>
            </a:pPr>
            <a:r>
              <a:rPr lang="en-GB" sz="2400" dirty="0"/>
              <a:t>Pada </a:t>
            </a:r>
            <a:r>
              <a:rPr lang="en-GB" sz="2400" dirty="0" err="1"/>
              <a:t>kotak</a:t>
            </a:r>
            <a:r>
              <a:rPr lang="en-GB" sz="2400" dirty="0"/>
              <a:t> dialog Data Validation, </a:t>
            </a:r>
            <a:r>
              <a:rPr lang="en-GB" sz="2400" dirty="0" err="1"/>
              <a:t>klik</a:t>
            </a:r>
            <a:r>
              <a:rPr lang="en-GB" sz="2400" dirty="0"/>
              <a:t> tab setting, </a:t>
            </a:r>
            <a:r>
              <a:rPr lang="en-GB" sz="2400" dirty="0" err="1"/>
              <a:t>kemudian</a:t>
            </a:r>
            <a:r>
              <a:rPr lang="en-GB" sz="2400" dirty="0"/>
              <a:t> </a:t>
            </a:r>
            <a:r>
              <a:rPr lang="en-GB" sz="2400" dirty="0" err="1"/>
              <a:t>pilih</a:t>
            </a:r>
            <a:r>
              <a:rPr lang="en-GB" sz="2400" dirty="0"/>
              <a:t> </a:t>
            </a:r>
            <a:r>
              <a:rPr lang="en-GB" sz="2400" dirty="0" err="1"/>
              <a:t>opsi</a:t>
            </a:r>
            <a:r>
              <a:rPr lang="en-GB" sz="2400" dirty="0"/>
              <a:t> allow: Decimal, Data greater than, minimum </a:t>
            </a:r>
            <a:r>
              <a:rPr lang="en-GB" sz="2400" dirty="0" err="1"/>
              <a:t>isikan</a:t>
            </a:r>
            <a:r>
              <a:rPr lang="en-GB" sz="2400" dirty="0"/>
              <a:t> 0, </a:t>
            </a:r>
            <a:r>
              <a:rPr lang="en-GB" sz="2400" dirty="0" err="1"/>
              <a:t>lalu</a:t>
            </a:r>
            <a:r>
              <a:rPr lang="en-GB" sz="2400" dirty="0"/>
              <a:t> </a:t>
            </a:r>
            <a:r>
              <a:rPr lang="en-GB" sz="2400" dirty="0" err="1"/>
              <a:t>klik</a:t>
            </a:r>
            <a:r>
              <a:rPr lang="en-GB" sz="2400" dirty="0"/>
              <a:t> </a:t>
            </a:r>
            <a:r>
              <a:rPr lang="en-GB" sz="2400" dirty="0" err="1"/>
              <a:t>tombol</a:t>
            </a:r>
            <a:r>
              <a:rPr lang="en-GB" sz="2400" dirty="0"/>
              <a:t> ok.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54722-F04B-44D9-BFA9-621405C1D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887" b="20188"/>
          <a:stretch/>
        </p:blipFill>
        <p:spPr>
          <a:xfrm>
            <a:off x="1773380" y="2977645"/>
            <a:ext cx="5722865" cy="27421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13A1C-3AFE-42EA-A61B-180AD7EBA63F}"/>
              </a:ext>
            </a:extLst>
          </p:cNvPr>
          <p:cNvSpPr txBox="1"/>
          <p:nvPr/>
        </p:nvSpPr>
        <p:spPr>
          <a:xfrm>
            <a:off x="3410649" y="5888183"/>
            <a:ext cx="268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chemeClr val="accent1"/>
                </a:solidFill>
              </a:rPr>
              <a:t>Penggunaan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fitur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err="1">
                <a:solidFill>
                  <a:schemeClr val="accent1"/>
                </a:solidFill>
              </a:rPr>
              <a:t>validasi</a:t>
            </a:r>
            <a:r>
              <a:rPr lang="en-GB" sz="1600" dirty="0">
                <a:solidFill>
                  <a:schemeClr val="accent1"/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72964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FD0F67-7B84-4C93-94B2-6577C3C75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891"/>
            <a:ext cx="9885218" cy="559507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d.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sel</a:t>
            </a:r>
            <a:r>
              <a:rPr lang="en-GB" dirty="0"/>
              <a:t> D5,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coba</a:t>
            </a:r>
            <a:r>
              <a:rPr lang="en-GB" dirty="0"/>
              <a:t> </a:t>
            </a:r>
            <a:r>
              <a:rPr lang="en-GB" dirty="0" err="1"/>
              <a:t>isikan</a:t>
            </a:r>
            <a:r>
              <a:rPr lang="en-GB" dirty="0"/>
              <a:t>  </a:t>
            </a:r>
            <a:r>
              <a:rPr lang="en-GB" dirty="0" err="1"/>
              <a:t>dengan</a:t>
            </a:r>
            <a:r>
              <a:rPr lang="en-GB" dirty="0"/>
              <a:t> -1,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muncul</a:t>
            </a:r>
            <a:r>
              <a:rPr lang="en-GB" dirty="0"/>
              <a:t> </a:t>
            </a:r>
            <a:r>
              <a:rPr lang="en-GB" dirty="0" err="1"/>
              <a:t>peringatan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data yang </a:t>
            </a:r>
            <a:r>
              <a:rPr lang="en-GB" dirty="0" err="1"/>
              <a:t>diisikan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valid. </a:t>
            </a:r>
            <a:r>
              <a:rPr lang="en-GB" dirty="0" err="1"/>
              <a:t>Coba</a:t>
            </a:r>
            <a:r>
              <a:rPr lang="en-GB" dirty="0"/>
              <a:t> </a:t>
            </a:r>
            <a:r>
              <a:rPr lang="en-GB" dirty="0" err="1"/>
              <a:t>kamu</a:t>
            </a:r>
            <a:r>
              <a:rPr lang="en-GB" dirty="0"/>
              <a:t> </a:t>
            </a:r>
            <a:r>
              <a:rPr lang="en-GB" dirty="0" err="1"/>
              <a:t>praktekkan</a:t>
            </a:r>
            <a:r>
              <a:rPr lang="en-GB" dirty="0"/>
              <a:t> juga </a:t>
            </a:r>
            <a:r>
              <a:rPr lang="en-GB" dirty="0" err="1"/>
              <a:t>validasi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, </a:t>
            </a:r>
            <a:r>
              <a:rPr lang="en-GB" dirty="0" err="1"/>
              <a:t>misalnya</a:t>
            </a:r>
            <a:r>
              <a:rPr lang="en-GB" dirty="0"/>
              <a:t> </a:t>
            </a:r>
            <a:r>
              <a:rPr lang="en-GB" dirty="0" err="1"/>
              <a:t>tinggi</a:t>
            </a:r>
            <a:r>
              <a:rPr lang="en-GB" dirty="0"/>
              <a:t> badan (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nol</a:t>
            </a:r>
            <a:r>
              <a:rPr lang="en-GB" dirty="0"/>
              <a:t>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48A2F0-3A6A-43A4-9095-6E1689DB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47" y="2576945"/>
            <a:ext cx="5719426" cy="26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1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D634-FCB4-46F5-BC59-C249C8E75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055" y="803565"/>
            <a:ext cx="9760527" cy="2909453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e.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menghapus</a:t>
            </a:r>
            <a:r>
              <a:rPr lang="en-GB" dirty="0"/>
              <a:t> </a:t>
            </a:r>
            <a:r>
              <a:rPr lang="en-GB" dirty="0" err="1"/>
              <a:t>ketentuan</a:t>
            </a:r>
            <a:r>
              <a:rPr lang="en-GB" dirty="0"/>
              <a:t> </a:t>
            </a:r>
            <a:r>
              <a:rPr lang="en-GB" dirty="0" err="1"/>
              <a:t>validasi</a:t>
            </a:r>
            <a:r>
              <a:rPr lang="en-GB" dirty="0"/>
              <a:t>, </a:t>
            </a:r>
            <a:r>
              <a:rPr lang="en-GB" dirty="0" err="1"/>
              <a:t>blok</a:t>
            </a:r>
            <a:r>
              <a:rPr lang="en-GB" dirty="0"/>
              <a:t> </a:t>
            </a:r>
            <a:r>
              <a:rPr lang="en-GB" dirty="0" err="1"/>
              <a:t>sel</a:t>
            </a:r>
            <a:r>
              <a:rPr lang="en-GB" dirty="0"/>
              <a:t> yang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dihapus</a:t>
            </a:r>
            <a:r>
              <a:rPr lang="en-GB" dirty="0"/>
              <a:t> </a:t>
            </a:r>
            <a:r>
              <a:rPr lang="en-GB" dirty="0" err="1"/>
              <a:t>validasinya</a:t>
            </a:r>
            <a:r>
              <a:rPr lang="en-GB" dirty="0"/>
              <a:t>,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kembali</a:t>
            </a:r>
            <a:r>
              <a:rPr lang="en-GB" dirty="0"/>
              <a:t> </a:t>
            </a:r>
            <a:r>
              <a:rPr lang="en-GB" dirty="0" err="1"/>
              <a:t>tombol</a:t>
            </a:r>
            <a:r>
              <a:rPr lang="en-GB" dirty="0"/>
              <a:t> Data Validation.</a:t>
            </a:r>
          </a:p>
          <a:p>
            <a:pPr marL="0" indent="0">
              <a:buNone/>
            </a:pPr>
            <a:r>
              <a:rPr lang="en-GB" dirty="0"/>
              <a:t>f. Pada </a:t>
            </a:r>
            <a:r>
              <a:rPr lang="en-GB" dirty="0" err="1"/>
              <a:t>kotak</a:t>
            </a:r>
            <a:r>
              <a:rPr lang="en-GB" dirty="0"/>
              <a:t> dialog Data Validation,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tombol</a:t>
            </a:r>
            <a:r>
              <a:rPr lang="en-GB" dirty="0"/>
              <a:t> Clear all yang </a:t>
            </a:r>
            <a:r>
              <a:rPr lang="en-GB" dirty="0" err="1"/>
              <a:t>terletak</a:t>
            </a:r>
            <a:r>
              <a:rPr lang="en-GB" dirty="0"/>
              <a:t> di </a:t>
            </a:r>
            <a:r>
              <a:rPr lang="en-GB" dirty="0" err="1"/>
              <a:t>pojok</a:t>
            </a:r>
            <a:r>
              <a:rPr lang="en-GB" dirty="0"/>
              <a:t> </a:t>
            </a:r>
            <a:r>
              <a:rPr lang="en-GB" dirty="0" err="1"/>
              <a:t>kiri</a:t>
            </a:r>
            <a:r>
              <a:rPr lang="en-GB" dirty="0"/>
              <a:t> </a:t>
            </a:r>
            <a:r>
              <a:rPr lang="en-GB" dirty="0" err="1"/>
              <a:t>bawah</a:t>
            </a:r>
            <a:r>
              <a:rPr lang="en-GB" dirty="0"/>
              <a:t>, </a:t>
            </a:r>
            <a:r>
              <a:rPr lang="en-GB" dirty="0" err="1"/>
              <a:t>lalu</a:t>
            </a:r>
            <a:r>
              <a:rPr lang="en-GB" dirty="0"/>
              <a:t>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tombol</a:t>
            </a:r>
            <a:r>
              <a:rPr lang="en-GB" dirty="0"/>
              <a:t> ok.</a:t>
            </a:r>
          </a:p>
        </p:txBody>
      </p:sp>
    </p:spTree>
    <p:extLst>
      <p:ext uri="{BB962C8B-B14F-4D97-AF65-F5344CB8AC3E}">
        <p14:creationId xmlns:p14="http://schemas.microsoft.com/office/powerpoint/2010/main" val="178881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37A9-D032-4D0B-96F9-4A56854E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81" y="429491"/>
            <a:ext cx="9566564" cy="6428509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Microsoft Excel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</a:t>
            </a:r>
            <a:r>
              <a:rPr lang="en-GB" dirty="0" err="1"/>
              <a:t>pengolahan</a:t>
            </a:r>
            <a:r>
              <a:rPr lang="en-GB" dirty="0"/>
              <a:t> data. Salah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yang </a:t>
            </a:r>
            <a:r>
              <a:rPr lang="en-GB" dirty="0" err="1"/>
              <a:t>berguna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mengolah</a:t>
            </a:r>
            <a:r>
              <a:rPr lang="en-GB" dirty="0"/>
              <a:t> data </a:t>
            </a:r>
            <a:r>
              <a:rPr lang="en-GB" dirty="0" err="1"/>
              <a:t>berukuran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Sort &amp; Filter. Fitur sort </a:t>
            </a:r>
            <a:r>
              <a:rPr lang="en-GB" dirty="0" err="1"/>
              <a:t>berguna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mengurutkan</a:t>
            </a:r>
            <a:r>
              <a:rPr lang="en-GB" dirty="0"/>
              <a:t> data </a:t>
            </a:r>
            <a:r>
              <a:rPr lang="en-GB" dirty="0" err="1"/>
              <a:t>berdasarkan</a:t>
            </a:r>
            <a:r>
              <a:rPr lang="en-GB" dirty="0"/>
              <a:t> </a:t>
            </a:r>
            <a:r>
              <a:rPr lang="en-GB" dirty="0" err="1"/>
              <a:t>kriteria</a:t>
            </a:r>
            <a:r>
              <a:rPr lang="en-GB" dirty="0"/>
              <a:t> </a:t>
            </a:r>
            <a:r>
              <a:rPr lang="en-GB" dirty="0" err="1"/>
              <a:t>tertentu</a:t>
            </a:r>
            <a:r>
              <a:rPr lang="en-GB" dirty="0"/>
              <a:t>, </a:t>
            </a:r>
            <a:r>
              <a:rPr lang="en-GB" dirty="0" err="1"/>
              <a:t>sedangkan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filter </a:t>
            </a:r>
            <a:r>
              <a:rPr lang="en-GB" dirty="0" err="1"/>
              <a:t>berguna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menyaring</a:t>
            </a:r>
            <a:r>
              <a:rPr lang="en-GB" dirty="0"/>
              <a:t> data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hanya</a:t>
            </a:r>
            <a:r>
              <a:rPr lang="en-GB" dirty="0"/>
              <a:t> data </a:t>
            </a:r>
            <a:r>
              <a:rPr lang="en-GB" dirty="0" err="1"/>
              <a:t>tertentu</a:t>
            </a:r>
            <a:r>
              <a:rPr lang="en-GB" dirty="0"/>
              <a:t> yang </a:t>
            </a:r>
            <a:r>
              <a:rPr lang="en-GB" dirty="0" err="1"/>
              <a:t>ditampilkan</a:t>
            </a:r>
            <a:r>
              <a:rPr lang="en-GB" dirty="0"/>
              <a:t>. </a:t>
            </a:r>
            <a:r>
              <a:rPr lang="en-GB" dirty="0" err="1"/>
              <a:t>Berikut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contoh</a:t>
            </a:r>
            <a:r>
              <a:rPr lang="en-GB" dirty="0"/>
              <a:t> </a:t>
            </a:r>
            <a:r>
              <a:rPr lang="en-GB" dirty="0" err="1"/>
              <a:t>penggunaan</a:t>
            </a:r>
            <a:r>
              <a:rPr lang="en-GB" dirty="0"/>
              <a:t> </a:t>
            </a:r>
            <a:r>
              <a:rPr lang="en-GB" dirty="0" err="1"/>
              <a:t>fitur</a:t>
            </a:r>
            <a:r>
              <a:rPr lang="en-GB" dirty="0"/>
              <a:t> sort &amp; filter.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GB" dirty="0"/>
              <a:t>Buka workbook Microsoft Excel yang </a:t>
            </a:r>
            <a:r>
              <a:rPr lang="en-GB" dirty="0" err="1"/>
              <a:t>berisi</a:t>
            </a:r>
            <a:r>
              <a:rPr lang="en-GB" dirty="0"/>
              <a:t> data, </a:t>
            </a:r>
            <a:r>
              <a:rPr lang="en-GB" dirty="0" err="1"/>
              <a:t>misalnya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pada 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dibawah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158EA-ECD1-4054-A7D6-5EA7314D0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" t="31910" r="62386" b="23421"/>
          <a:stretch/>
        </p:blipFill>
        <p:spPr>
          <a:xfrm>
            <a:off x="1104900" y="3799843"/>
            <a:ext cx="4461163" cy="27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2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58145F-1427-4AD2-B29B-C849BA62F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314" y="603755"/>
            <a:ext cx="9691255" cy="5650490"/>
          </a:xfrm>
        </p:spPr>
        <p:txBody>
          <a:bodyPr/>
          <a:lstStyle/>
          <a:p>
            <a:pPr marL="0" indent="0" algn="just">
              <a:buNone/>
            </a:pPr>
            <a:r>
              <a:rPr lang="en-GB" sz="2400" dirty="0"/>
              <a:t>b. </a:t>
            </a:r>
            <a:r>
              <a:rPr lang="en-GB" sz="2400" dirty="0" err="1"/>
              <a:t>Misalkan</a:t>
            </a:r>
            <a:r>
              <a:rPr lang="en-GB" sz="2400" dirty="0"/>
              <a:t> </a:t>
            </a:r>
            <a:r>
              <a:rPr lang="en-GB" sz="2400" dirty="0" err="1"/>
              <a:t>kamu</a:t>
            </a:r>
            <a:r>
              <a:rPr lang="en-GB" sz="2400" dirty="0"/>
              <a:t> </a:t>
            </a:r>
            <a:r>
              <a:rPr lang="en-GB" sz="2400" dirty="0" err="1"/>
              <a:t>ingin</a:t>
            </a:r>
            <a:r>
              <a:rPr lang="en-GB" sz="2400" dirty="0"/>
              <a:t> </a:t>
            </a:r>
            <a:r>
              <a:rPr lang="en-GB" sz="2400" dirty="0" err="1"/>
              <a:t>mengurutkan</a:t>
            </a:r>
            <a:r>
              <a:rPr lang="en-GB" sz="2400" dirty="0"/>
              <a:t> dan </a:t>
            </a:r>
            <a:r>
              <a:rPr lang="en-GB" sz="2400" dirty="0" err="1"/>
              <a:t>berdasarkan</a:t>
            </a:r>
            <a:r>
              <a:rPr lang="en-GB" sz="2400" dirty="0"/>
              <a:t> </a:t>
            </a:r>
            <a:r>
              <a:rPr lang="en-GB" sz="2400" dirty="0" err="1"/>
              <a:t>nama</a:t>
            </a:r>
            <a:r>
              <a:rPr lang="en-GB" sz="2400" dirty="0"/>
              <a:t> </a:t>
            </a:r>
            <a:r>
              <a:rPr lang="en-GB" sz="2400" dirty="0" err="1"/>
              <a:t>siswa</a:t>
            </a:r>
            <a:r>
              <a:rPr lang="en-GB" sz="2400" dirty="0"/>
              <a:t>. Blok </a:t>
            </a:r>
            <a:r>
              <a:rPr lang="en-GB" sz="2400" dirty="0" err="1"/>
              <a:t>seluruh</a:t>
            </a:r>
            <a:r>
              <a:rPr lang="en-GB" sz="2400" dirty="0"/>
              <a:t> </a:t>
            </a:r>
            <a:r>
              <a:rPr lang="en-GB" sz="2400" dirty="0" err="1"/>
              <a:t>tabel</a:t>
            </a:r>
            <a:r>
              <a:rPr lang="en-GB" sz="2400" dirty="0"/>
              <a:t>, </a:t>
            </a:r>
            <a:r>
              <a:rPr lang="en-GB" sz="2400" dirty="0" err="1"/>
              <a:t>kecuali</a:t>
            </a:r>
            <a:r>
              <a:rPr lang="en-GB" sz="2400" dirty="0"/>
              <a:t> </a:t>
            </a:r>
            <a:r>
              <a:rPr lang="en-GB" sz="2400" dirty="0" err="1"/>
              <a:t>kolom</a:t>
            </a:r>
            <a:r>
              <a:rPr lang="en-GB" sz="2400" dirty="0"/>
              <a:t> </a:t>
            </a:r>
            <a:r>
              <a:rPr lang="en-GB" sz="2400" dirty="0" err="1"/>
              <a:t>nomor</a:t>
            </a:r>
            <a:r>
              <a:rPr lang="en-GB" sz="2400" dirty="0"/>
              <a:t> </a:t>
            </a:r>
            <a:r>
              <a:rPr lang="en-GB" sz="2400" dirty="0" err="1"/>
              <a:t>yaitu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</a:t>
            </a:r>
            <a:r>
              <a:rPr lang="en-GB" sz="2400" dirty="0" err="1"/>
              <a:t>sel</a:t>
            </a:r>
            <a:r>
              <a:rPr lang="en-GB" sz="2400" dirty="0"/>
              <a:t> B1 </a:t>
            </a:r>
            <a:r>
              <a:rPr lang="en-GB" sz="2400" dirty="0" err="1"/>
              <a:t>sampai</a:t>
            </a:r>
            <a:r>
              <a:rPr lang="en-GB" sz="2400" dirty="0"/>
              <a:t> F13.</a:t>
            </a:r>
          </a:p>
          <a:p>
            <a:pPr marL="0" indent="0" algn="just">
              <a:buNone/>
            </a:pPr>
            <a:r>
              <a:rPr lang="en-GB" sz="2400" dirty="0"/>
              <a:t>c. </a:t>
            </a:r>
            <a:r>
              <a:rPr lang="en-GB" sz="2400" dirty="0" err="1"/>
              <a:t>Klik</a:t>
            </a:r>
            <a:r>
              <a:rPr lang="en-GB" sz="2400" dirty="0"/>
              <a:t> tab Data, </a:t>
            </a:r>
            <a:r>
              <a:rPr lang="en-GB" sz="2400" dirty="0" err="1"/>
              <a:t>klik</a:t>
            </a:r>
            <a:r>
              <a:rPr lang="en-GB" sz="2400" dirty="0"/>
              <a:t> </a:t>
            </a:r>
            <a:r>
              <a:rPr lang="en-GB" sz="2400" dirty="0" err="1"/>
              <a:t>tombol</a:t>
            </a:r>
            <a:r>
              <a:rPr lang="en-GB" sz="2400" dirty="0"/>
              <a:t> Sort</a:t>
            </a:r>
          </a:p>
          <a:p>
            <a:pPr marL="0" indent="0" algn="just">
              <a:buNone/>
            </a:pPr>
            <a:r>
              <a:rPr lang="en-GB" sz="2400" dirty="0"/>
              <a:t>d. Pada Kotak dialog Sort, </a:t>
            </a:r>
            <a:r>
              <a:rPr lang="en-GB" sz="2400" dirty="0" err="1"/>
              <a:t>pilih</a:t>
            </a:r>
            <a:r>
              <a:rPr lang="en-GB" sz="2400" dirty="0"/>
              <a:t> </a:t>
            </a:r>
            <a:r>
              <a:rPr lang="en-GB" sz="2400" dirty="0" err="1"/>
              <a:t>opsi</a:t>
            </a:r>
            <a:r>
              <a:rPr lang="en-GB" sz="2400" dirty="0"/>
              <a:t> sort </a:t>
            </a:r>
            <a:r>
              <a:rPr lang="en-GB" sz="2400" dirty="0" err="1"/>
              <a:t>by:Nama</a:t>
            </a:r>
            <a:r>
              <a:rPr lang="en-GB" sz="2400" dirty="0"/>
              <a:t> </a:t>
            </a:r>
            <a:r>
              <a:rPr lang="en-GB" sz="2400" dirty="0" err="1"/>
              <a:t>siswa</a:t>
            </a:r>
            <a:r>
              <a:rPr lang="en-GB" sz="2400" dirty="0"/>
              <a:t> , sort on :Cell values, dan order A to Z, </a:t>
            </a:r>
            <a:r>
              <a:rPr lang="en-GB" sz="2400" dirty="0" err="1"/>
              <a:t>kemudian</a:t>
            </a:r>
            <a:r>
              <a:rPr lang="en-GB" sz="2400" dirty="0"/>
              <a:t> </a:t>
            </a:r>
            <a:r>
              <a:rPr lang="en-GB" sz="2400" dirty="0" err="1"/>
              <a:t>klik</a:t>
            </a:r>
            <a:r>
              <a:rPr lang="en-GB" sz="2400" dirty="0"/>
              <a:t> </a:t>
            </a:r>
            <a:r>
              <a:rPr lang="en-GB" sz="2400" dirty="0" err="1"/>
              <a:t>tombol</a:t>
            </a:r>
            <a:r>
              <a:rPr lang="en-GB" sz="2400" dirty="0"/>
              <a:t> OK.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mengurutkan</a:t>
            </a:r>
            <a:r>
              <a:rPr lang="en-GB" sz="2400" dirty="0"/>
              <a:t> data </a:t>
            </a:r>
            <a:r>
              <a:rPr lang="en-GB" sz="2400" dirty="0" err="1"/>
              <a:t>dari</a:t>
            </a:r>
            <a:r>
              <a:rPr lang="en-GB" sz="2400" dirty="0"/>
              <a:t> yang </a:t>
            </a:r>
            <a:r>
              <a:rPr lang="en-GB" sz="2400" dirty="0" err="1"/>
              <a:t>terkecil</a:t>
            </a:r>
            <a:r>
              <a:rPr lang="en-GB" sz="2400" dirty="0"/>
              <a:t>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terbesar</a:t>
            </a:r>
            <a:r>
              <a:rPr lang="en-GB" sz="2400" dirty="0"/>
              <a:t> </a:t>
            </a:r>
            <a:r>
              <a:rPr lang="en-GB" sz="2400" dirty="0" err="1"/>
              <a:t>adalah</a:t>
            </a:r>
            <a:r>
              <a:rPr lang="en-GB" sz="2400" dirty="0"/>
              <a:t> Ascending,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mengurutkan</a:t>
            </a:r>
            <a:r>
              <a:rPr lang="en-GB" sz="2400" dirty="0"/>
              <a:t> data </a:t>
            </a:r>
            <a:r>
              <a:rPr lang="en-GB" sz="2400" dirty="0" err="1"/>
              <a:t>dari</a:t>
            </a:r>
            <a:r>
              <a:rPr lang="en-GB" sz="2400" dirty="0"/>
              <a:t> yang </a:t>
            </a:r>
            <a:r>
              <a:rPr lang="en-GB" sz="2400" dirty="0" err="1"/>
              <a:t>terbesar</a:t>
            </a:r>
            <a:r>
              <a:rPr lang="en-GB" sz="2400" dirty="0"/>
              <a:t>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terkecil</a:t>
            </a:r>
            <a:r>
              <a:rPr lang="en-GB" sz="2400" dirty="0"/>
              <a:t> </a:t>
            </a:r>
            <a:r>
              <a:rPr lang="en-GB" sz="2400" dirty="0" err="1"/>
              <a:t>adalah</a:t>
            </a:r>
            <a:r>
              <a:rPr lang="en-GB" sz="2400" dirty="0"/>
              <a:t> descending.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8D19BF-6277-4709-8A5D-D3C7822FE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9" t="31506" r="43750" b="23421"/>
          <a:stretch/>
        </p:blipFill>
        <p:spPr>
          <a:xfrm>
            <a:off x="1195449" y="3622779"/>
            <a:ext cx="6234573" cy="29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B3F8C6-F5FE-493E-9C59-E71F014F4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3"/>
            <a:ext cx="10515600" cy="549809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e. Hasil </a:t>
            </a:r>
            <a:r>
              <a:rPr lang="en-GB" dirty="0" err="1"/>
              <a:t>pengurutan</a:t>
            </a:r>
            <a:r>
              <a:rPr lang="en-GB" dirty="0"/>
              <a:t> </a:t>
            </a:r>
            <a:r>
              <a:rPr lang="en-GB" dirty="0" err="1"/>
              <a:t>terlihat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pada 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berikut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963C20-8521-4621-88FC-A9DDBF68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95" y="1454727"/>
            <a:ext cx="6380760" cy="38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0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12101F-3AF0-4C89-ACC3-A6F83595C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2"/>
            <a:ext cx="9109364" cy="5721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f.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mengaktifkan</a:t>
            </a:r>
            <a:r>
              <a:rPr lang="en-GB" sz="2400" dirty="0"/>
              <a:t> </a:t>
            </a:r>
            <a:r>
              <a:rPr lang="en-GB" sz="2400" dirty="0" err="1"/>
              <a:t>fitur</a:t>
            </a:r>
            <a:r>
              <a:rPr lang="en-GB" sz="2400" dirty="0"/>
              <a:t> filter, </a:t>
            </a:r>
            <a:r>
              <a:rPr lang="en-GB" sz="2400" dirty="0" err="1"/>
              <a:t>klik</a:t>
            </a:r>
            <a:r>
              <a:rPr lang="en-GB" sz="2400" dirty="0"/>
              <a:t> </a:t>
            </a:r>
            <a:r>
              <a:rPr lang="en-GB" sz="2400" dirty="0" err="1"/>
              <a:t>tombol</a:t>
            </a:r>
            <a:r>
              <a:rPr lang="en-GB" sz="2400" dirty="0"/>
              <a:t> filter pada tab data. Jika </a:t>
            </a:r>
            <a:r>
              <a:rPr lang="en-GB" sz="2400" dirty="0" err="1"/>
              <a:t>sudah</a:t>
            </a:r>
            <a:r>
              <a:rPr lang="en-GB" sz="2400" dirty="0"/>
              <a:t> </a:t>
            </a:r>
            <a:r>
              <a:rPr lang="en-GB" sz="2400" dirty="0" err="1"/>
              <a:t>aktif</a:t>
            </a:r>
            <a:r>
              <a:rPr lang="en-GB" sz="2400" dirty="0"/>
              <a:t>, pada </a:t>
            </a:r>
            <a:r>
              <a:rPr lang="en-GB" sz="2400" dirty="0" err="1"/>
              <a:t>setiap</a:t>
            </a:r>
            <a:r>
              <a:rPr lang="en-GB" sz="2400" dirty="0"/>
              <a:t> </a:t>
            </a:r>
            <a:r>
              <a:rPr lang="en-GB" sz="2400" dirty="0" err="1"/>
              <a:t>judul</a:t>
            </a:r>
            <a:r>
              <a:rPr lang="en-GB" sz="2400" dirty="0"/>
              <a:t> </a:t>
            </a:r>
            <a:r>
              <a:rPr lang="en-GB" sz="2400" dirty="0" err="1"/>
              <a:t>kolom</a:t>
            </a:r>
            <a:r>
              <a:rPr lang="en-GB" sz="2400" dirty="0"/>
              <a:t> </a:t>
            </a:r>
            <a:r>
              <a:rPr lang="en-GB" sz="2400" dirty="0" err="1"/>
              <a:t>akan</a:t>
            </a:r>
            <a:r>
              <a:rPr lang="en-GB" sz="2400" dirty="0"/>
              <a:t> </a:t>
            </a:r>
            <a:r>
              <a:rPr lang="en-GB" sz="2400" dirty="0" err="1"/>
              <a:t>muncul</a:t>
            </a:r>
            <a:r>
              <a:rPr lang="en-GB" sz="2400" dirty="0"/>
              <a:t> </a:t>
            </a:r>
            <a:r>
              <a:rPr lang="en-GB" sz="2400" dirty="0" err="1"/>
              <a:t>tombol</a:t>
            </a:r>
            <a:r>
              <a:rPr lang="en-GB" sz="2400" dirty="0"/>
              <a:t> drop down </a:t>
            </a:r>
            <a:r>
              <a:rPr lang="en-GB" sz="2400" dirty="0" err="1"/>
              <a:t>berbentuk</a:t>
            </a:r>
            <a:r>
              <a:rPr lang="en-GB" sz="2400" dirty="0"/>
              <a:t> </a:t>
            </a:r>
            <a:r>
              <a:rPr lang="en-GB" sz="2400" dirty="0" err="1"/>
              <a:t>tanda</a:t>
            </a:r>
            <a:r>
              <a:rPr lang="en-GB" sz="2400" dirty="0"/>
              <a:t> </a:t>
            </a:r>
            <a:r>
              <a:rPr lang="en-GB" sz="2400" dirty="0" err="1"/>
              <a:t>panah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g. </a:t>
            </a:r>
            <a:r>
              <a:rPr lang="en-GB" sz="2400" dirty="0" err="1"/>
              <a:t>Misalkan</a:t>
            </a:r>
            <a:r>
              <a:rPr lang="en-GB" sz="2400" dirty="0"/>
              <a:t> </a:t>
            </a:r>
            <a:r>
              <a:rPr lang="en-GB" sz="2400" dirty="0" err="1"/>
              <a:t>kamu</a:t>
            </a:r>
            <a:r>
              <a:rPr lang="en-GB" sz="2400" dirty="0"/>
              <a:t> </a:t>
            </a:r>
            <a:r>
              <a:rPr lang="en-GB" sz="2400" dirty="0" err="1"/>
              <a:t>hanya</a:t>
            </a:r>
            <a:r>
              <a:rPr lang="en-GB" sz="2400" dirty="0"/>
              <a:t> </a:t>
            </a:r>
            <a:r>
              <a:rPr lang="en-GB" sz="2400" dirty="0" err="1"/>
              <a:t>ingin</a:t>
            </a:r>
            <a:r>
              <a:rPr lang="en-GB" sz="2400" dirty="0"/>
              <a:t> </a:t>
            </a:r>
            <a:r>
              <a:rPr lang="en-GB" sz="2400" dirty="0" err="1"/>
              <a:t>menampilkan</a:t>
            </a:r>
            <a:r>
              <a:rPr lang="en-GB" sz="2400" dirty="0"/>
              <a:t> data </a:t>
            </a:r>
            <a:r>
              <a:rPr lang="en-GB" sz="2400" dirty="0" err="1"/>
              <a:t>siswa</a:t>
            </a:r>
            <a:r>
              <a:rPr lang="en-GB" sz="2400" dirty="0"/>
              <a:t> </a:t>
            </a:r>
            <a:r>
              <a:rPr lang="en-GB" sz="2400" dirty="0" err="1"/>
              <a:t>laki-laki</a:t>
            </a:r>
            <a:r>
              <a:rPr lang="en-GB" sz="2400" dirty="0"/>
              <a:t>. </a:t>
            </a:r>
            <a:r>
              <a:rPr lang="en-GB" sz="2400" dirty="0" err="1"/>
              <a:t>Klik</a:t>
            </a:r>
            <a:r>
              <a:rPr lang="en-GB" sz="2400" dirty="0"/>
              <a:t> </a:t>
            </a:r>
            <a:r>
              <a:rPr lang="en-GB" sz="2400" dirty="0" err="1"/>
              <a:t>tombol</a:t>
            </a:r>
            <a:r>
              <a:rPr lang="en-GB" sz="2400" dirty="0"/>
              <a:t> drop down pada </a:t>
            </a:r>
            <a:r>
              <a:rPr lang="en-GB" sz="2400" dirty="0" err="1"/>
              <a:t>judul</a:t>
            </a:r>
            <a:r>
              <a:rPr lang="en-GB" sz="2400" dirty="0"/>
              <a:t> </a:t>
            </a:r>
            <a:r>
              <a:rPr lang="en-GB" sz="2400" dirty="0" err="1"/>
              <a:t>kolom</a:t>
            </a:r>
            <a:r>
              <a:rPr lang="en-GB" sz="2400" dirty="0"/>
              <a:t> </a:t>
            </a:r>
            <a:r>
              <a:rPr lang="en-GB" sz="2400" dirty="0" err="1"/>
              <a:t>Jenis</a:t>
            </a:r>
            <a:r>
              <a:rPr lang="en-GB" sz="2400" dirty="0"/>
              <a:t> </a:t>
            </a:r>
            <a:r>
              <a:rPr lang="en-GB" sz="2400" dirty="0" err="1"/>
              <a:t>Kelamin</a:t>
            </a:r>
            <a:r>
              <a:rPr lang="en-GB" sz="2400" dirty="0"/>
              <a:t>, </a:t>
            </a:r>
            <a:r>
              <a:rPr lang="en-GB" sz="2400" dirty="0" err="1"/>
              <a:t>kemudian</a:t>
            </a:r>
            <a:r>
              <a:rPr lang="en-GB" sz="2400" dirty="0"/>
              <a:t> </a:t>
            </a:r>
            <a:r>
              <a:rPr lang="en-GB" sz="2400" dirty="0" err="1"/>
              <a:t>klik</a:t>
            </a:r>
            <a:r>
              <a:rPr lang="en-GB" sz="2400" dirty="0"/>
              <a:t> </a:t>
            </a:r>
            <a:r>
              <a:rPr lang="en-GB" sz="2400" dirty="0" err="1"/>
              <a:t>kotak</a:t>
            </a:r>
            <a:r>
              <a:rPr lang="en-GB" sz="2400" dirty="0"/>
              <a:t> di </a:t>
            </a:r>
            <a:r>
              <a:rPr lang="en-GB" sz="2400" dirty="0" err="1"/>
              <a:t>samping</a:t>
            </a:r>
            <a:r>
              <a:rPr lang="en-GB" sz="2400" dirty="0"/>
              <a:t> item </a:t>
            </a:r>
            <a:r>
              <a:rPr lang="en-GB" sz="2400" dirty="0" err="1"/>
              <a:t>perempuan</a:t>
            </a:r>
            <a:r>
              <a:rPr lang="en-GB" sz="2400" dirty="0"/>
              <a:t> </a:t>
            </a:r>
            <a:r>
              <a:rPr lang="en-GB" sz="2400" dirty="0" err="1"/>
              <a:t>sehingga</a:t>
            </a:r>
            <a:r>
              <a:rPr lang="en-GB" sz="2400" dirty="0"/>
              <a:t> </a:t>
            </a:r>
            <a:r>
              <a:rPr lang="en-GB" sz="2400" dirty="0" err="1"/>
              <a:t>tanda</a:t>
            </a:r>
            <a:r>
              <a:rPr lang="en-GB" sz="2400" dirty="0"/>
              <a:t> </a:t>
            </a:r>
            <a:r>
              <a:rPr lang="en-GB" sz="2400" dirty="0" err="1"/>
              <a:t>ceklisnya</a:t>
            </a:r>
            <a:r>
              <a:rPr lang="en-GB" sz="2400" dirty="0"/>
              <a:t> </a:t>
            </a:r>
            <a:r>
              <a:rPr lang="en-GB" sz="2400" dirty="0" err="1"/>
              <a:t>hilang</a:t>
            </a:r>
            <a:r>
              <a:rPr lang="en-GB" sz="2400" dirty="0"/>
              <a:t>, </a:t>
            </a:r>
            <a:r>
              <a:rPr lang="en-GB" sz="2400" dirty="0" err="1"/>
              <a:t>klik</a:t>
            </a:r>
            <a:r>
              <a:rPr lang="en-GB" sz="2400" dirty="0"/>
              <a:t> </a:t>
            </a:r>
            <a:r>
              <a:rPr lang="en-GB" sz="2400" dirty="0" err="1"/>
              <a:t>tombol</a:t>
            </a:r>
            <a:r>
              <a:rPr lang="en-GB" sz="2400" dirty="0"/>
              <a:t> Ok.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E2506-32FC-4598-BC75-59D1F0B07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36" y="3185400"/>
            <a:ext cx="3747584" cy="32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F11D81-CCE4-4D27-B1E3-A0F786F7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4291"/>
            <a:ext cx="10515600" cy="544267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h. Data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perempuan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menghilang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tabel</a:t>
            </a:r>
            <a:r>
              <a:rPr lang="en-GB" dirty="0"/>
              <a:t>,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terlihat</a:t>
            </a:r>
            <a:r>
              <a:rPr lang="en-GB" dirty="0"/>
              <a:t> pada 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 pada </a:t>
            </a:r>
            <a:r>
              <a:rPr lang="en-GB" dirty="0" err="1"/>
              <a:t>judul</a:t>
            </a:r>
            <a:r>
              <a:rPr lang="en-GB" dirty="0"/>
              <a:t> </a:t>
            </a:r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Jenis</a:t>
            </a:r>
            <a:r>
              <a:rPr lang="en-GB" dirty="0"/>
              <a:t> </a:t>
            </a:r>
            <a:r>
              <a:rPr lang="en-GB" dirty="0" err="1"/>
              <a:t>Kelamin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muncul</a:t>
            </a:r>
            <a:r>
              <a:rPr lang="en-GB" dirty="0"/>
              <a:t> pula </a:t>
            </a:r>
            <a:r>
              <a:rPr lang="en-GB" dirty="0" err="1"/>
              <a:t>tanda</a:t>
            </a:r>
            <a:r>
              <a:rPr lang="en-GB" dirty="0"/>
              <a:t> filter.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5AFF67-1B0D-48FA-9CF2-16C292743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" t="31708" r="62954" b="36560"/>
          <a:stretch/>
        </p:blipFill>
        <p:spPr>
          <a:xfrm>
            <a:off x="1080655" y="2216728"/>
            <a:ext cx="6497782" cy="322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4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CC73BCA-D688-4E24-BE7E-32D29EA83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3"/>
            <a:ext cx="9899072" cy="5957454"/>
          </a:xfrm>
        </p:spPr>
        <p:txBody>
          <a:bodyPr/>
          <a:lstStyle/>
          <a:p>
            <a:pPr marL="571500" indent="-571500" algn="just">
              <a:buAutoNum type="romanLcPeriod"/>
            </a:pPr>
            <a:r>
              <a:rPr lang="en-GB" dirty="0" err="1"/>
              <a:t>Kamu</a:t>
            </a:r>
            <a:r>
              <a:rPr lang="en-GB" dirty="0"/>
              <a:t> juga </a:t>
            </a:r>
            <a:r>
              <a:rPr lang="en-GB" dirty="0" err="1"/>
              <a:t>bisa</a:t>
            </a:r>
            <a:r>
              <a:rPr lang="en-GB" dirty="0"/>
              <a:t> </a:t>
            </a:r>
            <a:r>
              <a:rPr lang="en-GB" dirty="0" err="1"/>
              <a:t>menerapkan</a:t>
            </a:r>
            <a:r>
              <a:rPr lang="en-GB" dirty="0"/>
              <a:t> Custom </a:t>
            </a:r>
            <a:r>
              <a:rPr lang="en-GB" dirty="0" err="1"/>
              <a:t>Autofilter</a:t>
            </a:r>
            <a:r>
              <a:rPr lang="en-GB" dirty="0"/>
              <a:t>. </a:t>
            </a:r>
            <a:r>
              <a:rPr lang="en-GB" dirty="0" err="1"/>
              <a:t>Misalnya</a:t>
            </a:r>
            <a:r>
              <a:rPr lang="en-GB" dirty="0"/>
              <a:t> </a:t>
            </a:r>
            <a:r>
              <a:rPr lang="en-GB" dirty="0" err="1"/>
              <a:t>kamu</a:t>
            </a:r>
            <a:r>
              <a:rPr lang="en-GB" dirty="0"/>
              <a:t> </a:t>
            </a:r>
            <a:r>
              <a:rPr lang="en-GB" dirty="0" err="1"/>
              <a:t>ingin</a:t>
            </a:r>
            <a:r>
              <a:rPr lang="en-GB" dirty="0"/>
              <a:t> </a:t>
            </a:r>
            <a:r>
              <a:rPr lang="en-GB" dirty="0" err="1"/>
              <a:t>menampilkan</a:t>
            </a:r>
            <a:r>
              <a:rPr lang="en-GB" dirty="0"/>
              <a:t> data </a:t>
            </a:r>
            <a:r>
              <a:rPr lang="en-GB" dirty="0" err="1"/>
              <a:t>siswa</a:t>
            </a:r>
            <a:r>
              <a:rPr lang="en-GB" dirty="0"/>
              <a:t> </a:t>
            </a:r>
            <a:r>
              <a:rPr lang="en-GB" dirty="0" err="1"/>
              <a:t>laki-laki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berat</a:t>
            </a:r>
            <a:r>
              <a:rPr lang="en-GB" dirty="0"/>
              <a:t> badan </a:t>
            </a:r>
            <a:r>
              <a:rPr lang="en-GB" dirty="0" err="1"/>
              <a:t>kurang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40 kg.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tombol</a:t>
            </a:r>
            <a:r>
              <a:rPr lang="en-GB" dirty="0"/>
              <a:t> drop down pada </a:t>
            </a:r>
            <a:r>
              <a:rPr lang="en-GB" dirty="0" err="1"/>
              <a:t>judul</a:t>
            </a:r>
            <a:r>
              <a:rPr lang="en-GB" dirty="0"/>
              <a:t> </a:t>
            </a:r>
            <a:r>
              <a:rPr lang="en-GB" dirty="0" err="1"/>
              <a:t>kolom</a:t>
            </a:r>
            <a:r>
              <a:rPr lang="en-GB" dirty="0"/>
              <a:t> </a:t>
            </a:r>
            <a:r>
              <a:rPr lang="en-GB" dirty="0" err="1"/>
              <a:t>berat</a:t>
            </a:r>
            <a:r>
              <a:rPr lang="en-GB" dirty="0"/>
              <a:t> badan (kg), </a:t>
            </a:r>
            <a:r>
              <a:rPr lang="en-GB" dirty="0" err="1"/>
              <a:t>klik</a:t>
            </a:r>
            <a:r>
              <a:rPr lang="en-GB" dirty="0"/>
              <a:t> Number filters, </a:t>
            </a:r>
            <a:r>
              <a:rPr lang="en-GB" dirty="0" err="1"/>
              <a:t>klik</a:t>
            </a:r>
            <a:r>
              <a:rPr lang="en-GB" dirty="0"/>
              <a:t> less than.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0AE15E-1B7F-4641-A360-7C8A94548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" t="27463" r="55113" b="6039"/>
          <a:stretch/>
        </p:blipFill>
        <p:spPr>
          <a:xfrm>
            <a:off x="1454728" y="2418987"/>
            <a:ext cx="4544290" cy="39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9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1CC037-707C-4829-9F6E-FDA76A1A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982"/>
            <a:ext cx="9649691" cy="53179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j. Pada Kotak dialog Custom </a:t>
            </a:r>
            <a:r>
              <a:rPr lang="en-GB" dirty="0" err="1"/>
              <a:t>Autofilter</a:t>
            </a:r>
            <a:r>
              <a:rPr lang="en-GB" dirty="0"/>
              <a:t>, </a:t>
            </a:r>
            <a:r>
              <a:rPr lang="en-GB" dirty="0" err="1"/>
              <a:t>disamping</a:t>
            </a:r>
            <a:r>
              <a:rPr lang="en-GB" dirty="0"/>
              <a:t> </a:t>
            </a:r>
            <a:r>
              <a:rPr lang="en-GB" dirty="0" err="1"/>
              <a:t>opsi</a:t>
            </a:r>
            <a:r>
              <a:rPr lang="en-GB" dirty="0"/>
              <a:t> is less than </a:t>
            </a:r>
            <a:r>
              <a:rPr lang="en-GB" dirty="0" err="1"/>
              <a:t>isikan</a:t>
            </a:r>
            <a:r>
              <a:rPr lang="en-GB" dirty="0"/>
              <a:t> </a:t>
            </a:r>
            <a:r>
              <a:rPr lang="en-GB" dirty="0" err="1"/>
              <a:t>angka</a:t>
            </a:r>
            <a:r>
              <a:rPr lang="en-GB" dirty="0"/>
              <a:t> 40, </a:t>
            </a:r>
            <a:r>
              <a:rPr lang="en-GB" dirty="0" err="1"/>
              <a:t>lalu</a:t>
            </a:r>
            <a:r>
              <a:rPr lang="en-GB" dirty="0"/>
              <a:t>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tombol</a:t>
            </a:r>
            <a:r>
              <a:rPr lang="en-GB" dirty="0"/>
              <a:t> Ok.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6B6545-37E7-4DED-AA44-B8B999285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27" t="41410" r="8636" b="27059"/>
          <a:stretch/>
        </p:blipFill>
        <p:spPr>
          <a:xfrm>
            <a:off x="949036" y="1931626"/>
            <a:ext cx="6089073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1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9558F3-F174-4943-A62E-B0A322168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4011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k. Hasil </a:t>
            </a:r>
            <a:r>
              <a:rPr lang="en-GB" dirty="0" err="1"/>
              <a:t>penggunaan</a:t>
            </a:r>
            <a:r>
              <a:rPr lang="en-GB" dirty="0"/>
              <a:t> Custom AutoFilter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dilihat</a:t>
            </a:r>
            <a:r>
              <a:rPr lang="en-GB" dirty="0"/>
              <a:t> pada </a:t>
            </a:r>
            <a:r>
              <a:rPr lang="en-GB" dirty="0" err="1"/>
              <a:t>gambar</a:t>
            </a:r>
            <a:r>
              <a:rPr lang="en-GB" dirty="0"/>
              <a:t> </a:t>
            </a:r>
            <a:r>
              <a:rPr lang="en-GB" dirty="0" err="1"/>
              <a:t>dibawah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8C49C5-C1F6-402A-9618-E6550ECDB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5" t="31507" r="63178" b="51919"/>
          <a:stretch/>
        </p:blipFill>
        <p:spPr>
          <a:xfrm>
            <a:off x="1136072" y="1953490"/>
            <a:ext cx="7449297" cy="217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27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615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2021-08-28T16:00:10Z</dcterms:created>
  <dcterms:modified xsi:type="dcterms:W3CDTF">2021-09-01T07:59:24Z</dcterms:modified>
</cp:coreProperties>
</file>