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C105AB-041A-4345-8E21-317DEE68C2E1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3EACD4-8509-4522-9CB8-CF1964937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229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59F20-D7DF-4676-AB2A-0C4235528C60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57FA0-33EE-4C0E-A08A-45C99C68AA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59F20-D7DF-4676-AB2A-0C4235528C60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57FA0-33EE-4C0E-A08A-45C99C68AA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59F20-D7DF-4676-AB2A-0C4235528C60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57FA0-33EE-4C0E-A08A-45C99C68AA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59F20-D7DF-4676-AB2A-0C4235528C60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57FA0-33EE-4C0E-A08A-45C99C68AA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59F20-D7DF-4676-AB2A-0C4235528C60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57FA0-33EE-4C0E-A08A-45C99C68AA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59F20-D7DF-4676-AB2A-0C4235528C60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57FA0-33EE-4C0E-A08A-45C99C68AA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59F20-D7DF-4676-AB2A-0C4235528C60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57FA0-33EE-4C0E-A08A-45C99C68AA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59F20-D7DF-4676-AB2A-0C4235528C60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57FA0-33EE-4C0E-A08A-45C99C68AA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59F20-D7DF-4676-AB2A-0C4235528C60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57FA0-33EE-4C0E-A08A-45C99C68AA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59F20-D7DF-4676-AB2A-0C4235528C60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57FA0-33EE-4C0E-A08A-45C99C68AAD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59F20-D7DF-4676-AB2A-0C4235528C60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957FA0-33EE-4C0E-A08A-45C99C68AAD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F957FA0-33EE-4C0E-A08A-45C99C68AAD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76A59F20-D7DF-4676-AB2A-0C4235528C60}" type="datetimeFigureOut">
              <a:rPr lang="en-US" smtClean="0"/>
              <a:t>7/25/2021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FILLING OUT THE FORM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BY LIYAMNAH MUNTE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309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105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924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s://1.bp.blogspot.com/-tM7av4-Talg/XV9d3VYpgbI/AAAAAAAAA_A/ErCAi_dYGLEkhNzmHCeFCbxCAy2gp7YSQCLcBGAs/s1600/form%2B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6632"/>
            <a:ext cx="8592855" cy="66098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9232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ra Isi SLIP SETORAN BRI di Teller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8512453" cy="69127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4713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3578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KINDS OF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APPLICATION FORM</a:t>
            </a:r>
          </a:p>
          <a:p>
            <a:r>
              <a:rPr lang="en-US" dirty="0" smtClean="0"/>
              <a:t>REGISTRASION FORM/ENROLMENT FORM</a:t>
            </a:r>
          </a:p>
          <a:p>
            <a:r>
              <a:rPr lang="en-US" dirty="0" smtClean="0"/>
              <a:t>WITHDRAWAL SLIP</a:t>
            </a:r>
          </a:p>
          <a:p>
            <a:r>
              <a:rPr lang="en-US" dirty="0" smtClean="0"/>
              <a:t>DEPOSIT SLIP</a:t>
            </a:r>
          </a:p>
          <a:p>
            <a:r>
              <a:rPr lang="en-US" dirty="0" smtClean="0"/>
              <a:t>PURCHASE FORM</a:t>
            </a:r>
          </a:p>
          <a:p>
            <a:r>
              <a:rPr lang="en-US" dirty="0" smtClean="0"/>
              <a:t>MEDICAL FORM</a:t>
            </a:r>
          </a:p>
          <a:p>
            <a:r>
              <a:rPr lang="en-US" dirty="0" smtClean="0"/>
              <a:t>RESERVATION FORM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25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82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171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49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9910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7139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3600" b="1" dirty="0"/>
              <a:t>CHARACTERISTICS OF THE FORM</a:t>
            </a:r>
            <a:endParaRPr sz="3600" b="1" dirty="0"/>
          </a:p>
        </p:txBody>
      </p:sp>
      <p:sp>
        <p:nvSpPr>
          <p:cNvPr id="109" name="Google Shape;109;p17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b="1" dirty="0"/>
              <a:t>Less to write</a:t>
            </a:r>
            <a:r>
              <a:rPr lang="en-US" dirty="0"/>
              <a:t>. People only write what is instructed in the space</a:t>
            </a:r>
            <a:endParaRPr dirty="0"/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b="1" dirty="0"/>
              <a:t>Clear instructions</a:t>
            </a:r>
            <a:r>
              <a:rPr lang="en-US" dirty="0"/>
              <a:t> about information to be supplied</a:t>
            </a:r>
            <a:endParaRPr dirty="0"/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b="1" dirty="0"/>
              <a:t>Uniformity</a:t>
            </a:r>
            <a:r>
              <a:rPr lang="en-US" dirty="0"/>
              <a:t>. For a special purpose, each person will fill in  a similar form</a:t>
            </a:r>
            <a:endParaRPr dirty="0"/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b="1" dirty="0"/>
              <a:t>Information can be reexamined lat</a:t>
            </a:r>
            <a:r>
              <a:rPr lang="en-US" dirty="0"/>
              <a:t>er to evaluate the accuracy of the information provided</a:t>
            </a:r>
            <a:endParaRPr dirty="0"/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Forms enable people to collect and distribute data easily.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0286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135</TotalTime>
  <Words>87</Words>
  <Application>Microsoft Office PowerPoint</Application>
  <PresentationFormat>On-screen Show (4:3)</PresentationFormat>
  <Paragraphs>16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Adjacency</vt:lpstr>
      <vt:lpstr>FILLING OUT THE FORM</vt:lpstr>
      <vt:lpstr>PowerPoint Presentation</vt:lpstr>
      <vt:lpstr>KINDS OF FORM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CHARACTERISTICS OF THE FORM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FILLING OUT THE FORM</dc:title>
  <dc:creator>USER</dc:creator>
  <cp:lastModifiedBy>USER</cp:lastModifiedBy>
  <cp:revision>5</cp:revision>
  <dcterms:created xsi:type="dcterms:W3CDTF">2021-07-25T12:40:58Z</dcterms:created>
  <dcterms:modified xsi:type="dcterms:W3CDTF">2021-07-25T14:56:38Z</dcterms:modified>
</cp:coreProperties>
</file>