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A61F-993B-4CD1-BAB5-C5414C9317B8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DC28-74C3-471F-ADB3-95C3FC21E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42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A61F-993B-4CD1-BAB5-C5414C9317B8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DC28-74C3-471F-ADB3-95C3FC21E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600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A61F-993B-4CD1-BAB5-C5414C9317B8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DC28-74C3-471F-ADB3-95C3FC21E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612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A61F-993B-4CD1-BAB5-C5414C9317B8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DC28-74C3-471F-ADB3-95C3FC21E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865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A61F-993B-4CD1-BAB5-C5414C9317B8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DC28-74C3-471F-ADB3-95C3FC21E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01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A61F-993B-4CD1-BAB5-C5414C9317B8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DC28-74C3-471F-ADB3-95C3FC21E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473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A61F-993B-4CD1-BAB5-C5414C9317B8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DC28-74C3-471F-ADB3-95C3FC21E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553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A61F-993B-4CD1-BAB5-C5414C9317B8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DC28-74C3-471F-ADB3-95C3FC21E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71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A61F-993B-4CD1-BAB5-C5414C9317B8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DC28-74C3-471F-ADB3-95C3FC21E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806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A61F-993B-4CD1-BAB5-C5414C9317B8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DC28-74C3-471F-ADB3-95C3FC21E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681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A61F-993B-4CD1-BAB5-C5414C9317B8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7DC28-74C3-471F-ADB3-95C3FC21E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969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2A61F-993B-4CD1-BAB5-C5414C9317B8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7DC28-74C3-471F-ADB3-95C3FC21E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470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FENOMENA SENI RUPA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" y="2005806"/>
            <a:ext cx="7429500" cy="3714750"/>
          </a:xfrm>
        </p:spPr>
      </p:pic>
    </p:spTree>
    <p:extLst>
      <p:ext uri="{BB962C8B-B14F-4D97-AF65-F5344CB8AC3E}">
        <p14:creationId xmlns:p14="http://schemas.microsoft.com/office/powerpoint/2010/main" val="2393854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FENOMENA SENI RUPA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fenomena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</a:t>
            </a:r>
            <a:r>
              <a:rPr lang="en-US" dirty="0" err="1"/>
              <a:t>pramodern</a:t>
            </a:r>
            <a:r>
              <a:rPr lang="en-US" dirty="0"/>
              <a:t>,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modern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rupa</a:t>
            </a:r>
            <a:r>
              <a:rPr lang="en-US" dirty="0"/>
              <a:t> </a:t>
            </a:r>
            <a:r>
              <a:rPr lang="en-US" dirty="0" err="1"/>
              <a:t>posmodern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882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022350"/>
          </a:xfrm>
        </p:spPr>
        <p:txBody>
          <a:bodyPr>
            <a:noAutofit/>
          </a:bodyPr>
          <a:lstStyle/>
          <a:p>
            <a:r>
              <a:rPr lang="en-US" sz="3200" dirty="0" err="1"/>
              <a:t>Seni</a:t>
            </a:r>
            <a:r>
              <a:rPr lang="en-US" sz="3200" dirty="0"/>
              <a:t> </a:t>
            </a:r>
            <a:r>
              <a:rPr lang="en-US" sz="3200" dirty="0" err="1"/>
              <a:t>Rupa</a:t>
            </a:r>
            <a:r>
              <a:rPr lang="en-US" sz="3200" dirty="0"/>
              <a:t> </a:t>
            </a:r>
            <a:r>
              <a:rPr lang="en-US" sz="3200" dirty="0" err="1"/>
              <a:t>Pramodern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Aliran</a:t>
            </a:r>
            <a:r>
              <a:rPr lang="en-US" b="1" dirty="0" smtClean="0"/>
              <a:t> </a:t>
            </a:r>
            <a:r>
              <a:rPr lang="en-US" b="1" dirty="0" err="1" smtClean="0"/>
              <a:t>Primitivisme</a:t>
            </a:r>
            <a:endParaRPr lang="en-US" b="1" dirty="0" smtClean="0"/>
          </a:p>
          <a:p>
            <a:r>
              <a:rPr lang="en-US" b="1" dirty="0" err="1" smtClean="0"/>
              <a:t>Aliran</a:t>
            </a:r>
            <a:r>
              <a:rPr lang="en-US" b="1" dirty="0" smtClean="0"/>
              <a:t> </a:t>
            </a:r>
            <a:r>
              <a:rPr lang="en-US" b="1" dirty="0" err="1" smtClean="0"/>
              <a:t>Naturalisme</a:t>
            </a:r>
            <a:endParaRPr lang="en-US" b="1" dirty="0"/>
          </a:p>
          <a:p>
            <a:r>
              <a:rPr lang="en-US" b="1" dirty="0" err="1" smtClean="0"/>
              <a:t>Aliran</a:t>
            </a:r>
            <a:r>
              <a:rPr lang="en-US" b="1" dirty="0" smtClean="0"/>
              <a:t> </a:t>
            </a:r>
            <a:r>
              <a:rPr lang="en-US" b="1" dirty="0" err="1" smtClean="0"/>
              <a:t>Realisme</a:t>
            </a:r>
            <a:endParaRPr lang="en-US" b="1" dirty="0"/>
          </a:p>
          <a:p>
            <a:r>
              <a:rPr lang="en-US" b="1" dirty="0" err="1" smtClean="0"/>
              <a:t>Aliran</a:t>
            </a:r>
            <a:r>
              <a:rPr lang="en-US" b="1" dirty="0" smtClean="0"/>
              <a:t> </a:t>
            </a:r>
            <a:r>
              <a:rPr lang="en-US" b="1" dirty="0" err="1"/>
              <a:t>Dekorativisme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3200" dirty="0" err="1" smtClean="0"/>
              <a:t>Karya</a:t>
            </a:r>
            <a:r>
              <a:rPr lang="en-US" sz="3200" dirty="0" smtClean="0"/>
              <a:t> </a:t>
            </a:r>
            <a:r>
              <a:rPr lang="en-US" sz="3200" dirty="0" err="1" smtClean="0"/>
              <a:t>seni</a:t>
            </a:r>
            <a:r>
              <a:rPr lang="en-US" sz="3200" dirty="0" smtClean="0"/>
              <a:t> </a:t>
            </a:r>
            <a:r>
              <a:rPr lang="en-US" sz="3200" dirty="0" err="1" smtClean="0"/>
              <a:t>rupa</a:t>
            </a:r>
            <a:r>
              <a:rPr lang="en-US" sz="3200" dirty="0" smtClean="0"/>
              <a:t> yang </a:t>
            </a:r>
            <a:r>
              <a:rPr lang="en-US" sz="3200" dirty="0" err="1" smtClean="0"/>
              <a:t>hadir</a:t>
            </a:r>
            <a:r>
              <a:rPr lang="en-US" sz="3200" dirty="0" smtClean="0"/>
              <a:t> </a:t>
            </a:r>
            <a:r>
              <a:rPr lang="en-US" sz="3200" dirty="0" err="1" smtClean="0"/>
              <a:t>sebelum</a:t>
            </a:r>
            <a:r>
              <a:rPr lang="en-US" sz="3200" dirty="0" smtClean="0"/>
              <a:t> </a:t>
            </a:r>
            <a:r>
              <a:rPr lang="en-US" sz="3200" dirty="0" err="1" smtClean="0"/>
              <a:t>zaman</a:t>
            </a:r>
            <a:r>
              <a:rPr lang="en-US" sz="3200" dirty="0" smtClean="0"/>
              <a:t> </a:t>
            </a:r>
            <a:r>
              <a:rPr lang="en-US" sz="3200" dirty="0" err="1" smtClean="0"/>
              <a:t>industri</a:t>
            </a:r>
            <a:r>
              <a:rPr lang="en-US" sz="3200" dirty="0" smtClean="0"/>
              <a:t> yang </a:t>
            </a:r>
            <a:r>
              <a:rPr lang="en-US" sz="3200" dirty="0" err="1" smtClean="0"/>
              <a:t>berarti</a:t>
            </a:r>
            <a:r>
              <a:rPr lang="en-US" sz="3200" dirty="0" smtClean="0"/>
              <a:t> </a:t>
            </a:r>
            <a:r>
              <a:rPr lang="en-US" sz="3200" dirty="0" err="1" smtClean="0"/>
              <a:t>muncul</a:t>
            </a:r>
            <a:r>
              <a:rPr lang="en-US" sz="3200" dirty="0" smtClean="0"/>
              <a:t> </a:t>
            </a:r>
            <a:r>
              <a:rPr lang="en-US" sz="3200" dirty="0" err="1" smtClean="0"/>
              <a:t>sebelum</a:t>
            </a:r>
            <a:r>
              <a:rPr lang="en-US" sz="3200" dirty="0" smtClean="0"/>
              <a:t> </a:t>
            </a:r>
            <a:r>
              <a:rPr lang="en-US" sz="3200" dirty="0" err="1" smtClean="0"/>
              <a:t>zaman</a:t>
            </a:r>
            <a:r>
              <a:rPr lang="en-US" sz="3200" dirty="0" smtClean="0"/>
              <a:t> modern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716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err="1"/>
              <a:t>Aliran</a:t>
            </a:r>
            <a:r>
              <a:rPr lang="en-US" sz="3200" dirty="0"/>
              <a:t> </a:t>
            </a:r>
            <a:r>
              <a:rPr lang="en-US" sz="3200" dirty="0" err="1"/>
              <a:t>Primitivisme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4991" y="273050"/>
            <a:ext cx="3511867" cy="5853113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Primitivisme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corak</a:t>
            </a:r>
            <a:r>
              <a:rPr lang="en-US" sz="2400" dirty="0"/>
              <a:t> </a:t>
            </a:r>
            <a:r>
              <a:rPr lang="en-US" sz="2400" dirty="0" err="1"/>
              <a:t>karya</a:t>
            </a:r>
            <a:r>
              <a:rPr lang="en-US" sz="2400" dirty="0"/>
              <a:t> </a:t>
            </a:r>
            <a:r>
              <a:rPr lang="en-US" sz="2400" dirty="0" err="1"/>
              <a:t>seni</a:t>
            </a:r>
            <a:r>
              <a:rPr lang="en-US" sz="2400" dirty="0"/>
              <a:t> </a:t>
            </a:r>
            <a:r>
              <a:rPr lang="en-US" sz="2400" dirty="0" err="1"/>
              <a:t>rupa</a:t>
            </a:r>
            <a:r>
              <a:rPr lang="en-US" sz="2400" dirty="0"/>
              <a:t> yang </a:t>
            </a:r>
            <a:r>
              <a:rPr lang="en-US" sz="2400" dirty="0" err="1"/>
              <a:t>memilik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sifat</a:t>
            </a:r>
            <a:r>
              <a:rPr lang="en-US" sz="2400" dirty="0"/>
              <a:t> </a:t>
            </a:r>
            <a:r>
              <a:rPr lang="en-US" sz="2400" dirty="0" err="1"/>
              <a:t>diantaranya</a:t>
            </a:r>
            <a:r>
              <a:rPr lang="en-US" sz="2400" dirty="0"/>
              <a:t> </a:t>
            </a:r>
            <a:r>
              <a:rPr lang="en-US" sz="2400" dirty="0" err="1"/>
              <a:t>bersahaja</a:t>
            </a:r>
            <a:r>
              <a:rPr lang="en-US" sz="2400" dirty="0"/>
              <a:t>, </a:t>
            </a:r>
            <a:r>
              <a:rPr lang="en-US" sz="2400" dirty="0" err="1"/>
              <a:t>sederhana</a:t>
            </a:r>
            <a:r>
              <a:rPr lang="en-US" sz="2400" dirty="0"/>
              <a:t>, </a:t>
            </a:r>
            <a:r>
              <a:rPr lang="en-US" sz="2400" dirty="0" err="1"/>
              <a:t>naif</a:t>
            </a:r>
            <a:r>
              <a:rPr lang="en-US" sz="2400" dirty="0"/>
              <a:t>, </a:t>
            </a:r>
            <a:r>
              <a:rPr lang="en-US" sz="2400" dirty="0" err="1"/>
              <a:t>jujur</a:t>
            </a:r>
            <a:r>
              <a:rPr lang="en-US" sz="2400" dirty="0"/>
              <a:t>, </a:t>
            </a:r>
            <a:r>
              <a:rPr lang="en-US" sz="2400" dirty="0" err="1"/>
              <a:t>spontan</a:t>
            </a:r>
            <a:r>
              <a:rPr lang="en-US" sz="2400" dirty="0"/>
              <a:t>,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segi</a:t>
            </a:r>
            <a:r>
              <a:rPr lang="en-US" sz="2400" dirty="0"/>
              <a:t> </a:t>
            </a:r>
            <a:r>
              <a:rPr lang="en-US" sz="2400" dirty="0" err="1"/>
              <a:t>penggarapan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pewarnaannya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93953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Aliran</a:t>
            </a:r>
            <a:r>
              <a:rPr lang="en-US" sz="3200" dirty="0"/>
              <a:t> </a:t>
            </a:r>
            <a:r>
              <a:rPr lang="en-US" sz="3200" dirty="0" err="1"/>
              <a:t>Naturalisme</a:t>
            </a:r>
            <a:endParaRPr lang="en-US" sz="3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762628"/>
            <a:ext cx="5111750" cy="2873956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Naturalisme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corak</a:t>
            </a:r>
            <a:r>
              <a:rPr lang="en-US" sz="2400" dirty="0"/>
              <a:t> </a:t>
            </a:r>
            <a:r>
              <a:rPr lang="en-US" sz="2400" dirty="0" err="1"/>
              <a:t>karya</a:t>
            </a:r>
            <a:r>
              <a:rPr lang="en-US" sz="2400" dirty="0"/>
              <a:t> </a:t>
            </a:r>
            <a:r>
              <a:rPr lang="en-US" sz="2400" dirty="0" err="1"/>
              <a:t>seni</a:t>
            </a:r>
            <a:r>
              <a:rPr lang="en-US" sz="2400" dirty="0"/>
              <a:t> </a:t>
            </a:r>
            <a:r>
              <a:rPr lang="en-US" sz="2400" dirty="0" err="1"/>
              <a:t>rupa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teknik</a:t>
            </a:r>
            <a:r>
              <a:rPr lang="en-US" sz="2400" dirty="0"/>
              <a:t> </a:t>
            </a:r>
            <a:r>
              <a:rPr lang="en-US" sz="2400" dirty="0" err="1"/>
              <a:t>pelukisannya</a:t>
            </a:r>
            <a:r>
              <a:rPr lang="en-US" sz="2400" dirty="0"/>
              <a:t> yang </a:t>
            </a:r>
            <a:r>
              <a:rPr lang="en-US" sz="2400" dirty="0" err="1"/>
              <a:t>berpedoman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peniruan</a:t>
            </a:r>
            <a:r>
              <a:rPr lang="en-US" sz="2400" dirty="0"/>
              <a:t> </a:t>
            </a:r>
            <a:r>
              <a:rPr lang="en-US" sz="2400" dirty="0" err="1"/>
              <a:t>alam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karya</a:t>
            </a:r>
            <a:r>
              <a:rPr lang="en-US" sz="2400" dirty="0"/>
              <a:t> </a:t>
            </a:r>
            <a:r>
              <a:rPr lang="en-US" sz="2400" dirty="0" err="1"/>
              <a:t>seni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9865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/>
              <a:t>Aliran</a:t>
            </a:r>
            <a:r>
              <a:rPr lang="en-US" sz="3200" dirty="0"/>
              <a:t> </a:t>
            </a:r>
            <a:r>
              <a:rPr lang="en-US" sz="3200" dirty="0" err="1"/>
              <a:t>Realisme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639624"/>
            <a:ext cx="5111750" cy="3119964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Aliran</a:t>
            </a:r>
            <a:r>
              <a:rPr lang="en-US" sz="2400" dirty="0"/>
              <a:t> </a:t>
            </a:r>
            <a:r>
              <a:rPr lang="en-US" sz="2400" dirty="0" err="1"/>
              <a:t>seni</a:t>
            </a:r>
            <a:r>
              <a:rPr lang="en-US" sz="2400" dirty="0"/>
              <a:t> </a:t>
            </a:r>
            <a:r>
              <a:rPr lang="en-US" sz="2400" dirty="0" err="1"/>
              <a:t>rupa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lanjut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aliran</a:t>
            </a:r>
            <a:r>
              <a:rPr lang="en-US" sz="2400" dirty="0"/>
              <a:t> </a:t>
            </a:r>
            <a:r>
              <a:rPr lang="en-US" sz="2400" dirty="0" err="1"/>
              <a:t>naturalisme</a:t>
            </a:r>
            <a:r>
              <a:rPr lang="en-US" sz="2400" dirty="0"/>
              <a:t>. </a:t>
            </a:r>
            <a:r>
              <a:rPr lang="en-US" sz="2400" dirty="0" err="1"/>
              <a:t>Aliran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muncul</a:t>
            </a:r>
            <a:r>
              <a:rPr lang="en-US" sz="2400" dirty="0"/>
              <a:t> di </a:t>
            </a:r>
            <a:r>
              <a:rPr lang="en-US" sz="2400" dirty="0" err="1"/>
              <a:t>belahan</a:t>
            </a:r>
            <a:r>
              <a:rPr lang="en-US" sz="2400" dirty="0"/>
              <a:t> </a:t>
            </a:r>
            <a:r>
              <a:rPr lang="en-US" sz="2400" dirty="0" err="1"/>
              <a:t>dunia</a:t>
            </a:r>
            <a:r>
              <a:rPr lang="en-US" sz="2400" dirty="0"/>
              <a:t> Barat </a:t>
            </a:r>
            <a:r>
              <a:rPr lang="en-US" sz="2400" dirty="0" err="1"/>
              <a:t>sekitar</a:t>
            </a:r>
            <a:r>
              <a:rPr lang="en-US" sz="2400" dirty="0"/>
              <a:t> </a:t>
            </a:r>
            <a:r>
              <a:rPr lang="en-US" sz="2400" dirty="0" err="1"/>
              <a:t>pertengahan</a:t>
            </a:r>
            <a:r>
              <a:rPr lang="en-US" sz="2400" dirty="0"/>
              <a:t> </a:t>
            </a:r>
            <a:r>
              <a:rPr lang="en-US" sz="2400" dirty="0" err="1"/>
              <a:t>abad</a:t>
            </a:r>
            <a:r>
              <a:rPr lang="en-US" sz="2400" dirty="0"/>
              <a:t> ke-17</a:t>
            </a:r>
          </a:p>
        </p:txBody>
      </p:sp>
    </p:spTree>
    <p:extLst>
      <p:ext uri="{BB962C8B-B14F-4D97-AF65-F5344CB8AC3E}">
        <p14:creationId xmlns:p14="http://schemas.microsoft.com/office/powerpoint/2010/main" val="3382591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err="1"/>
              <a:t>Aliran</a:t>
            </a:r>
            <a:r>
              <a:rPr lang="en-US" sz="3200" dirty="0"/>
              <a:t> </a:t>
            </a:r>
            <a:r>
              <a:rPr lang="en-US" sz="3200" dirty="0" err="1"/>
              <a:t>Dekorativisme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5937" y="1294606"/>
            <a:ext cx="3609975" cy="38100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2200" dirty="0" err="1"/>
              <a:t>Karya</a:t>
            </a:r>
            <a:r>
              <a:rPr lang="en-US" sz="2200" dirty="0"/>
              <a:t> </a:t>
            </a:r>
            <a:r>
              <a:rPr lang="en-US" sz="2200" dirty="0" err="1"/>
              <a:t>seni</a:t>
            </a:r>
            <a:r>
              <a:rPr lang="en-US" sz="2200" dirty="0"/>
              <a:t> </a:t>
            </a:r>
            <a:r>
              <a:rPr lang="en-US" sz="2200" dirty="0" err="1"/>
              <a:t>rupa</a:t>
            </a:r>
            <a:r>
              <a:rPr lang="en-US" sz="2200" dirty="0"/>
              <a:t> </a:t>
            </a:r>
            <a:r>
              <a:rPr lang="en-US" sz="2200" dirty="0" err="1"/>
              <a:t>dekoratif</a:t>
            </a:r>
            <a:r>
              <a:rPr lang="en-US" sz="2200" dirty="0"/>
              <a:t> </a:t>
            </a:r>
            <a:r>
              <a:rPr lang="en-US" sz="2200" dirty="0" err="1"/>
              <a:t>senantiasa</a:t>
            </a:r>
            <a:r>
              <a:rPr lang="en-US" sz="2200" dirty="0"/>
              <a:t> </a:t>
            </a:r>
            <a:r>
              <a:rPr lang="en-US" sz="2200" dirty="0" err="1"/>
              <a:t>berhubungan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hasrat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menyederhanakan</a:t>
            </a:r>
            <a:r>
              <a:rPr lang="en-US" sz="2200" dirty="0"/>
              <a:t> </a:t>
            </a:r>
            <a:r>
              <a:rPr lang="en-US" sz="2200" dirty="0" err="1"/>
              <a:t>bentuk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jalan</a:t>
            </a:r>
            <a:r>
              <a:rPr lang="en-US" sz="2200" dirty="0"/>
              <a:t> </a:t>
            </a:r>
            <a:r>
              <a:rPr lang="en-US" sz="2200" dirty="0" err="1"/>
              <a:t>mengadakan</a:t>
            </a:r>
            <a:r>
              <a:rPr lang="en-US" sz="2200" dirty="0"/>
              <a:t> </a:t>
            </a:r>
            <a:r>
              <a:rPr lang="en-US" sz="2200" dirty="0" err="1"/>
              <a:t>distorsi</a:t>
            </a:r>
            <a:r>
              <a:rPr lang="en-US" sz="2200" dirty="0"/>
              <a:t>. </a:t>
            </a:r>
            <a:r>
              <a:rPr lang="en-US" sz="2200" dirty="0" err="1"/>
              <a:t>Ciri-cirinya</a:t>
            </a:r>
            <a:r>
              <a:rPr lang="en-US" sz="2200" dirty="0"/>
              <a:t> </a:t>
            </a:r>
            <a:r>
              <a:rPr lang="en-US" sz="2200" dirty="0" err="1"/>
              <a:t>yaitu</a:t>
            </a:r>
            <a:r>
              <a:rPr lang="en-US" sz="2200" dirty="0"/>
              <a:t> </a:t>
            </a:r>
            <a:r>
              <a:rPr lang="en-US" sz="2200" dirty="0" err="1"/>
              <a:t>bersifat</a:t>
            </a:r>
            <a:r>
              <a:rPr lang="en-US" sz="2200" dirty="0"/>
              <a:t> </a:t>
            </a:r>
            <a:r>
              <a:rPr lang="en-US" sz="2200" dirty="0" err="1"/>
              <a:t>kegarisan</a:t>
            </a:r>
            <a:r>
              <a:rPr lang="en-US" sz="2200" dirty="0"/>
              <a:t>, </a:t>
            </a:r>
            <a:r>
              <a:rPr lang="en-US" sz="2200" dirty="0" err="1"/>
              <a:t>ritmis</a:t>
            </a:r>
            <a:r>
              <a:rPr lang="en-US" sz="2200" dirty="0"/>
              <a:t>, </a:t>
            </a:r>
            <a:r>
              <a:rPr lang="en-US" sz="2200" dirty="0" err="1"/>
              <a:t>berpola</a:t>
            </a:r>
            <a:r>
              <a:rPr lang="en-US" sz="2200" dirty="0"/>
              <a:t>, </a:t>
            </a:r>
            <a:r>
              <a:rPr lang="en-US" sz="2200" dirty="0" err="1"/>
              <a:t>pewarnaan</a:t>
            </a:r>
            <a:r>
              <a:rPr lang="en-US" sz="2200" dirty="0"/>
              <a:t> yang rata,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secara</a:t>
            </a:r>
            <a:r>
              <a:rPr lang="en-US" sz="2200" dirty="0"/>
              <a:t> </a:t>
            </a:r>
            <a:r>
              <a:rPr lang="en-US" sz="2200" dirty="0" err="1"/>
              <a:t>umum</a:t>
            </a:r>
            <a:r>
              <a:rPr lang="en-US" sz="2200" dirty="0"/>
              <a:t> </a:t>
            </a:r>
            <a:r>
              <a:rPr lang="en-US" sz="2200" dirty="0" err="1"/>
              <a:t>mempunyai</a:t>
            </a:r>
            <a:r>
              <a:rPr lang="en-US" sz="2200" dirty="0"/>
              <a:t> </a:t>
            </a:r>
            <a:r>
              <a:rPr lang="en-US" sz="2200" dirty="0" err="1"/>
              <a:t>kecenderungan</a:t>
            </a:r>
            <a:r>
              <a:rPr lang="en-US" sz="2200" dirty="0"/>
              <a:t> yang </a:t>
            </a:r>
            <a:r>
              <a:rPr lang="en-US" sz="2200" dirty="0" err="1"/>
              <a:t>kuat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menghias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141248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163</Words>
  <Application>Microsoft Office PowerPoint</Application>
  <PresentationFormat>On-screen Show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FENOMENA SENI RUPA</vt:lpstr>
      <vt:lpstr>FENOMENA SENI RUPA</vt:lpstr>
      <vt:lpstr>Seni Rupa Pramodern</vt:lpstr>
      <vt:lpstr>Aliran Primitivisme </vt:lpstr>
      <vt:lpstr>Aliran Naturalisme</vt:lpstr>
      <vt:lpstr>Aliran Realisme </vt:lpstr>
      <vt:lpstr>Aliran Dekorativisme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FENOMENA SENI RUPA</dc:title>
  <dc:creator>asus</dc:creator>
  <cp:lastModifiedBy>asus</cp:lastModifiedBy>
  <cp:revision>2</cp:revision>
  <dcterms:created xsi:type="dcterms:W3CDTF">2021-01-23T07:49:54Z</dcterms:created>
  <dcterms:modified xsi:type="dcterms:W3CDTF">2021-01-23T08:09:24Z</dcterms:modified>
</cp:coreProperties>
</file>