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9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3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5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7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7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1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0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7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5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3FC45-E5B5-42E0-9586-BF751E00885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DFED-2634-46D1-B5AE-FB65303BC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FENOMENA SENI RUPA 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8" y="1600200"/>
            <a:ext cx="8050084" cy="4525963"/>
          </a:xfrm>
        </p:spPr>
      </p:pic>
    </p:spTree>
    <p:extLst>
      <p:ext uri="{BB962C8B-B14F-4D97-AF65-F5344CB8AC3E}">
        <p14:creationId xmlns:p14="http://schemas.microsoft.com/office/powerpoint/2010/main" val="24886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FENOMENA SENI RUPA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Fenomena</a:t>
            </a:r>
            <a:r>
              <a:rPr lang="en-US" b="1" dirty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/>
              <a:t>rupa</a:t>
            </a:r>
            <a:r>
              <a:rPr lang="en-US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, </a:t>
            </a:r>
            <a:r>
              <a:rPr lang="en-US" dirty="0" err="1"/>
              <a:t>fakta</a:t>
            </a:r>
            <a:r>
              <a:rPr lang="en-US" dirty="0"/>
              <a:t>, </a:t>
            </a:r>
            <a:r>
              <a:rPr lang="en-US" dirty="0" err="1"/>
              <a:t>kejadian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 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/>
              <a:t>rupa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2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/>
              <a:t>Rupa</a:t>
            </a:r>
            <a:r>
              <a:rPr lang="en-US" b="1" dirty="0"/>
              <a:t> Modern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berkonsep</a:t>
            </a:r>
            <a:r>
              <a:rPr lang="en-US" dirty="0"/>
              <a:t> </a:t>
            </a:r>
            <a:r>
              <a:rPr lang="en-US" dirty="0" err="1"/>
              <a:t>modernisme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modern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kelanjutan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 smtClean="0"/>
              <a:t>pramodern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ilmuan-ilmuan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temuannya</a:t>
            </a:r>
            <a:r>
              <a:rPr lang="en-US" dirty="0"/>
              <a:t> </a:t>
            </a:r>
            <a:r>
              <a:rPr lang="en-US" dirty="0" err="1"/>
              <a:t>bermunculan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muncullah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modern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yang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pengetehauan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631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Modern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 smtClean="0"/>
              <a:t>berikut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Seni</a:t>
            </a:r>
            <a:r>
              <a:rPr lang="en-US" b="1" i="1" dirty="0"/>
              <a:t> Pop </a:t>
            </a:r>
            <a:r>
              <a:rPr lang="en-US" b="1" i="1" dirty="0" smtClean="0"/>
              <a:t>Art</a:t>
            </a:r>
          </a:p>
          <a:p>
            <a:r>
              <a:rPr lang="en-US" b="1" i="1" dirty="0" err="1"/>
              <a:t>Seni</a:t>
            </a:r>
            <a:r>
              <a:rPr lang="en-US" b="1" i="1" dirty="0"/>
              <a:t> </a:t>
            </a:r>
            <a:r>
              <a:rPr lang="en-US" b="1" i="1" dirty="0" err="1" smtClean="0"/>
              <a:t>Optik</a:t>
            </a:r>
            <a:endParaRPr lang="en-US" b="1" i="1" dirty="0" smtClean="0"/>
          </a:p>
          <a:p>
            <a:r>
              <a:rPr lang="en-US" b="1" i="1" dirty="0" err="1"/>
              <a:t>Seni</a:t>
            </a:r>
            <a:r>
              <a:rPr lang="en-US" b="1" i="1" dirty="0"/>
              <a:t> </a:t>
            </a:r>
            <a:r>
              <a:rPr lang="en-US" b="1" i="1" dirty="0" err="1" smtClean="0"/>
              <a:t>Konseptual</a:t>
            </a:r>
            <a:endParaRPr lang="en-US" b="1" i="1" dirty="0" smtClean="0"/>
          </a:p>
          <a:p>
            <a:r>
              <a:rPr lang="en-US" b="1" i="1" dirty="0" err="1"/>
              <a:t>Seni</a:t>
            </a:r>
            <a:r>
              <a:rPr lang="en-US" b="1" i="1" dirty="0"/>
              <a:t> </a:t>
            </a:r>
            <a:r>
              <a:rPr lang="en-US" b="1" i="1" dirty="0" err="1"/>
              <a:t>Kontemporer</a:t>
            </a:r>
            <a:r>
              <a:rPr lang="en-US" b="1" i="1" dirty="0"/>
              <a:t> </a:t>
            </a:r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9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err="1"/>
              <a:t>Seni</a:t>
            </a:r>
            <a:r>
              <a:rPr lang="en-US" sz="3200" i="1" dirty="0"/>
              <a:t> Pop Art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seni</a:t>
            </a:r>
            <a:r>
              <a:rPr lang="en-US" sz="3200" dirty="0" smtClean="0"/>
              <a:t> pop art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lahir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logika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kesenian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</a:t>
            </a:r>
            <a:r>
              <a:rPr lang="en-US" sz="3200" dirty="0" err="1" smtClean="0"/>
              <a:t>logika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r>
              <a:rPr lang="en-US" sz="3200" dirty="0" smtClean="0"/>
              <a:t>, </a:t>
            </a:r>
            <a:r>
              <a:rPr lang="en-US" sz="3200" dirty="0" err="1" smtClean="0"/>
              <a:t>bukan</a:t>
            </a:r>
            <a:r>
              <a:rPr lang="en-US" sz="3200" dirty="0" smtClean="0"/>
              <a:t> </a:t>
            </a:r>
            <a:r>
              <a:rPr lang="en-US" sz="3200" dirty="0" err="1" smtClean="0"/>
              <a:t>logika</a:t>
            </a:r>
            <a:r>
              <a:rPr lang="en-US" sz="3200" dirty="0" smtClean="0"/>
              <a:t> </a:t>
            </a:r>
            <a:r>
              <a:rPr lang="en-US" sz="3200" dirty="0" err="1" smtClean="0"/>
              <a:t>artistik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menonjol</a:t>
            </a:r>
            <a:endParaRPr lang="en-US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01" y="914400"/>
            <a:ext cx="3995899" cy="5014462"/>
          </a:xfrm>
        </p:spPr>
      </p:pic>
    </p:spTree>
    <p:extLst>
      <p:ext uri="{BB962C8B-B14F-4D97-AF65-F5344CB8AC3E}">
        <p14:creationId xmlns:p14="http://schemas.microsoft.com/office/powerpoint/2010/main" val="295822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Seni</a:t>
            </a:r>
            <a:r>
              <a:rPr lang="en-US" sz="3200" i="1" dirty="0"/>
              <a:t> </a:t>
            </a:r>
            <a:r>
              <a:rPr lang="en-US" sz="3200" i="1" dirty="0" err="1"/>
              <a:t>Optik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351" y="990600"/>
            <a:ext cx="4759833" cy="4724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err="1"/>
              <a:t>Seni</a:t>
            </a:r>
            <a:r>
              <a:rPr lang="en-US" sz="2000" dirty="0"/>
              <a:t> </a:t>
            </a:r>
            <a:r>
              <a:rPr lang="en-US" sz="2000" dirty="0" err="1"/>
              <a:t>optik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umumnya</a:t>
            </a:r>
            <a:r>
              <a:rPr lang="en-US" sz="2000" dirty="0"/>
              <a:t> </a:t>
            </a:r>
            <a:r>
              <a:rPr lang="en-US" sz="2000" dirty="0" err="1"/>
              <a:t>berbentuk</a:t>
            </a:r>
            <a:r>
              <a:rPr lang="en-US" sz="2000" dirty="0"/>
              <a:t> </a:t>
            </a:r>
            <a:r>
              <a:rPr lang="en-US" sz="2000" dirty="0" err="1"/>
              <a:t>abstrak</a:t>
            </a:r>
            <a:r>
              <a:rPr lang="en-US" sz="2000" dirty="0"/>
              <a:t>, formal,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konstruktivis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yang </a:t>
            </a:r>
            <a:r>
              <a:rPr lang="en-US" sz="2000" dirty="0" err="1"/>
              <a:t>khas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geometrik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pengulangan</a:t>
            </a:r>
            <a:r>
              <a:rPr lang="en-US" sz="2000" dirty="0"/>
              <a:t> yang </a:t>
            </a:r>
            <a:r>
              <a:rPr lang="en-US" sz="2000" dirty="0" err="1"/>
              <a:t>teratur</a:t>
            </a:r>
            <a:r>
              <a:rPr lang="en-US" sz="2000" dirty="0"/>
              <a:t>, </a:t>
            </a:r>
            <a:r>
              <a:rPr lang="en-US" sz="2000" dirty="0" err="1"/>
              <a:t>rapi</a:t>
            </a:r>
            <a:r>
              <a:rPr lang="en-US" sz="2000" dirty="0"/>
              <a:t>, </a:t>
            </a:r>
            <a:r>
              <a:rPr lang="en-US" sz="2000" dirty="0" err="1"/>
              <a:t>teliti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efek-efek</a:t>
            </a:r>
            <a:r>
              <a:rPr lang="en-US" sz="2000" dirty="0"/>
              <a:t> yang </a:t>
            </a:r>
            <a:r>
              <a:rPr lang="en-US" sz="2000" dirty="0" err="1"/>
              <a:t>penuh</a:t>
            </a:r>
            <a:r>
              <a:rPr lang="en-US" sz="2000" dirty="0"/>
              <a:t> </a:t>
            </a:r>
            <a:r>
              <a:rPr lang="en-US" sz="2000" dirty="0" err="1"/>
              <a:t>tipu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mata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mengecoh</a:t>
            </a:r>
            <a:r>
              <a:rPr lang="en-US" sz="2000" dirty="0"/>
              <a:t> </a:t>
            </a:r>
            <a:r>
              <a:rPr lang="en-US" sz="2000" dirty="0" err="1"/>
              <a:t>mata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ilusi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15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Seni</a:t>
            </a:r>
            <a:r>
              <a:rPr lang="en-US" sz="3200" i="1" dirty="0"/>
              <a:t> </a:t>
            </a:r>
            <a:r>
              <a:rPr lang="en-US" sz="3200" i="1" dirty="0" err="1"/>
              <a:t>Konseptual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761927"/>
            <a:ext cx="5111750" cy="287535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konseptual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kritikan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kontroversial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lahirnya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konseptual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membalikkan</a:t>
            </a:r>
            <a:r>
              <a:rPr lang="en-US" sz="2400" dirty="0"/>
              <a:t> </a:t>
            </a:r>
            <a:r>
              <a:rPr lang="en-US" sz="2400" dirty="0" err="1"/>
              <a:t>fakta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kemapanan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, </a:t>
            </a:r>
            <a:r>
              <a:rPr lang="en-US" sz="2400" dirty="0" err="1"/>
              <a:t>gaya</a:t>
            </a:r>
            <a:r>
              <a:rPr lang="en-US" sz="2400" dirty="0"/>
              <a:t>, </a:t>
            </a:r>
            <a:r>
              <a:rPr lang="en-US" sz="2400" dirty="0" err="1"/>
              <a:t>galeri</a:t>
            </a:r>
            <a:r>
              <a:rPr lang="en-US" sz="2400" dirty="0"/>
              <a:t>,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lain </a:t>
            </a:r>
            <a:r>
              <a:rPr lang="en-US" sz="2400" dirty="0" err="1"/>
              <a:t>sebagainya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776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 </a:t>
            </a:r>
            <a:r>
              <a:rPr lang="en-US" sz="3200" i="1" dirty="0" err="1"/>
              <a:t>Seni</a:t>
            </a:r>
            <a:r>
              <a:rPr lang="en-US" sz="3200" i="1" dirty="0"/>
              <a:t> </a:t>
            </a:r>
            <a:r>
              <a:rPr lang="en-US" sz="3200" i="1" dirty="0" err="1"/>
              <a:t>Kontemporer</a:t>
            </a:r>
            <a:r>
              <a:rPr lang="en-US" sz="3200" i="1" dirty="0"/>
              <a:t> 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604551"/>
            <a:ext cx="5111750" cy="319011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/>
              <a:t>Seni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Kontemporer</a:t>
            </a:r>
            <a:r>
              <a:rPr lang="en-US" sz="2800" dirty="0"/>
              <a:t> 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 </a:t>
            </a:r>
            <a:r>
              <a:rPr lang="en-US" sz="2800" b="1" dirty="0" err="1"/>
              <a:t>seni</a:t>
            </a:r>
            <a:r>
              <a:rPr lang="en-US" sz="2800" dirty="0"/>
              <a:t> yang </a:t>
            </a:r>
            <a:r>
              <a:rPr lang="en-US" sz="2800" dirty="0" err="1"/>
              <a:t>terpengaruh</a:t>
            </a:r>
            <a:r>
              <a:rPr lang="en-US" sz="2800" dirty="0"/>
              <a:t> </a:t>
            </a:r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moderenisasi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dirty="0" err="1" smtClean="0"/>
              <a:t>umum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046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181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FENOMENA SENI RUPA </vt:lpstr>
      <vt:lpstr>FENOMENA SENI RUPA </vt:lpstr>
      <vt:lpstr>Seni Rupa Modern</vt:lpstr>
      <vt:lpstr>Jenis-jenis Seni Rupa Modern sebagai berikut</vt:lpstr>
      <vt:lpstr>Seni Pop Art </vt:lpstr>
      <vt:lpstr>Seni Optik</vt:lpstr>
      <vt:lpstr>Seni Konseptual</vt:lpstr>
      <vt:lpstr> Seni Kontemporer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FENOMENA SENI RUPA</dc:title>
  <dc:creator>asus</dc:creator>
  <cp:lastModifiedBy>asus</cp:lastModifiedBy>
  <cp:revision>2</cp:revision>
  <dcterms:created xsi:type="dcterms:W3CDTF">2021-02-01T09:20:54Z</dcterms:created>
  <dcterms:modified xsi:type="dcterms:W3CDTF">2021-02-01T09:39:03Z</dcterms:modified>
</cp:coreProperties>
</file>