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76" r:id="rId3"/>
    <p:sldId id="277" r:id="rId4"/>
    <p:sldId id="279" r:id="rId5"/>
    <p:sldId id="280" r:id="rId6"/>
    <p:sldId id="281" r:id="rId7"/>
    <p:sldId id="282" r:id="rId8"/>
    <p:sldId id="270" r:id="rId9"/>
    <p:sldId id="274" r:id="rId10"/>
    <p:sldId id="283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6774" autoAdjust="0"/>
  </p:normalViewPr>
  <p:slideViewPr>
    <p:cSldViewPr>
      <p:cViewPr>
        <p:scale>
          <a:sx n="70" d="100"/>
          <a:sy n="70" d="100"/>
        </p:scale>
        <p:origin x="-130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08/02/2021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08/02/2021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08/02/2021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08/02/2021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08/02/2021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071810"/>
            <a:ext cx="7854696" cy="250033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id-ID" altLang="zh-CN" sz="5000" b="1" dirty="0" smtClean="0"/>
              <a:t>Fasilitas Umum</a:t>
            </a:r>
          </a:p>
          <a:p>
            <a:pPr algn="ctr"/>
            <a:r>
              <a:rPr lang="zh-CN" altLang="en-US" sz="5000" b="1" dirty="0" smtClean="0"/>
              <a:t>公</a:t>
            </a:r>
            <a:r>
              <a:rPr lang="id-ID" altLang="zh-CN" sz="5000" b="1" dirty="0" smtClean="0"/>
              <a:t> </a:t>
            </a:r>
            <a:r>
              <a:rPr lang="zh-CN" altLang="en-US" sz="5000" b="1" dirty="0" smtClean="0"/>
              <a:t>共</a:t>
            </a:r>
            <a:r>
              <a:rPr lang="id-ID" altLang="zh-CN" sz="5000" b="1" dirty="0" smtClean="0"/>
              <a:t> </a:t>
            </a:r>
            <a:r>
              <a:rPr lang="zh-CN" altLang="en-US" sz="5000" b="1" dirty="0" smtClean="0"/>
              <a:t>场</a:t>
            </a:r>
            <a:r>
              <a:rPr lang="id-ID" altLang="zh-CN" sz="5000" b="1" dirty="0" smtClean="0"/>
              <a:t> </a:t>
            </a:r>
            <a:r>
              <a:rPr lang="zh-CN" altLang="en-US" sz="5000" b="1" dirty="0" smtClean="0"/>
              <a:t>所</a:t>
            </a:r>
            <a:endParaRPr lang="id-ID" altLang="zh-CN" sz="5000" b="1" dirty="0" smtClean="0"/>
          </a:p>
          <a:p>
            <a:pPr algn="ctr"/>
            <a:r>
              <a:rPr lang="id-ID" sz="5400" dirty="0" smtClean="0"/>
              <a:t>gōng gòng chǎng suǒ</a:t>
            </a:r>
            <a:endParaRPr lang="en-US" altLang="zh-CN" sz="5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3500" dirty="0" smtClean="0"/>
              <a:t>Di </a:t>
            </a:r>
            <a:r>
              <a:rPr lang="en-US" sz="3500" dirty="0" err="1" smtClean="0"/>
              <a:t>depan</a:t>
            </a:r>
            <a:r>
              <a:rPr lang="en-US" sz="3500" dirty="0" smtClean="0"/>
              <a:t> </a:t>
            </a:r>
            <a:r>
              <a:rPr lang="en-US" sz="3500" dirty="0" err="1" smtClean="0"/>
              <a:t>rumah</a:t>
            </a:r>
            <a:r>
              <a:rPr lang="en-US" sz="3500" dirty="0" smtClean="0"/>
              <a:t> </a:t>
            </a:r>
            <a:r>
              <a:rPr lang="en-US" sz="3500" dirty="0" err="1" smtClean="0"/>
              <a:t>sakit</a:t>
            </a:r>
            <a:r>
              <a:rPr lang="en-US" sz="3500" dirty="0" smtClean="0"/>
              <a:t> </a:t>
            </a:r>
            <a:r>
              <a:rPr lang="en-US" sz="3500" dirty="0" err="1" smtClean="0"/>
              <a:t>adalah</a:t>
            </a:r>
            <a:r>
              <a:rPr lang="en-US" sz="3500" dirty="0" smtClean="0"/>
              <a:t> </a:t>
            </a:r>
            <a:r>
              <a:rPr lang="en-US" sz="3500" dirty="0" err="1" smtClean="0"/>
              <a:t>bioskop</a:t>
            </a:r>
            <a:r>
              <a:rPr lang="en-US" sz="3500" dirty="0" smtClean="0"/>
              <a:t>.</a:t>
            </a:r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zh-CN" altLang="en-US" sz="3500" dirty="0" smtClean="0"/>
              <a:t>医 院 的 前 面 是 电 影 院。</a:t>
            </a:r>
            <a:r>
              <a:rPr lang="en-US" sz="3500" dirty="0" smtClean="0"/>
              <a:t> </a:t>
            </a:r>
          </a:p>
          <a:p>
            <a:pPr marL="514350" indent="-514350">
              <a:buNone/>
            </a:pPr>
            <a:r>
              <a:rPr lang="en-US" sz="3500" dirty="0" smtClean="0"/>
              <a:t>	y</a:t>
            </a:r>
            <a:r>
              <a:rPr lang="id-ID" sz="3500" dirty="0" smtClean="0"/>
              <a:t>ī</a:t>
            </a:r>
            <a:r>
              <a:rPr lang="en-US" sz="3500" dirty="0" smtClean="0"/>
              <a:t> </a:t>
            </a:r>
            <a:r>
              <a:rPr lang="id-ID" sz="3500" dirty="0" smtClean="0"/>
              <a:t>yuàn de qián</a:t>
            </a:r>
            <a:r>
              <a:rPr lang="en-US" sz="3500" dirty="0" smtClean="0"/>
              <a:t> </a:t>
            </a:r>
            <a:r>
              <a:rPr lang="id-ID" sz="3500" dirty="0" smtClean="0"/>
              <a:t>miàn shì diàn</a:t>
            </a:r>
            <a:r>
              <a:rPr lang="en-US" sz="3500" dirty="0" smtClean="0"/>
              <a:t> </a:t>
            </a:r>
            <a:r>
              <a:rPr lang="id-ID" sz="3500" dirty="0" smtClean="0"/>
              <a:t>yǐng</a:t>
            </a:r>
            <a:r>
              <a:rPr lang="en-US" sz="3500" dirty="0" smtClean="0"/>
              <a:t> </a:t>
            </a:r>
            <a:r>
              <a:rPr lang="id-ID" sz="3500" dirty="0" smtClean="0"/>
              <a:t>yuàn.</a:t>
            </a:r>
            <a:endParaRPr lang="id-ID" sz="3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Kosakata</a:t>
            </a:r>
            <a:r>
              <a:rPr lang="en-US" dirty="0" smtClean="0"/>
              <a:t> </a:t>
            </a:r>
            <a:r>
              <a:rPr lang="zh-CN" altLang="en-US" dirty="0" smtClean="0"/>
              <a:t>生 词 </a:t>
            </a:r>
            <a:r>
              <a:rPr lang="en-US" altLang="zh-CN" dirty="0" err="1" smtClean="0"/>
              <a:t>shēng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cí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14353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400" dirty="0" err="1" smtClean="0"/>
              <a:t>Mengunjungi</a:t>
            </a:r>
            <a:r>
              <a:rPr lang="en-US" sz="3400" dirty="0" smtClean="0"/>
              <a:t> </a:t>
            </a:r>
            <a:r>
              <a:rPr lang="zh-CN" altLang="en-US" sz="3400" dirty="0" smtClean="0"/>
              <a:t>参</a:t>
            </a:r>
            <a:r>
              <a:rPr lang="id-ID" altLang="zh-CN" sz="3400" dirty="0" smtClean="0"/>
              <a:t> </a:t>
            </a:r>
            <a:r>
              <a:rPr lang="zh-CN" altLang="en-US" sz="3400" dirty="0" smtClean="0"/>
              <a:t>观</a:t>
            </a:r>
            <a:r>
              <a:rPr lang="id-ID" altLang="zh-CN" sz="3400" dirty="0" smtClean="0"/>
              <a:t> c</a:t>
            </a:r>
            <a:r>
              <a:rPr lang="id-ID" sz="3400" dirty="0" smtClean="0"/>
              <a:t>ān guān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sz="3400" dirty="0" smtClean="0"/>
              <a:t>Tengah semester </a:t>
            </a:r>
            <a:r>
              <a:rPr lang="zh-CN" altLang="en-US" sz="3400" dirty="0" smtClean="0"/>
              <a:t>其</a:t>
            </a:r>
            <a:r>
              <a:rPr lang="id-ID" altLang="zh-CN" sz="3400" dirty="0" smtClean="0"/>
              <a:t> </a:t>
            </a:r>
            <a:r>
              <a:rPr lang="zh-CN" altLang="en-US" sz="3400" dirty="0" smtClean="0"/>
              <a:t>中 </a:t>
            </a:r>
            <a:r>
              <a:rPr lang="id-ID" sz="3400" dirty="0" smtClean="0"/>
              <a:t>qí zhōng</a:t>
            </a:r>
            <a:endParaRPr lang="en-US" altLang="zh-CN" sz="3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400" dirty="0" err="1" smtClean="0"/>
              <a:t>Berapa</a:t>
            </a:r>
            <a:r>
              <a:rPr lang="en-US" altLang="zh-CN" sz="3400" dirty="0" smtClean="0"/>
              <a:t> lama </a:t>
            </a:r>
            <a:r>
              <a:rPr lang="zh-CN" altLang="en-US" sz="3400" dirty="0" smtClean="0"/>
              <a:t>多</a:t>
            </a:r>
            <a:r>
              <a:rPr lang="id-ID" altLang="zh-CN" sz="3400" dirty="0" smtClean="0"/>
              <a:t> </a:t>
            </a:r>
            <a:r>
              <a:rPr lang="zh-CN" altLang="en-US" sz="3400" dirty="0" smtClean="0"/>
              <a:t>长</a:t>
            </a:r>
            <a:r>
              <a:rPr lang="id-ID" altLang="zh-CN" sz="3400" dirty="0" smtClean="0"/>
              <a:t> </a:t>
            </a:r>
            <a:r>
              <a:rPr lang="zh-CN" altLang="en-US" sz="3400" dirty="0" smtClean="0"/>
              <a:t>时</a:t>
            </a:r>
            <a:r>
              <a:rPr lang="id-ID" altLang="zh-CN" sz="3400" dirty="0" smtClean="0"/>
              <a:t> </a:t>
            </a:r>
            <a:r>
              <a:rPr lang="zh-CN" altLang="en-US" sz="3400" dirty="0" smtClean="0"/>
              <a:t>间</a:t>
            </a:r>
            <a:r>
              <a:rPr lang="id-ID" altLang="zh-CN" sz="3400" dirty="0" smtClean="0"/>
              <a:t> </a:t>
            </a:r>
            <a:r>
              <a:rPr lang="id-ID" sz="3400" dirty="0" smtClean="0"/>
              <a:t>duō cháng shí jiān</a:t>
            </a:r>
            <a:endParaRPr lang="en-US" altLang="zh-CN" sz="3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400" dirty="0" err="1" smtClean="0"/>
              <a:t>Berjalan-jalan</a:t>
            </a:r>
            <a:r>
              <a:rPr lang="en-US" altLang="zh-CN" sz="3400" dirty="0" smtClean="0"/>
              <a:t> </a:t>
            </a:r>
            <a:r>
              <a:rPr lang="zh-CN" altLang="en-US" sz="3400" dirty="0" smtClean="0"/>
              <a:t>逛</a:t>
            </a:r>
            <a:r>
              <a:rPr lang="id-ID" altLang="zh-CN" sz="3400" dirty="0" smtClean="0"/>
              <a:t> </a:t>
            </a:r>
            <a:r>
              <a:rPr lang="zh-CN" altLang="en-US" sz="3400" dirty="0" smtClean="0"/>
              <a:t>街</a:t>
            </a:r>
            <a:r>
              <a:rPr lang="id-ID" altLang="zh-CN" sz="3400" dirty="0" smtClean="0"/>
              <a:t> </a:t>
            </a:r>
            <a:r>
              <a:rPr lang="id-ID" sz="3400" dirty="0" smtClean="0"/>
              <a:t>guàng jiē</a:t>
            </a:r>
            <a:endParaRPr lang="en-US" altLang="zh-CN" sz="3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400" dirty="0" err="1" smtClean="0"/>
              <a:t>Pelabuhan</a:t>
            </a:r>
            <a:r>
              <a:rPr lang="en-US" sz="3400" dirty="0" smtClean="0"/>
              <a:t> </a:t>
            </a:r>
            <a:r>
              <a:rPr lang="zh-CN" altLang="en-US" sz="3400" dirty="0" smtClean="0"/>
              <a:t>海</a:t>
            </a:r>
            <a:r>
              <a:rPr lang="id-ID" altLang="zh-CN" sz="3400" dirty="0" smtClean="0"/>
              <a:t> </a:t>
            </a:r>
            <a:r>
              <a:rPr lang="zh-CN" altLang="en-US" sz="3400" dirty="0" smtClean="0"/>
              <a:t>口</a:t>
            </a:r>
            <a:r>
              <a:rPr lang="id-ID" altLang="zh-CN" sz="3400" dirty="0" smtClean="0"/>
              <a:t> </a:t>
            </a:r>
            <a:r>
              <a:rPr lang="id-ID" sz="3400" dirty="0" smtClean="0"/>
              <a:t>hǎi kǒu</a:t>
            </a:r>
            <a:endParaRPr lang="en-US" altLang="zh-CN" sz="3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400" dirty="0" err="1" smtClean="0"/>
              <a:t>Pusat</a:t>
            </a:r>
            <a:r>
              <a:rPr lang="en-US" altLang="zh-CN" sz="3400" dirty="0" smtClean="0"/>
              <a:t> </a:t>
            </a:r>
            <a:r>
              <a:rPr lang="en-US" altLang="zh-CN" sz="3400" dirty="0" err="1" smtClean="0"/>
              <a:t>perbelanjaan</a:t>
            </a:r>
            <a:r>
              <a:rPr lang="en-US" altLang="zh-CN" sz="3400" dirty="0" smtClean="0"/>
              <a:t> </a:t>
            </a:r>
            <a:r>
              <a:rPr lang="zh-CN" altLang="en-US" sz="3400" dirty="0" smtClean="0"/>
              <a:t>百</a:t>
            </a:r>
            <a:r>
              <a:rPr lang="id-ID" altLang="zh-CN" sz="3400" dirty="0" smtClean="0"/>
              <a:t> </a:t>
            </a:r>
            <a:r>
              <a:rPr lang="zh-CN" altLang="en-US" sz="3400" dirty="0" smtClean="0"/>
              <a:t>货</a:t>
            </a:r>
            <a:r>
              <a:rPr lang="id-ID" altLang="zh-CN" sz="3400" dirty="0" smtClean="0"/>
              <a:t> </a:t>
            </a:r>
            <a:r>
              <a:rPr lang="zh-CN" altLang="en-US" sz="3400" dirty="0" smtClean="0"/>
              <a:t>大</a:t>
            </a:r>
            <a:r>
              <a:rPr lang="id-ID" altLang="zh-CN" sz="3400" dirty="0" smtClean="0"/>
              <a:t> </a:t>
            </a:r>
            <a:r>
              <a:rPr lang="zh-CN" altLang="en-US" sz="3400" dirty="0" smtClean="0"/>
              <a:t>楼</a:t>
            </a:r>
            <a:r>
              <a:rPr lang="id-ID" altLang="zh-CN" sz="3400" dirty="0" smtClean="0"/>
              <a:t> </a:t>
            </a:r>
            <a:r>
              <a:rPr lang="id-ID" sz="3400" dirty="0" smtClean="0"/>
              <a:t>bǎi huò dà lóu</a:t>
            </a:r>
            <a:endParaRPr lang="en-US" altLang="zh-CN" sz="3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400" dirty="0" smtClean="0"/>
              <a:t>Mal </a:t>
            </a:r>
            <a:r>
              <a:rPr lang="zh-CN" altLang="en-US" sz="3400" dirty="0" smtClean="0"/>
              <a:t>商</a:t>
            </a:r>
            <a:r>
              <a:rPr lang="id-ID" altLang="zh-CN" sz="3400" dirty="0" smtClean="0"/>
              <a:t> </a:t>
            </a:r>
            <a:r>
              <a:rPr lang="zh-CN" altLang="en-US" sz="3400" dirty="0" smtClean="0"/>
              <a:t>场</a:t>
            </a:r>
            <a:r>
              <a:rPr lang="id-ID" altLang="zh-CN" sz="3400" dirty="0" smtClean="0"/>
              <a:t> </a:t>
            </a:r>
            <a:r>
              <a:rPr lang="id-ID" sz="3400" dirty="0" smtClean="0"/>
              <a:t>shāng chǎng</a:t>
            </a:r>
            <a:endParaRPr lang="en-US" altLang="zh-CN" sz="3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8647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US" altLang="zh-CN" sz="3500" dirty="0" err="1" smtClean="0"/>
              <a:t>Kolam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renang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游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泳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池</a:t>
            </a:r>
            <a:r>
              <a:rPr lang="id-ID" altLang="zh-CN" sz="3500" dirty="0" smtClean="0"/>
              <a:t> y</a:t>
            </a:r>
            <a:r>
              <a:rPr lang="id-ID" sz="3500" dirty="0" smtClean="0"/>
              <a:t>óu yǒng chí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sz="3500" dirty="0" smtClean="0"/>
              <a:t>Museum </a:t>
            </a:r>
            <a:r>
              <a:rPr lang="zh-CN" altLang="en-US" sz="3500" dirty="0" smtClean="0"/>
              <a:t>博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物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馆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bó wù guǎn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3500" dirty="0" smtClean="0"/>
              <a:t>Museum </a:t>
            </a:r>
            <a:r>
              <a:rPr lang="en-US" altLang="zh-CN" sz="3500" dirty="0" err="1" smtClean="0"/>
              <a:t>nasional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国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家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博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物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馆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guó jiā bó wù guǎn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3500" dirty="0" err="1" smtClean="0"/>
              <a:t>Keraton</a:t>
            </a:r>
            <a:r>
              <a:rPr lang="en-US" altLang="zh-CN" sz="3500" dirty="0" smtClean="0"/>
              <a:t> Yogyakarta </a:t>
            </a:r>
            <a:r>
              <a:rPr lang="zh-CN" altLang="en-US" sz="3500" dirty="0" smtClean="0"/>
              <a:t>日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惹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皇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宫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rì rě huáng gōng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3500" dirty="0" smtClean="0"/>
              <a:t>Istana </a:t>
            </a:r>
            <a:r>
              <a:rPr lang="zh-CN" altLang="en-US" sz="3500" dirty="0" smtClean="0"/>
              <a:t>宫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殿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gōng diàn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15"/>
            </a:pPr>
            <a:r>
              <a:rPr lang="en-US" altLang="zh-CN" sz="3500" dirty="0" smtClean="0"/>
              <a:t>Taman </a:t>
            </a:r>
            <a:r>
              <a:rPr lang="zh-CN" altLang="en-US" sz="3500" dirty="0" smtClean="0"/>
              <a:t>公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园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gōng yuán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15"/>
            </a:pPr>
            <a:r>
              <a:rPr lang="en-US" altLang="zh-CN" sz="3500" dirty="0" err="1" smtClean="0"/>
              <a:t>Rumah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sakit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医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院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yī yuàn</a:t>
            </a:r>
            <a:endParaRPr lang="en-US" altLang="zh-CN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64360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17"/>
            </a:pPr>
            <a:r>
              <a:rPr lang="en-US" altLang="zh-CN" sz="3300" dirty="0" smtClean="0"/>
              <a:t>Terminal bus </a:t>
            </a:r>
            <a:r>
              <a:rPr lang="zh-CN" altLang="en-US" sz="3300" dirty="0" smtClean="0"/>
              <a:t>汽</a:t>
            </a:r>
            <a:r>
              <a:rPr lang="id-ID" altLang="zh-CN" sz="3300" dirty="0" smtClean="0"/>
              <a:t> </a:t>
            </a:r>
            <a:r>
              <a:rPr lang="zh-CN" altLang="en-US" sz="3300" dirty="0" smtClean="0"/>
              <a:t>车</a:t>
            </a:r>
            <a:r>
              <a:rPr lang="id-ID" altLang="zh-CN" sz="3300" dirty="0" smtClean="0"/>
              <a:t> </a:t>
            </a:r>
            <a:r>
              <a:rPr lang="zh-CN" altLang="en-US" sz="3300" dirty="0" smtClean="0"/>
              <a:t>站</a:t>
            </a:r>
            <a:r>
              <a:rPr lang="id-ID" altLang="zh-CN" sz="3300" dirty="0" smtClean="0"/>
              <a:t> q</a:t>
            </a:r>
            <a:r>
              <a:rPr lang="id-ID" sz="3300" dirty="0" smtClean="0"/>
              <a:t>ì </a:t>
            </a:r>
            <a:r>
              <a:rPr lang="id-ID" sz="3300" smtClean="0"/>
              <a:t>chē </a:t>
            </a:r>
            <a:r>
              <a:rPr lang="id-ID" sz="3300" smtClean="0"/>
              <a:t>zhàn</a:t>
            </a:r>
            <a:endParaRPr lang="en-US" altLang="zh-CN" sz="33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en-US" altLang="zh-CN" sz="3300" dirty="0" err="1" smtClean="0"/>
              <a:t>Stasiun</a:t>
            </a:r>
            <a:r>
              <a:rPr lang="en-US" altLang="zh-CN" sz="3300" dirty="0" smtClean="0"/>
              <a:t> </a:t>
            </a:r>
            <a:r>
              <a:rPr lang="en-US" altLang="zh-CN" sz="3300" dirty="0" err="1" smtClean="0"/>
              <a:t>kereta</a:t>
            </a:r>
            <a:r>
              <a:rPr lang="en-US" altLang="zh-CN" sz="3300" dirty="0" smtClean="0"/>
              <a:t> </a:t>
            </a:r>
            <a:r>
              <a:rPr lang="en-US" altLang="zh-CN" sz="3300" dirty="0" err="1" smtClean="0"/>
              <a:t>api</a:t>
            </a:r>
            <a:r>
              <a:rPr lang="en-US" altLang="zh-CN" sz="3300" dirty="0" smtClean="0"/>
              <a:t> </a:t>
            </a:r>
            <a:r>
              <a:rPr lang="zh-CN" altLang="en-US" sz="3300" dirty="0" smtClean="0"/>
              <a:t>火</a:t>
            </a:r>
            <a:r>
              <a:rPr lang="id-ID" altLang="zh-CN" sz="3300" dirty="0" smtClean="0"/>
              <a:t> </a:t>
            </a:r>
            <a:r>
              <a:rPr lang="zh-CN" altLang="en-US" sz="3300" dirty="0" smtClean="0"/>
              <a:t>车</a:t>
            </a:r>
            <a:r>
              <a:rPr lang="id-ID" altLang="zh-CN" sz="3300" dirty="0" smtClean="0"/>
              <a:t> </a:t>
            </a:r>
            <a:r>
              <a:rPr lang="zh-CN" altLang="en-US" sz="3300" dirty="0" smtClean="0"/>
              <a:t>站</a:t>
            </a:r>
            <a:r>
              <a:rPr lang="id-ID" altLang="zh-CN" sz="3300" dirty="0" smtClean="0"/>
              <a:t> </a:t>
            </a:r>
            <a:r>
              <a:rPr lang="id-ID" sz="3300" dirty="0" smtClean="0"/>
              <a:t>huǒ chē zhàn</a:t>
            </a:r>
            <a:endParaRPr lang="en-US" altLang="zh-CN" sz="33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en-US" sz="3300" dirty="0" err="1" smtClean="0"/>
              <a:t>Stasiun</a:t>
            </a:r>
            <a:r>
              <a:rPr lang="en-US" sz="3300" dirty="0" smtClean="0"/>
              <a:t> </a:t>
            </a:r>
            <a:r>
              <a:rPr lang="en-US" sz="3300" dirty="0" err="1" smtClean="0"/>
              <a:t>kereta</a:t>
            </a:r>
            <a:r>
              <a:rPr lang="en-US" sz="3300" dirty="0" smtClean="0"/>
              <a:t> </a:t>
            </a:r>
            <a:r>
              <a:rPr lang="en-US" sz="3300" dirty="0" err="1" smtClean="0"/>
              <a:t>bawah</a:t>
            </a:r>
            <a:r>
              <a:rPr lang="en-US" sz="3300" dirty="0" smtClean="0"/>
              <a:t> </a:t>
            </a:r>
            <a:r>
              <a:rPr lang="en-US" sz="3300" dirty="0" err="1" smtClean="0"/>
              <a:t>tanah</a:t>
            </a:r>
            <a:r>
              <a:rPr lang="en-US" sz="3300" dirty="0" smtClean="0"/>
              <a:t> </a:t>
            </a:r>
            <a:r>
              <a:rPr lang="zh-CN" altLang="en-US" sz="3300" dirty="0" smtClean="0"/>
              <a:t>地</a:t>
            </a:r>
            <a:r>
              <a:rPr lang="id-ID" altLang="zh-CN" sz="3300" dirty="0" smtClean="0"/>
              <a:t> </a:t>
            </a:r>
            <a:r>
              <a:rPr lang="zh-CN" altLang="en-US" sz="3300" dirty="0" smtClean="0"/>
              <a:t>铁</a:t>
            </a:r>
            <a:r>
              <a:rPr lang="id-ID" altLang="zh-CN" sz="3300" dirty="0" smtClean="0"/>
              <a:t> </a:t>
            </a:r>
            <a:r>
              <a:rPr lang="zh-CN" altLang="en-US" sz="3300" dirty="0" smtClean="0"/>
              <a:t>站</a:t>
            </a:r>
            <a:r>
              <a:rPr lang="id-ID" altLang="zh-CN" sz="3300" dirty="0" smtClean="0"/>
              <a:t> </a:t>
            </a:r>
            <a:r>
              <a:rPr lang="id-ID" sz="3300" dirty="0" smtClean="0"/>
              <a:t>dì tiě zhàn</a:t>
            </a:r>
            <a:endParaRPr lang="en-US" altLang="zh-CN" sz="33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en-US" altLang="zh-CN" sz="3300" dirty="0" err="1" smtClean="0"/>
              <a:t>Panti</a:t>
            </a:r>
            <a:r>
              <a:rPr lang="en-US" altLang="zh-CN" sz="3300" dirty="0" smtClean="0"/>
              <a:t> </a:t>
            </a:r>
            <a:r>
              <a:rPr lang="en-US" altLang="zh-CN" sz="3300" dirty="0" err="1" smtClean="0"/>
              <a:t>jompo</a:t>
            </a:r>
            <a:r>
              <a:rPr lang="en-US" altLang="zh-CN" sz="3300" dirty="0" smtClean="0"/>
              <a:t> </a:t>
            </a:r>
            <a:r>
              <a:rPr lang="zh-CN" altLang="en-US" sz="3300" dirty="0" smtClean="0"/>
              <a:t>養</a:t>
            </a:r>
            <a:r>
              <a:rPr lang="id-ID" altLang="zh-CN" sz="3300" dirty="0" smtClean="0"/>
              <a:t> </a:t>
            </a:r>
            <a:r>
              <a:rPr lang="zh-CN" altLang="en-US" sz="3300" dirty="0" smtClean="0"/>
              <a:t>老</a:t>
            </a:r>
            <a:r>
              <a:rPr lang="id-ID" altLang="zh-CN" sz="3300" dirty="0" smtClean="0"/>
              <a:t> </a:t>
            </a:r>
            <a:r>
              <a:rPr lang="zh-CN" altLang="en-US" sz="3300" dirty="0" smtClean="0"/>
              <a:t>院 </a:t>
            </a:r>
            <a:r>
              <a:rPr lang="en-US" altLang="zh-CN" sz="3300" dirty="0" smtClean="0"/>
              <a:t>y</a:t>
            </a:r>
            <a:r>
              <a:rPr lang="id-ID" sz="3300" dirty="0" smtClean="0"/>
              <a:t>ǎng</a:t>
            </a:r>
            <a:r>
              <a:rPr lang="en-US" sz="3300" dirty="0" smtClean="0"/>
              <a:t> </a:t>
            </a:r>
            <a:r>
              <a:rPr lang="id-ID" sz="3300" dirty="0" smtClean="0"/>
              <a:t>lǎo</a:t>
            </a:r>
            <a:r>
              <a:rPr lang="en-US" sz="3300" dirty="0" smtClean="0"/>
              <a:t> </a:t>
            </a:r>
            <a:r>
              <a:rPr lang="id-ID" sz="3300" dirty="0" smtClean="0"/>
              <a:t>yuàn</a:t>
            </a:r>
            <a:endParaRPr lang="en-US" sz="33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en-US" sz="3300" dirty="0" err="1" smtClean="0"/>
              <a:t>Bandara</a:t>
            </a:r>
            <a:r>
              <a:rPr lang="en-US" sz="3300" dirty="0" smtClean="0"/>
              <a:t> </a:t>
            </a:r>
            <a:r>
              <a:rPr lang="zh-CN" altLang="en-US" sz="3300" dirty="0" smtClean="0"/>
              <a:t>机</a:t>
            </a:r>
            <a:r>
              <a:rPr lang="id-ID" altLang="zh-CN" sz="3300" dirty="0" smtClean="0"/>
              <a:t> </a:t>
            </a:r>
            <a:r>
              <a:rPr lang="zh-CN" altLang="en-US" sz="3300" dirty="0" smtClean="0"/>
              <a:t>场</a:t>
            </a:r>
            <a:r>
              <a:rPr lang="id-ID" altLang="zh-CN" sz="3300" dirty="0" smtClean="0"/>
              <a:t> </a:t>
            </a:r>
            <a:r>
              <a:rPr lang="id-ID" sz="3300" dirty="0" smtClean="0"/>
              <a:t>jī chǎng</a:t>
            </a:r>
            <a:endParaRPr lang="en-US" altLang="zh-CN" sz="33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en-US" sz="3300" dirty="0" smtClean="0"/>
              <a:t>Hotel </a:t>
            </a:r>
            <a:r>
              <a:rPr lang="zh-CN" altLang="en-US" sz="3300" dirty="0" smtClean="0"/>
              <a:t>饭</a:t>
            </a:r>
            <a:r>
              <a:rPr lang="id-ID" altLang="zh-CN" sz="3300" dirty="0" smtClean="0"/>
              <a:t> </a:t>
            </a:r>
            <a:r>
              <a:rPr lang="zh-CN" altLang="en-US" sz="3300" dirty="0" smtClean="0"/>
              <a:t>店</a:t>
            </a:r>
            <a:r>
              <a:rPr lang="id-ID" altLang="zh-CN" sz="3300" dirty="0" smtClean="0"/>
              <a:t> </a:t>
            </a:r>
            <a:r>
              <a:rPr lang="id-ID" sz="3300" dirty="0" smtClean="0"/>
              <a:t>fàn diàn </a:t>
            </a:r>
            <a:endParaRPr lang="en-US" altLang="zh-CN" sz="33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en-US" sz="3300" dirty="0" err="1" smtClean="0"/>
              <a:t>Restoran</a:t>
            </a:r>
            <a:r>
              <a:rPr lang="en-US" sz="3300" dirty="0" smtClean="0"/>
              <a:t> </a:t>
            </a:r>
            <a:r>
              <a:rPr lang="zh-CN" altLang="en-US" sz="3300" dirty="0" smtClean="0"/>
              <a:t>餐</a:t>
            </a:r>
            <a:r>
              <a:rPr lang="id-ID" altLang="zh-CN" sz="3300" dirty="0" smtClean="0"/>
              <a:t> </a:t>
            </a:r>
            <a:r>
              <a:rPr lang="zh-CN" altLang="en-US" sz="3300" dirty="0" smtClean="0"/>
              <a:t>厅</a:t>
            </a:r>
            <a:r>
              <a:rPr lang="id-ID" altLang="zh-CN" sz="3300" dirty="0" smtClean="0"/>
              <a:t> </a:t>
            </a:r>
            <a:r>
              <a:rPr lang="id-ID" sz="3300" dirty="0" smtClean="0"/>
              <a:t>cān tīng</a:t>
            </a:r>
            <a:endParaRPr lang="en-US" altLang="zh-CN" sz="33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en-US" altLang="zh-CN" sz="3300" dirty="0" smtClean="0"/>
              <a:t>Kantor </a:t>
            </a:r>
            <a:r>
              <a:rPr lang="en-US" altLang="zh-CN" sz="3300" dirty="0" err="1" smtClean="0"/>
              <a:t>Pemerintahan</a:t>
            </a:r>
            <a:r>
              <a:rPr lang="en-US" altLang="zh-CN" sz="3300" dirty="0" smtClean="0"/>
              <a:t> </a:t>
            </a:r>
            <a:r>
              <a:rPr lang="zh-CN" altLang="en-US" sz="3300" dirty="0" smtClean="0"/>
              <a:t>市</a:t>
            </a:r>
            <a:r>
              <a:rPr lang="id-ID" altLang="zh-CN" sz="3300" dirty="0" smtClean="0"/>
              <a:t> </a:t>
            </a:r>
            <a:r>
              <a:rPr lang="zh-CN" altLang="en-US" sz="3300" dirty="0" smtClean="0"/>
              <a:t>政</a:t>
            </a:r>
            <a:r>
              <a:rPr lang="id-ID" altLang="zh-CN" sz="3300" dirty="0" smtClean="0"/>
              <a:t> </a:t>
            </a:r>
            <a:r>
              <a:rPr lang="zh-CN" altLang="en-US" sz="3300" dirty="0" smtClean="0"/>
              <a:t>府 </a:t>
            </a:r>
            <a:r>
              <a:rPr lang="id-ID" sz="3300" dirty="0" smtClean="0"/>
              <a:t>shì zhèng fǔ</a:t>
            </a:r>
            <a:endParaRPr lang="en-US" sz="3300" dirty="0" smtClean="0"/>
          </a:p>
          <a:p>
            <a:pPr marL="514350" indent="-514350">
              <a:buNone/>
            </a:pPr>
            <a:endParaRPr lang="en-US" altLang="zh-CN" sz="33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857232"/>
            <a:ext cx="8786874" cy="578647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5"/>
            </a:pPr>
            <a:r>
              <a:rPr lang="en-US" sz="3500" dirty="0" smtClean="0"/>
              <a:t>Bank </a:t>
            </a:r>
            <a:r>
              <a:rPr lang="zh-CN" altLang="en-US" sz="3500" dirty="0" smtClean="0"/>
              <a:t>银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行</a:t>
            </a:r>
            <a:r>
              <a:rPr lang="id-ID" altLang="zh-CN" sz="3500" dirty="0" smtClean="0"/>
              <a:t> y</a:t>
            </a:r>
            <a:r>
              <a:rPr lang="id-ID" sz="3500" dirty="0" smtClean="0"/>
              <a:t>ín háng </a:t>
            </a:r>
          </a:p>
          <a:p>
            <a:pPr marL="514350" indent="-514350">
              <a:buFont typeface="+mj-lt"/>
              <a:buAutoNum type="arabicPeriod" startAt="25"/>
            </a:pPr>
            <a:r>
              <a:rPr lang="en-US" sz="3500" dirty="0" smtClean="0"/>
              <a:t>Kantor pos </a:t>
            </a:r>
            <a:r>
              <a:rPr lang="zh-CN" altLang="en-US" sz="3500" dirty="0" smtClean="0"/>
              <a:t>邮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局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yóu jú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25"/>
            </a:pPr>
            <a:r>
              <a:rPr lang="en-US" sz="3500" dirty="0" err="1" smtClean="0"/>
              <a:t>Macet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塞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车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sāi chē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25"/>
            </a:pPr>
            <a:r>
              <a:rPr lang="en-US" altLang="zh-CN" sz="3500" dirty="0" smtClean="0"/>
              <a:t>Kantor </a:t>
            </a:r>
            <a:r>
              <a:rPr lang="en-US" altLang="zh-CN" sz="3500" dirty="0" err="1" smtClean="0"/>
              <a:t>polisi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派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出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所</a:t>
            </a:r>
            <a:r>
              <a:rPr lang="en-US" altLang="zh-CN" sz="3500" dirty="0" smtClean="0"/>
              <a:t>/</a:t>
            </a:r>
            <a:r>
              <a:rPr lang="zh-CN" altLang="en-US" sz="3500" dirty="0" smtClean="0"/>
              <a:t>警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察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局 </a:t>
            </a:r>
            <a:r>
              <a:rPr lang="id-ID" sz="3500" dirty="0" smtClean="0"/>
              <a:t>pài chū suǒ/jǐng chá jú</a:t>
            </a:r>
            <a:endParaRPr lang="en-US" sz="3500" dirty="0" smtClean="0"/>
          </a:p>
          <a:p>
            <a:pPr marL="514350" indent="-514350">
              <a:buFont typeface="+mj-lt"/>
              <a:buAutoNum type="arabicPeriod" startAt="25"/>
            </a:pPr>
            <a:r>
              <a:rPr lang="en-US" altLang="zh-CN" sz="3500" dirty="0" smtClean="0"/>
              <a:t>Kantor </a:t>
            </a:r>
            <a:r>
              <a:rPr lang="en-US" altLang="zh-CN" sz="3500" dirty="0" err="1" smtClean="0"/>
              <a:t>pengadilan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法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院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fǎ yuàn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25"/>
            </a:pPr>
            <a:r>
              <a:rPr lang="en-US" sz="3500" dirty="0" err="1" smtClean="0"/>
              <a:t>Apotik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药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局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yào jú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25"/>
            </a:pPr>
            <a:r>
              <a:rPr lang="en-US" sz="3500" dirty="0" err="1" smtClean="0"/>
              <a:t>Perpustakaan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图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书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馆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tú shū guǎn</a:t>
            </a:r>
            <a:endParaRPr lang="en-US" sz="35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8647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2"/>
            </a:pPr>
            <a:r>
              <a:rPr lang="en-US" sz="3500" dirty="0" err="1" smtClean="0"/>
              <a:t>Pasar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市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场</a:t>
            </a:r>
            <a:r>
              <a:rPr lang="id-ID" altLang="zh-CN" sz="3500" dirty="0" smtClean="0"/>
              <a:t> s</a:t>
            </a:r>
            <a:r>
              <a:rPr lang="id-ID" sz="3500" dirty="0" smtClean="0"/>
              <a:t>hì chǎng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32"/>
            </a:pPr>
            <a:r>
              <a:rPr lang="en-US" sz="3500" dirty="0" err="1" smtClean="0"/>
              <a:t>Pom</a:t>
            </a:r>
            <a:r>
              <a:rPr lang="en-US" sz="3500" dirty="0" smtClean="0"/>
              <a:t> </a:t>
            </a:r>
            <a:r>
              <a:rPr lang="en-US" sz="3500" dirty="0" err="1" smtClean="0"/>
              <a:t>bensin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加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油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站 </a:t>
            </a:r>
            <a:r>
              <a:rPr lang="id-ID" sz="3500" dirty="0" smtClean="0"/>
              <a:t>jiā</a:t>
            </a:r>
            <a:r>
              <a:rPr lang="en-US" sz="3500" dirty="0" smtClean="0"/>
              <a:t> </a:t>
            </a:r>
            <a:r>
              <a:rPr lang="id-ID" sz="3500" dirty="0" smtClean="0"/>
              <a:t>yóu zhàn</a:t>
            </a:r>
            <a:endParaRPr lang="en-US" sz="3500" dirty="0" smtClean="0"/>
          </a:p>
          <a:p>
            <a:pPr marL="514350" indent="-514350">
              <a:buFont typeface="+mj-lt"/>
              <a:buAutoNum type="arabicPeriod" startAt="32"/>
            </a:pPr>
            <a:r>
              <a:rPr lang="en-US" sz="3500" dirty="0" err="1" smtClean="0"/>
              <a:t>Bioskop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电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影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院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diàn yǐng yuàn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32"/>
            </a:pPr>
            <a:r>
              <a:rPr lang="en-US" sz="3500" dirty="0" err="1" smtClean="0"/>
              <a:t>Kebun</a:t>
            </a:r>
            <a:r>
              <a:rPr lang="en-US" sz="3500" dirty="0" smtClean="0"/>
              <a:t> </a:t>
            </a:r>
            <a:r>
              <a:rPr lang="en-US" sz="3500" dirty="0" err="1" smtClean="0"/>
              <a:t>binatang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动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物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园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dòng wù yuán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32"/>
            </a:pPr>
            <a:r>
              <a:rPr lang="en-US" sz="3500" dirty="0" smtClean="0"/>
              <a:t>Salon </a:t>
            </a:r>
            <a:r>
              <a:rPr lang="id-ID" sz="3500" dirty="0" smtClean="0"/>
              <a:t>kecantikan </a:t>
            </a:r>
            <a:r>
              <a:rPr lang="zh-CN" altLang="en-US" sz="3500" dirty="0" smtClean="0"/>
              <a:t>美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容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院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měi róng yuàn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32"/>
            </a:pPr>
            <a:r>
              <a:rPr lang="en-US" sz="3500" dirty="0" err="1" smtClean="0"/>
              <a:t>Pasar</a:t>
            </a:r>
            <a:r>
              <a:rPr lang="en-US" sz="3500" dirty="0" smtClean="0"/>
              <a:t> </a:t>
            </a:r>
            <a:r>
              <a:rPr lang="en-US" sz="3500" dirty="0" err="1" smtClean="0"/>
              <a:t>malam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夜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市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yè shì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32"/>
            </a:pPr>
            <a:r>
              <a:rPr lang="en-US" sz="3500" dirty="0" err="1" smtClean="0"/>
              <a:t>Sekolah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学</a:t>
            </a:r>
            <a:r>
              <a:rPr lang="id-ID" altLang="zh-CN" sz="3500" dirty="0" smtClean="0"/>
              <a:t> </a:t>
            </a:r>
            <a:r>
              <a:rPr lang="zh-CN" altLang="en-US" sz="3500" dirty="0" smtClean="0"/>
              <a:t>校</a:t>
            </a:r>
            <a:r>
              <a:rPr lang="id-ID" altLang="zh-CN" sz="3500" dirty="0" smtClean="0"/>
              <a:t> </a:t>
            </a:r>
            <a:r>
              <a:rPr lang="id-ID" sz="3500" dirty="0" smtClean="0"/>
              <a:t>xué xiào</a:t>
            </a:r>
            <a:endParaRPr lang="en-US" altLang="zh-CN" sz="35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8647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9"/>
            </a:pPr>
            <a:r>
              <a:rPr lang="en-US" sz="4000" dirty="0" smtClean="0"/>
              <a:t>TK </a:t>
            </a:r>
            <a:r>
              <a:rPr lang="zh-CN" altLang="en-US" sz="4000" dirty="0" smtClean="0"/>
              <a:t>幼</a:t>
            </a:r>
            <a:r>
              <a:rPr lang="id-ID" altLang="zh-CN" sz="4000" dirty="0" smtClean="0"/>
              <a:t> </a:t>
            </a:r>
            <a:r>
              <a:rPr lang="zh-CN" altLang="en-US" sz="4000" dirty="0" smtClean="0"/>
              <a:t>儿</a:t>
            </a:r>
            <a:r>
              <a:rPr lang="id-ID" altLang="zh-CN" sz="4000" dirty="0" smtClean="0"/>
              <a:t> </a:t>
            </a:r>
            <a:r>
              <a:rPr lang="zh-CN" altLang="en-US" sz="4000" dirty="0" smtClean="0"/>
              <a:t>园</a:t>
            </a:r>
            <a:r>
              <a:rPr lang="id-ID" altLang="zh-CN" sz="4000" dirty="0" smtClean="0"/>
              <a:t> y</a:t>
            </a:r>
            <a:r>
              <a:rPr lang="id-ID" sz="4000" dirty="0" smtClean="0"/>
              <a:t>òu'ér yuán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39"/>
            </a:pPr>
            <a:r>
              <a:rPr lang="en-US" sz="4000" dirty="0" smtClean="0"/>
              <a:t>SD </a:t>
            </a:r>
            <a:r>
              <a:rPr lang="zh-CN" altLang="en-US" sz="4000" dirty="0" smtClean="0"/>
              <a:t>小</a:t>
            </a:r>
            <a:r>
              <a:rPr lang="id-ID" altLang="zh-CN" sz="4000" dirty="0" smtClean="0"/>
              <a:t> </a:t>
            </a:r>
            <a:r>
              <a:rPr lang="zh-CN" altLang="en-US" sz="4000" dirty="0" smtClean="0"/>
              <a:t>学</a:t>
            </a:r>
            <a:r>
              <a:rPr lang="id-ID" altLang="zh-CN" sz="4000" dirty="0" smtClean="0"/>
              <a:t> </a:t>
            </a:r>
            <a:r>
              <a:rPr lang="id-ID" sz="4000" dirty="0" smtClean="0"/>
              <a:t>xiǎo xué</a:t>
            </a:r>
            <a:endParaRPr lang="en-US" sz="4000" dirty="0" smtClean="0"/>
          </a:p>
          <a:p>
            <a:pPr marL="514350" indent="-514350">
              <a:buFont typeface="+mj-lt"/>
              <a:buAutoNum type="arabicPeriod" startAt="39"/>
            </a:pPr>
            <a:r>
              <a:rPr lang="en-US" sz="4000" dirty="0" smtClean="0"/>
              <a:t>SMP </a:t>
            </a:r>
            <a:r>
              <a:rPr lang="zh-CN" altLang="en-US" sz="4000" dirty="0" smtClean="0"/>
              <a:t>初中 </a:t>
            </a:r>
            <a:r>
              <a:rPr lang="en-US" altLang="zh-CN" sz="4000" dirty="0" err="1" smtClean="0"/>
              <a:t>chū</a:t>
            </a:r>
            <a:r>
              <a:rPr lang="en-US" altLang="zh-CN" sz="4000" dirty="0" smtClean="0"/>
              <a:t> </a:t>
            </a:r>
            <a:r>
              <a:rPr lang="id-ID" sz="4000" dirty="0" smtClean="0"/>
              <a:t>zhōng </a:t>
            </a:r>
            <a:endParaRPr lang="en-US" sz="4000" dirty="0" smtClean="0"/>
          </a:p>
          <a:p>
            <a:pPr marL="514350" indent="-514350">
              <a:buFont typeface="+mj-lt"/>
              <a:buAutoNum type="arabicPeriod" startAt="39"/>
            </a:pPr>
            <a:r>
              <a:rPr lang="en-US" sz="4000" dirty="0" smtClean="0"/>
              <a:t>SMA </a:t>
            </a:r>
            <a:r>
              <a:rPr lang="zh-CN" altLang="en-US" sz="4000" dirty="0" smtClean="0"/>
              <a:t>高</a:t>
            </a:r>
            <a:r>
              <a:rPr lang="id-ID" altLang="zh-CN" sz="4000" dirty="0" smtClean="0"/>
              <a:t> </a:t>
            </a:r>
            <a:r>
              <a:rPr lang="zh-CN" altLang="en-US" sz="4000" dirty="0" smtClean="0"/>
              <a:t>中</a:t>
            </a:r>
            <a:r>
              <a:rPr lang="id-ID" altLang="zh-CN" sz="4000" dirty="0" smtClean="0"/>
              <a:t> </a:t>
            </a:r>
            <a:r>
              <a:rPr lang="id-ID" sz="4000" dirty="0" smtClean="0"/>
              <a:t>gāo zhōng</a:t>
            </a:r>
            <a:endParaRPr lang="en-US" sz="4000" dirty="0" smtClean="0"/>
          </a:p>
          <a:p>
            <a:pPr marL="514350" indent="-514350">
              <a:buFont typeface="+mj-lt"/>
              <a:buAutoNum type="arabicPeriod" startAt="39"/>
            </a:pPr>
            <a:r>
              <a:rPr lang="en-US" sz="4000" dirty="0" err="1" smtClean="0"/>
              <a:t>Perguruan</a:t>
            </a:r>
            <a:r>
              <a:rPr lang="en-US" sz="4000" dirty="0" smtClean="0"/>
              <a:t> </a:t>
            </a:r>
            <a:r>
              <a:rPr lang="en-US" sz="4000" dirty="0" err="1" smtClean="0"/>
              <a:t>tinggi</a:t>
            </a:r>
            <a:r>
              <a:rPr lang="id-ID" sz="4000" dirty="0" smtClean="0"/>
              <a:t>/universitas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大</a:t>
            </a:r>
            <a:r>
              <a:rPr lang="id-ID" altLang="zh-CN" sz="4000" dirty="0" smtClean="0"/>
              <a:t> </a:t>
            </a:r>
            <a:r>
              <a:rPr lang="zh-CN" altLang="en-US" sz="4000" dirty="0" smtClean="0"/>
              <a:t>学</a:t>
            </a:r>
            <a:r>
              <a:rPr lang="id-ID" altLang="zh-CN" sz="4000" dirty="0" smtClean="0"/>
              <a:t> </a:t>
            </a:r>
            <a:r>
              <a:rPr lang="id-ID" sz="4000" dirty="0" smtClean="0"/>
              <a:t>dà xué</a:t>
            </a:r>
            <a:endParaRPr lang="en-US" sz="4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775526"/>
            <a:ext cx="8329642" cy="653210"/>
          </a:xfrm>
        </p:spPr>
        <p:txBody>
          <a:bodyPr anchor="t">
            <a:noAutofit/>
          </a:bodyPr>
          <a:lstStyle/>
          <a:p>
            <a:r>
              <a:rPr lang="en-US" sz="4000" b="1" dirty="0" err="1" smtClean="0"/>
              <a:t>Kalimat</a:t>
            </a:r>
            <a:r>
              <a:rPr lang="en-US" sz="4000" b="1" dirty="0" smtClean="0"/>
              <a:t> </a:t>
            </a:r>
            <a:r>
              <a:rPr lang="zh-CN" altLang="en-US" sz="4000" b="1" dirty="0" smtClean="0"/>
              <a:t>句 子 </a:t>
            </a:r>
            <a:r>
              <a:rPr lang="en-US" altLang="zh-CN" sz="4000" b="1" dirty="0" err="1" smtClean="0"/>
              <a:t>jù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zi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07209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ingin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pergi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kemana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514350" indent="-514350">
              <a:buNone/>
            </a:pP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你 要 去 哪 儿 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>
              <a:buNone/>
            </a:pPr>
            <a:r>
              <a:rPr lang="en-US" sz="3500" dirty="0" smtClean="0"/>
              <a:t>	n</a:t>
            </a:r>
            <a:r>
              <a:rPr lang="id-ID" sz="3500" dirty="0" smtClean="0"/>
              <a:t>ǐ</a:t>
            </a:r>
            <a:r>
              <a:rPr lang="en-US" sz="3500" dirty="0" smtClean="0"/>
              <a:t> </a:t>
            </a:r>
            <a:r>
              <a:rPr lang="id-ID" sz="3500" dirty="0" smtClean="0"/>
              <a:t>yào qù nǎ</a:t>
            </a:r>
            <a:r>
              <a:rPr lang="en-US" sz="3500" dirty="0" smtClean="0"/>
              <a:t> </a:t>
            </a:r>
            <a:r>
              <a:rPr lang="id-ID" sz="3500" dirty="0" smtClean="0"/>
              <a:t>r</a:t>
            </a:r>
            <a:r>
              <a:rPr lang="en-US" sz="3500" dirty="0" smtClean="0"/>
              <a:t> </a:t>
            </a:r>
            <a:r>
              <a:rPr lang="id-ID" sz="3500" dirty="0" smtClean="0"/>
              <a:t>?</a:t>
            </a:r>
            <a:endParaRPr lang="en-US" sz="3500" dirty="0" smtClean="0"/>
          </a:p>
          <a:p>
            <a:pPr marL="514350" indent="-514350">
              <a:buNone/>
            </a:pPr>
            <a:endParaRPr lang="en-US" sz="35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ingin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pergi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apotik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membeli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obat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None/>
            </a:pP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我 要 去 药 局 买 药。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	w</a:t>
            </a:r>
            <a:r>
              <a:rPr lang="id-ID" sz="3500" dirty="0" smtClean="0"/>
              <a:t>ǒ yào qù yào jú mǎi yào.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8647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dekat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kantor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pos.</a:t>
            </a:r>
          </a:p>
          <a:p>
            <a:pPr marL="514350" indent="-514350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邮 局 离 我 的 家 很 近。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id-ID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id-ID" sz="3500" dirty="0" smtClean="0"/>
              <a:t>óu</a:t>
            </a:r>
            <a:r>
              <a:rPr lang="en-US" sz="3500" dirty="0" smtClean="0"/>
              <a:t> </a:t>
            </a:r>
            <a:r>
              <a:rPr lang="id-ID" sz="3500" dirty="0" smtClean="0"/>
              <a:t>jú lí wǒ de jiā hěn jìn. </a:t>
            </a:r>
            <a:endParaRPr lang="id-ID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Pengadilan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samping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bioskop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法 院 在 电 影 院 旁 边。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	f</a:t>
            </a:r>
            <a:r>
              <a:rPr lang="id-ID" sz="3500" dirty="0" smtClean="0"/>
              <a:t>ǎ</a:t>
            </a:r>
            <a:r>
              <a:rPr lang="en-US" sz="3500" dirty="0" smtClean="0"/>
              <a:t> </a:t>
            </a:r>
            <a:r>
              <a:rPr lang="id-ID" sz="3500" dirty="0" smtClean="0"/>
              <a:t>yuàn zài diàn</a:t>
            </a:r>
            <a:r>
              <a:rPr lang="en-US" sz="3500" dirty="0" smtClean="0"/>
              <a:t> </a:t>
            </a:r>
            <a:r>
              <a:rPr lang="id-ID" sz="3500" dirty="0" smtClean="0"/>
              <a:t>yǐng</a:t>
            </a:r>
            <a:r>
              <a:rPr lang="en-US" sz="3500" dirty="0" smtClean="0"/>
              <a:t> </a:t>
            </a:r>
            <a:r>
              <a:rPr lang="id-ID" sz="3500" dirty="0" smtClean="0"/>
              <a:t>yuàn páng</a:t>
            </a:r>
            <a:r>
              <a:rPr lang="en-US" sz="3500" dirty="0" smtClean="0"/>
              <a:t> </a:t>
            </a:r>
            <a:r>
              <a:rPr lang="id-ID" sz="3500" dirty="0" smtClean="0"/>
              <a:t>biān.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1422</TotalTime>
  <Words>263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Bahasa Mandarin  中文 zhōng wén</vt:lpstr>
      <vt:lpstr>Kosakata 生 词 shēng cí</vt:lpstr>
      <vt:lpstr>Slide 3</vt:lpstr>
      <vt:lpstr>Slide 4</vt:lpstr>
      <vt:lpstr>Slide 5</vt:lpstr>
      <vt:lpstr>Slide 6</vt:lpstr>
      <vt:lpstr>Slide 7</vt:lpstr>
      <vt:lpstr>Kalimat 句 子 jù zi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129</cp:revision>
  <dcterms:created xsi:type="dcterms:W3CDTF">2020-10-13T11:27:36Z</dcterms:created>
  <dcterms:modified xsi:type="dcterms:W3CDTF">2021-02-08T12:13:43Z</dcterms:modified>
</cp:coreProperties>
</file>