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80" r:id="rId6"/>
    <p:sldId id="281" r:id="rId7"/>
    <p:sldId id="282" r:id="rId8"/>
    <p:sldId id="270" r:id="rId9"/>
    <p:sldId id="274" r:id="rId10"/>
    <p:sldId id="28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Fasilitas Umum</a:t>
            </a:r>
          </a:p>
          <a:p>
            <a:pPr algn="ctr"/>
            <a:r>
              <a:rPr lang="zh-CN" altLang="en-US" sz="5000" b="1" dirty="0" smtClean="0"/>
              <a:t>公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共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场</a:t>
            </a:r>
            <a:r>
              <a:rPr lang="id-ID" altLang="zh-CN" sz="5000" b="1" dirty="0" smtClean="0"/>
              <a:t> </a:t>
            </a:r>
            <a:r>
              <a:rPr lang="zh-CN" altLang="en-US" sz="5000" b="1" dirty="0" smtClean="0"/>
              <a:t>所</a:t>
            </a:r>
            <a:endParaRPr lang="id-ID" altLang="zh-CN" sz="5000" b="1" dirty="0" smtClean="0"/>
          </a:p>
          <a:p>
            <a:pPr algn="ctr"/>
            <a:r>
              <a:rPr lang="id-ID" sz="5400" dirty="0" smtClean="0"/>
              <a:t>gōng gòng chǎng suǒ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smtClean="0"/>
              <a:t>Di </a:t>
            </a:r>
            <a:r>
              <a:rPr lang="en-US" sz="3500" dirty="0" err="1" smtClean="0"/>
              <a:t>depan</a:t>
            </a:r>
            <a:r>
              <a:rPr lang="en-US" sz="3500" dirty="0" smtClean="0"/>
              <a:t> </a:t>
            </a:r>
            <a:r>
              <a:rPr lang="en-US" sz="3500" dirty="0" err="1" smtClean="0"/>
              <a:t>rumah</a:t>
            </a:r>
            <a:r>
              <a:rPr lang="en-US" sz="3500" dirty="0" smtClean="0"/>
              <a:t> </a:t>
            </a: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bioskop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医 院 的 前 面 是 电 影 院</a:t>
            </a:r>
            <a:r>
              <a:rPr lang="zh-CN" altLang="en-US" sz="3500" dirty="0" smtClean="0"/>
              <a:t>。</a:t>
            </a:r>
            <a:r>
              <a:rPr lang="en-US" sz="3500" dirty="0" smtClean="0"/>
              <a:t> 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y</a:t>
            </a:r>
            <a:r>
              <a:rPr lang="id-ID" sz="3500" dirty="0" smtClean="0"/>
              <a:t>ī</a:t>
            </a:r>
            <a:r>
              <a:rPr lang="en-US" sz="3500" dirty="0" smtClean="0"/>
              <a:t> </a:t>
            </a:r>
            <a:r>
              <a:rPr lang="id-ID" sz="3500" dirty="0" smtClean="0"/>
              <a:t>yuàn </a:t>
            </a:r>
            <a:r>
              <a:rPr lang="id-ID" sz="3500" dirty="0" smtClean="0"/>
              <a:t>de </a:t>
            </a:r>
            <a:r>
              <a:rPr lang="id-ID" sz="3500" dirty="0" smtClean="0"/>
              <a:t>qián</a:t>
            </a:r>
            <a:r>
              <a:rPr lang="en-US" sz="3500" dirty="0" smtClean="0"/>
              <a:t> </a:t>
            </a:r>
            <a:r>
              <a:rPr lang="id-ID" sz="3500" dirty="0" smtClean="0"/>
              <a:t>miàn </a:t>
            </a:r>
            <a:r>
              <a:rPr lang="id-ID" sz="3500" dirty="0" smtClean="0"/>
              <a:t>shì </a:t>
            </a:r>
            <a:r>
              <a:rPr lang="id-ID" sz="3500" dirty="0" smtClean="0"/>
              <a:t>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en-US" sz="3500" dirty="0" smtClean="0"/>
              <a:t> </a:t>
            </a:r>
            <a:r>
              <a:rPr lang="id-ID" sz="3500" dirty="0" smtClean="0"/>
              <a:t>yuàn</a:t>
            </a:r>
            <a:r>
              <a:rPr lang="id-ID" sz="3500" dirty="0" smtClean="0"/>
              <a:t>.</a:t>
            </a:r>
            <a:endParaRPr lang="id-ID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err="1" smtClean="0"/>
              <a:t>Mengunjungi</a:t>
            </a:r>
            <a:r>
              <a:rPr lang="en-US" sz="3400" dirty="0" smtClean="0"/>
              <a:t> </a:t>
            </a:r>
            <a:r>
              <a:rPr lang="zh-CN" altLang="en-US" sz="3400" dirty="0" smtClean="0"/>
              <a:t>参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观</a:t>
            </a:r>
            <a:r>
              <a:rPr lang="id-ID" altLang="zh-CN" sz="3400" dirty="0" smtClean="0"/>
              <a:t> c</a:t>
            </a:r>
            <a:r>
              <a:rPr lang="id-ID" sz="3400" dirty="0" smtClean="0"/>
              <a:t>ān guān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smtClean="0"/>
              <a:t>Tengah </a:t>
            </a:r>
            <a:r>
              <a:rPr lang="en-US" altLang="zh-CN" sz="3400" dirty="0" smtClean="0"/>
              <a:t>semester </a:t>
            </a:r>
            <a:r>
              <a:rPr lang="zh-CN" altLang="en-US" sz="3400" dirty="0" smtClean="0"/>
              <a:t>其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中 </a:t>
            </a:r>
            <a:r>
              <a:rPr lang="id-ID" sz="3400" dirty="0" smtClean="0"/>
              <a:t>qí zhōng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Berapa</a:t>
            </a:r>
            <a:r>
              <a:rPr lang="en-US" altLang="zh-CN" sz="3400" dirty="0" smtClean="0"/>
              <a:t> lama </a:t>
            </a:r>
            <a:r>
              <a:rPr lang="zh-CN" altLang="en-US" sz="3400" dirty="0" smtClean="0"/>
              <a:t>多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长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时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间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duō cháng </a:t>
            </a:r>
            <a:r>
              <a:rPr lang="id-ID" sz="3400" dirty="0" smtClean="0"/>
              <a:t>shí jiān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Berjalan-jalan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逛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街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guàng jiē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err="1" smtClean="0"/>
              <a:t>Pelabuhan</a:t>
            </a:r>
            <a:r>
              <a:rPr lang="en-US" sz="3400" dirty="0" smtClean="0"/>
              <a:t> </a:t>
            </a:r>
            <a:r>
              <a:rPr lang="zh-CN" altLang="en-US" sz="3400" dirty="0" smtClean="0"/>
              <a:t>海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口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hǎi kǒu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Pusat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perbelanjaan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百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货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大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楼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bǎi huò dà lóu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smtClean="0"/>
              <a:t>Mal </a:t>
            </a:r>
            <a:r>
              <a:rPr lang="zh-CN" altLang="en-US" sz="3400" dirty="0" smtClean="0"/>
              <a:t>商</a:t>
            </a:r>
            <a:r>
              <a:rPr lang="id-ID" altLang="zh-CN" sz="3400" dirty="0" smtClean="0"/>
              <a:t> </a:t>
            </a:r>
            <a:r>
              <a:rPr lang="zh-CN" altLang="en-US" sz="3400" dirty="0" smtClean="0"/>
              <a:t>场</a:t>
            </a:r>
            <a:r>
              <a:rPr lang="id-ID" altLang="zh-CN" sz="3400" dirty="0" smtClean="0"/>
              <a:t> </a:t>
            </a:r>
            <a:r>
              <a:rPr lang="id-ID" sz="3400" dirty="0" smtClean="0"/>
              <a:t>shāng chǎng</a:t>
            </a:r>
            <a:endParaRPr lang="en-US" altLang="zh-CN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Kolam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renang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游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泳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池</a:t>
            </a:r>
            <a:r>
              <a:rPr lang="id-ID" altLang="zh-CN" sz="3500" dirty="0" smtClean="0"/>
              <a:t> </a:t>
            </a:r>
            <a:r>
              <a:rPr lang="id-ID" altLang="zh-CN" sz="3500" dirty="0" smtClean="0"/>
              <a:t>y</a:t>
            </a:r>
            <a:r>
              <a:rPr lang="id-ID" sz="3500" dirty="0" smtClean="0"/>
              <a:t>óu yǒng chí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500" dirty="0" smtClean="0"/>
              <a:t>Museum </a:t>
            </a:r>
            <a:r>
              <a:rPr lang="zh-CN" altLang="en-US" sz="3500" dirty="0" smtClean="0"/>
              <a:t>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bó wù guǎn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smtClean="0"/>
              <a:t>Museum </a:t>
            </a:r>
            <a:r>
              <a:rPr lang="en-US" altLang="zh-CN" sz="3500" dirty="0" err="1" smtClean="0"/>
              <a:t>nasional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国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家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guó jiā bó wù guǎn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Keraton</a:t>
            </a:r>
            <a:r>
              <a:rPr lang="en-US" altLang="zh-CN" sz="3500" dirty="0" smtClean="0"/>
              <a:t> Yogyakarta </a:t>
            </a:r>
            <a:r>
              <a:rPr lang="zh-CN" altLang="en-US" sz="3500" dirty="0" smtClean="0"/>
              <a:t>日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皇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宫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rì rě </a:t>
            </a:r>
            <a:r>
              <a:rPr lang="id-ID" sz="3500" dirty="0" smtClean="0"/>
              <a:t>huáng gōng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smtClean="0"/>
              <a:t>Istana </a:t>
            </a:r>
            <a:r>
              <a:rPr lang="zh-CN" altLang="en-US" sz="3500" dirty="0" smtClean="0"/>
              <a:t>宫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殿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gōng diàn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500" dirty="0" smtClean="0"/>
              <a:t>Taman </a:t>
            </a:r>
            <a:r>
              <a:rPr lang="zh-CN" altLang="en-US" sz="3500" dirty="0" smtClean="0"/>
              <a:t>公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园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gōng yuán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500" dirty="0" err="1" smtClean="0"/>
              <a:t>Rumah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sakit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医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yī yuàn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smtClean="0"/>
              <a:t>Terminal bus </a:t>
            </a:r>
            <a:r>
              <a:rPr lang="zh-CN" altLang="en-US" sz="3300" dirty="0" smtClean="0"/>
              <a:t>汽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车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q</a:t>
            </a:r>
            <a:r>
              <a:rPr lang="id-ID" sz="3300" dirty="0" smtClean="0"/>
              <a:t>ì chē </a:t>
            </a:r>
            <a:r>
              <a:rPr lang="id-ID" sz="3300" dirty="0" smtClean="0"/>
              <a:t>zhàn </a:t>
            </a:r>
            <a:r>
              <a:rPr lang="id-ID" sz="3300" dirty="0" smtClean="0"/>
              <a:t>dìtiě 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err="1" smtClean="0"/>
              <a:t>Stasiun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kereta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api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火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车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huǒ chē </a:t>
            </a:r>
            <a:r>
              <a:rPr lang="id-ID" sz="3300" dirty="0" smtClean="0"/>
              <a:t>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Stasiun</a:t>
            </a:r>
            <a:r>
              <a:rPr lang="en-US" sz="3300" dirty="0" smtClean="0"/>
              <a:t> </a:t>
            </a:r>
            <a:r>
              <a:rPr lang="en-US" sz="3300" dirty="0" err="1" smtClean="0"/>
              <a:t>kereta</a:t>
            </a:r>
            <a:r>
              <a:rPr lang="en-US" sz="3300" dirty="0" smtClean="0"/>
              <a:t> </a:t>
            </a:r>
            <a:r>
              <a:rPr lang="en-US" sz="3300" dirty="0" err="1" smtClean="0"/>
              <a:t>bawah</a:t>
            </a:r>
            <a:r>
              <a:rPr lang="en-US" sz="3300" dirty="0" smtClean="0"/>
              <a:t> </a:t>
            </a:r>
            <a:r>
              <a:rPr lang="en-US" sz="3300" dirty="0" err="1" smtClean="0"/>
              <a:t>tanah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地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铁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站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dì tiě </a:t>
            </a:r>
            <a:r>
              <a:rPr lang="id-ID" sz="3300" dirty="0" smtClean="0"/>
              <a:t>zhàn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err="1" smtClean="0"/>
              <a:t>Panti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jompo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養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老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院</a:t>
            </a:r>
            <a:r>
              <a:rPr lang="zh-CN" altLang="en-US" sz="3300" dirty="0" smtClean="0"/>
              <a:t> </a:t>
            </a:r>
            <a:r>
              <a:rPr lang="en-US" altLang="zh-CN" sz="3300" dirty="0" smtClean="0"/>
              <a:t>y</a:t>
            </a:r>
            <a:r>
              <a:rPr lang="id-ID" sz="3300" dirty="0" smtClean="0"/>
              <a:t>ǎng</a:t>
            </a:r>
            <a:r>
              <a:rPr lang="en-US" sz="3300" dirty="0" smtClean="0"/>
              <a:t> </a:t>
            </a:r>
            <a:r>
              <a:rPr lang="id-ID" sz="3300" dirty="0" smtClean="0"/>
              <a:t>lǎo</a:t>
            </a:r>
            <a:r>
              <a:rPr lang="en-US" sz="3300" dirty="0" smtClean="0"/>
              <a:t> </a:t>
            </a:r>
            <a:r>
              <a:rPr lang="id-ID" sz="3300" dirty="0" smtClean="0"/>
              <a:t>yuàn</a:t>
            </a:r>
            <a:endParaRPr lang="en-US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Bandara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机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场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jī chǎng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smtClean="0"/>
              <a:t>Hotel </a:t>
            </a:r>
            <a:r>
              <a:rPr lang="zh-CN" altLang="en-US" sz="3300" dirty="0" smtClean="0"/>
              <a:t>饭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店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fàn diàn 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sz="3300" dirty="0" err="1" smtClean="0"/>
              <a:t>Restoran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餐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厅</a:t>
            </a:r>
            <a:r>
              <a:rPr lang="id-ID" altLang="zh-CN" sz="3300" dirty="0" smtClean="0"/>
              <a:t> </a:t>
            </a:r>
            <a:r>
              <a:rPr lang="id-ID" sz="3300" dirty="0" smtClean="0"/>
              <a:t>cān tīng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300" dirty="0" smtClean="0"/>
              <a:t>Kantor </a:t>
            </a:r>
            <a:r>
              <a:rPr lang="en-US" altLang="zh-CN" sz="3300" dirty="0" err="1" smtClean="0"/>
              <a:t>Pemerintahan</a:t>
            </a:r>
            <a:r>
              <a:rPr lang="en-US" altLang="zh-CN" sz="3300" dirty="0" smtClean="0"/>
              <a:t> </a:t>
            </a:r>
            <a:r>
              <a:rPr lang="zh-CN" altLang="en-US" sz="3300" dirty="0" smtClean="0"/>
              <a:t>市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政</a:t>
            </a:r>
            <a:r>
              <a:rPr lang="id-ID" altLang="zh-CN" sz="3300" dirty="0" smtClean="0"/>
              <a:t> </a:t>
            </a:r>
            <a:r>
              <a:rPr lang="zh-CN" altLang="en-US" sz="3300" dirty="0" smtClean="0"/>
              <a:t>府</a:t>
            </a:r>
            <a:r>
              <a:rPr lang="zh-CN" altLang="en-US" sz="3300" dirty="0" smtClean="0"/>
              <a:t> </a:t>
            </a:r>
            <a:r>
              <a:rPr lang="id-ID" sz="3300" dirty="0" smtClean="0"/>
              <a:t>shì </a:t>
            </a:r>
            <a:r>
              <a:rPr lang="id-ID" sz="3300" dirty="0" smtClean="0"/>
              <a:t>zhèng fǔ</a:t>
            </a:r>
            <a:endParaRPr lang="en-US" sz="3300" dirty="0" smtClean="0"/>
          </a:p>
          <a:p>
            <a:pPr marL="514350" indent="-514350">
              <a:buNone/>
            </a:pPr>
            <a:endParaRPr lang="en-US" altLang="zh-CN" sz="33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en-US" sz="3500" dirty="0" smtClean="0"/>
              <a:t>Bank </a:t>
            </a:r>
            <a:r>
              <a:rPr lang="zh-CN" altLang="en-US" sz="3500" dirty="0" smtClean="0"/>
              <a:t>银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行</a:t>
            </a:r>
            <a:r>
              <a:rPr lang="id-ID" altLang="zh-CN" sz="3500" dirty="0" smtClean="0"/>
              <a:t> </a:t>
            </a:r>
            <a:r>
              <a:rPr lang="id-ID" altLang="zh-CN" sz="3500" dirty="0" smtClean="0"/>
              <a:t>y</a:t>
            </a:r>
            <a:r>
              <a:rPr lang="id-ID" sz="3500" dirty="0" smtClean="0"/>
              <a:t>ín háng 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smtClean="0"/>
              <a:t>Kantor </a:t>
            </a:r>
            <a:r>
              <a:rPr lang="en-US" sz="3500" dirty="0" smtClean="0"/>
              <a:t>pos </a:t>
            </a:r>
            <a:r>
              <a:rPr lang="zh-CN" altLang="en-US" sz="3500" dirty="0" smtClean="0"/>
              <a:t>邮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yóu jú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Macet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塞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车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sāi chē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altLang="zh-CN" sz="3500" dirty="0" smtClean="0"/>
              <a:t>Kantor </a:t>
            </a:r>
            <a:r>
              <a:rPr lang="en-US" altLang="zh-CN" sz="3500" dirty="0" err="1" smtClean="0"/>
              <a:t>polisi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派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出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所</a:t>
            </a:r>
            <a:r>
              <a:rPr lang="en-US" altLang="zh-CN" sz="3500" dirty="0" smtClean="0"/>
              <a:t>/</a:t>
            </a:r>
            <a:r>
              <a:rPr lang="zh-CN" altLang="en-US" sz="3500" dirty="0" smtClean="0"/>
              <a:t>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察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 </a:t>
            </a:r>
            <a:r>
              <a:rPr lang="id-ID" sz="3500" dirty="0" smtClean="0"/>
              <a:t>pài chū suǒ/jǐng chá jú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altLang="zh-CN" sz="3500" dirty="0" smtClean="0"/>
              <a:t>Kantor </a:t>
            </a:r>
            <a:r>
              <a:rPr lang="en-US" altLang="zh-CN" sz="3500" dirty="0" err="1" smtClean="0"/>
              <a:t>pengadilan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法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fǎ 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Apotik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药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局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yào jú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3500" dirty="0" err="1" smtClean="0"/>
              <a:t>Perpustakaan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图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馆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tú shū guǎn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Pasar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市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场</a:t>
            </a:r>
            <a:r>
              <a:rPr lang="id-ID" altLang="zh-CN" sz="3500" dirty="0" smtClean="0"/>
              <a:t> s</a:t>
            </a:r>
            <a:r>
              <a:rPr lang="id-ID" sz="3500" dirty="0" smtClean="0"/>
              <a:t>hì chǎng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Pom</a:t>
            </a:r>
            <a:r>
              <a:rPr lang="en-US" sz="3500" dirty="0" smtClean="0"/>
              <a:t> </a:t>
            </a:r>
            <a:r>
              <a:rPr lang="en-US" sz="3500" dirty="0" err="1" smtClean="0"/>
              <a:t>bensin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加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站</a:t>
            </a:r>
            <a:r>
              <a:rPr lang="zh-CN" altLang="en-US" sz="3500" dirty="0" smtClean="0"/>
              <a:t> </a:t>
            </a:r>
            <a:r>
              <a:rPr lang="id-ID" sz="3500" dirty="0" smtClean="0"/>
              <a:t>jiā</a:t>
            </a:r>
            <a:r>
              <a:rPr lang="en-US" sz="3500" dirty="0" smtClean="0"/>
              <a:t> </a:t>
            </a:r>
            <a:r>
              <a:rPr lang="id-ID" sz="3500" dirty="0" smtClean="0"/>
              <a:t>yóu zhàn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Bioskop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电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影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diàn yǐng 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Kebun</a:t>
            </a:r>
            <a:r>
              <a:rPr lang="en-US" sz="3500" dirty="0" smtClean="0"/>
              <a:t> </a:t>
            </a:r>
            <a:r>
              <a:rPr lang="en-US" sz="3500" dirty="0" err="1" smtClean="0"/>
              <a:t>binatang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动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园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dòng wù yuán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smtClean="0"/>
              <a:t>Salon </a:t>
            </a:r>
            <a:r>
              <a:rPr lang="id-ID" sz="3500" dirty="0" smtClean="0"/>
              <a:t>kecantikan </a:t>
            </a:r>
            <a:r>
              <a:rPr lang="zh-CN" altLang="en-US" sz="3500" dirty="0" smtClean="0"/>
              <a:t>美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院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měi róng </a:t>
            </a:r>
            <a:r>
              <a:rPr lang="id-ID" sz="3500" dirty="0" smtClean="0"/>
              <a:t>yuàn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Pasar</a:t>
            </a:r>
            <a:r>
              <a:rPr lang="en-US" sz="3500" dirty="0" smtClean="0"/>
              <a:t> </a:t>
            </a:r>
            <a:r>
              <a:rPr lang="en-US" sz="3500" dirty="0" err="1" smtClean="0"/>
              <a:t>malam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夜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市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yè 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32"/>
            </a:pPr>
            <a:r>
              <a:rPr lang="en-US" sz="3500" dirty="0" err="1" smtClean="0"/>
              <a:t>Sekolah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校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xué xiào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TK </a:t>
            </a:r>
            <a:r>
              <a:rPr lang="zh-CN" altLang="en-US" sz="4000" dirty="0" smtClean="0"/>
              <a:t>幼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儿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园</a:t>
            </a:r>
            <a:r>
              <a:rPr lang="id-ID" altLang="zh-CN" sz="4000" dirty="0" smtClean="0"/>
              <a:t> y</a:t>
            </a:r>
            <a:r>
              <a:rPr lang="id-ID" sz="4000" dirty="0" smtClean="0"/>
              <a:t>òu'ér yuán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SD </a:t>
            </a:r>
            <a:r>
              <a:rPr lang="zh-CN" altLang="en-US" sz="4000" dirty="0" smtClean="0"/>
              <a:t>小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学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xiǎo xué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SMP </a:t>
            </a:r>
            <a:r>
              <a:rPr lang="zh-CN" altLang="en-US" sz="4000" dirty="0" smtClean="0"/>
              <a:t>初</a:t>
            </a:r>
            <a:r>
              <a:rPr lang="zh-CN" altLang="en-US" sz="4000" dirty="0" smtClean="0"/>
              <a:t>中 </a:t>
            </a:r>
            <a:r>
              <a:rPr lang="en-US" altLang="zh-CN" sz="4000" dirty="0" err="1" smtClean="0"/>
              <a:t>chū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zhōng 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smtClean="0"/>
              <a:t>SMA </a:t>
            </a:r>
            <a:r>
              <a:rPr lang="zh-CN" altLang="en-US" sz="4000" dirty="0" smtClean="0"/>
              <a:t>高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中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gāo zhōng</a:t>
            </a:r>
            <a:endParaRPr lang="en-US" sz="4000" dirty="0" smtClean="0"/>
          </a:p>
          <a:p>
            <a:pPr marL="514350" indent="-514350">
              <a:buFont typeface="+mj-lt"/>
              <a:buAutoNum type="arabicPeriod" startAt="39"/>
            </a:pPr>
            <a:r>
              <a:rPr lang="en-US" sz="4000" dirty="0" err="1" smtClean="0"/>
              <a:t>Perguruan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r>
              <a:rPr lang="id-ID" sz="4000" dirty="0" smtClean="0"/>
              <a:t>/universitas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大</a:t>
            </a:r>
            <a:r>
              <a:rPr lang="id-ID" altLang="zh-CN" sz="4000" dirty="0" smtClean="0"/>
              <a:t> </a:t>
            </a:r>
            <a:r>
              <a:rPr lang="zh-CN" altLang="en-US" sz="4000" dirty="0" smtClean="0"/>
              <a:t>学</a:t>
            </a:r>
            <a:r>
              <a:rPr lang="id-ID" altLang="zh-CN" sz="4000" dirty="0" smtClean="0"/>
              <a:t> </a:t>
            </a:r>
            <a:r>
              <a:rPr lang="id-ID" sz="4000" dirty="0" smtClean="0"/>
              <a:t>dà xué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kemana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你 要 去 哪 儿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n</a:t>
            </a:r>
            <a:r>
              <a:rPr lang="id-ID" sz="3500" dirty="0" smtClean="0"/>
              <a:t>ǐ</a:t>
            </a:r>
            <a:r>
              <a:rPr lang="en-US" sz="3500" dirty="0" smtClean="0"/>
              <a:t> </a:t>
            </a:r>
            <a:r>
              <a:rPr lang="id-ID" sz="3500" dirty="0" smtClean="0"/>
              <a:t>yào </a:t>
            </a:r>
            <a:r>
              <a:rPr lang="id-ID" sz="3500" dirty="0" smtClean="0"/>
              <a:t>qù </a:t>
            </a:r>
            <a:r>
              <a:rPr lang="id-ID" sz="3500" dirty="0" smtClean="0"/>
              <a:t>nǎ</a:t>
            </a:r>
            <a:r>
              <a:rPr lang="en-US" sz="3500" dirty="0" smtClean="0"/>
              <a:t> </a:t>
            </a:r>
            <a:r>
              <a:rPr lang="id-ID" sz="3500" dirty="0" smtClean="0"/>
              <a:t>r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apotik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要 去 药 局 买 药。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 </a:t>
            </a:r>
            <a:r>
              <a:rPr lang="id-ID" sz="3500" dirty="0" smtClean="0"/>
              <a:t>yào qù yào jú mǎi yào.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pos.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邮 局 离 我 的 家 很 近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500" dirty="0" smtClean="0"/>
              <a:t>óu</a:t>
            </a:r>
            <a:r>
              <a:rPr lang="en-US" sz="3500" dirty="0" smtClean="0"/>
              <a:t> </a:t>
            </a:r>
            <a:r>
              <a:rPr lang="id-ID" sz="3500" dirty="0" smtClean="0"/>
              <a:t>jú </a:t>
            </a:r>
            <a:r>
              <a:rPr lang="id-ID" sz="3500" dirty="0" smtClean="0"/>
              <a:t>lí wǒ de jiā hěn jìn. </a:t>
            </a:r>
            <a:endParaRPr lang="id-ID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bioskop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法 院 在 电 影 院 旁 边。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f</a:t>
            </a:r>
            <a:r>
              <a:rPr lang="id-ID" sz="3500" dirty="0" smtClean="0"/>
              <a:t>ǎ</a:t>
            </a:r>
            <a:r>
              <a:rPr lang="en-US" sz="3500" dirty="0" smtClean="0"/>
              <a:t> </a:t>
            </a:r>
            <a:r>
              <a:rPr lang="id-ID" sz="3500" dirty="0" smtClean="0"/>
              <a:t>yuàn </a:t>
            </a:r>
            <a:r>
              <a:rPr lang="id-ID" sz="3500" dirty="0" smtClean="0"/>
              <a:t>zài </a:t>
            </a:r>
            <a:r>
              <a:rPr lang="id-ID" sz="3500" dirty="0" smtClean="0"/>
              <a:t>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en-US" sz="3500" dirty="0" smtClean="0"/>
              <a:t> </a:t>
            </a:r>
            <a:r>
              <a:rPr lang="id-ID" sz="3500" dirty="0" smtClean="0"/>
              <a:t>yuàn páng</a:t>
            </a:r>
            <a:r>
              <a:rPr lang="en-US" sz="3500" dirty="0" smtClean="0"/>
              <a:t> </a:t>
            </a:r>
            <a:r>
              <a:rPr lang="id-ID" sz="3500" dirty="0" smtClean="0"/>
              <a:t>biān</a:t>
            </a:r>
            <a:r>
              <a:rPr lang="id-ID" sz="3500" dirty="0" smtClean="0"/>
              <a:t>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1422</TotalTime>
  <Words>265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Kosakata 生 词 shēng cí</vt:lpstr>
      <vt:lpstr>Slide 3</vt:lpstr>
      <vt:lpstr>Slide 4</vt:lpstr>
      <vt:lpstr>Slide 5</vt:lpstr>
      <vt:lpstr>Slide 6</vt:lpstr>
      <vt:lpstr>Slide 7</vt:lpstr>
      <vt:lpstr>Kalimat 句 子 jù zi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128</cp:revision>
  <dcterms:created xsi:type="dcterms:W3CDTF">2020-10-13T11:27:36Z</dcterms:created>
  <dcterms:modified xsi:type="dcterms:W3CDTF">2021-02-05T02:47:49Z</dcterms:modified>
</cp:coreProperties>
</file>