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9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2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2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0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7" name="Rectangle 3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7" name="Rectangle 3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3">
            <a:extLst>
              <a:ext uri="{FF2B5EF4-FFF2-40B4-BE49-F238E27FC236}">
                <a16:creationId xmlns:a16="http://schemas.microsoft.com/office/drawing/2014/main" id="{FAAD14CB-6DBE-41BA-A0ED-3F07158C55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l="5" r="1" b="1"/>
          <a:stretch/>
        </p:blipFill>
        <p:spPr>
          <a:xfrm>
            <a:off x="20" y="-101590"/>
            <a:ext cx="12188932" cy="6856614"/>
          </a:xfrm>
          <a:prstGeom prst="rect">
            <a:avLst/>
          </a:prstGeom>
        </p:spPr>
      </p:pic>
      <p:grpSp>
        <p:nvGrpSpPr>
          <p:cNvPr id="3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3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4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6213BA-7707-44B7-A3BA-E126828F2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MEMBEDAKAN FAKTA DAN OPINI DALAM TEKS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149AE-27B2-4106-B2B7-C5CC14A14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XII IPA/IPS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DRA. LIZA EVIYANTI,M.PD</a:t>
            </a:r>
          </a:p>
        </p:txBody>
      </p:sp>
      <p:grpSp>
        <p:nvGrpSpPr>
          <p:cNvPr id="6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850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E672-128E-415F-941B-A615048E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Opini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E61EA-B226-4B47-B512-EBD55F44B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teruji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dan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data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44FC-CBBF-4105-82B9-3BC5A7D35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D91CA-DB62-4C3F-A1F7-7F530C6D7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Pribadi</a:t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lain.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pada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terkesan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. </a:t>
            </a:r>
            <a:r>
              <a:rPr lang="en-US" dirty="0" err="1"/>
              <a:t>Padahal</a:t>
            </a:r>
            <a:r>
              <a:rPr lang="en-US" dirty="0"/>
              <a:t>, </a:t>
            </a:r>
            <a:r>
              <a:rPr lang="en-US" dirty="0" err="1"/>
              <a:t>perkataan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sebatas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5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0883-0456-4639-B40E-19BE4D304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subjektif</a:t>
            </a:r>
            <a:br>
              <a:rPr lang="en-US" dirty="0"/>
            </a:b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dipaparkan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kaimat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B7EAA-3C19-44A8-B26A-E75F9A765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Memiliki</a:t>
            </a:r>
            <a:r>
              <a:rPr lang="en-US" u="sng" dirty="0"/>
              <a:t> Kata </a:t>
            </a:r>
            <a:r>
              <a:rPr lang="en-US" u="sng" dirty="0" err="1"/>
              <a:t>Bersifat</a:t>
            </a:r>
            <a:r>
              <a:rPr lang="en-US" u="sng" dirty="0"/>
              <a:t> </a:t>
            </a:r>
            <a:r>
              <a:rPr lang="en-US" u="sng" dirty="0" err="1"/>
              <a:t>Relatif</a:t>
            </a:r>
            <a:br>
              <a:rPr lang="en-US" u="sng" dirty="0"/>
            </a:br>
            <a:r>
              <a:rPr lang="en-US" u="sng" dirty="0"/>
              <a:t>Pada </a:t>
            </a:r>
            <a:r>
              <a:rPr lang="en-US" u="sng" dirty="0" err="1"/>
              <a:t>kalimat</a:t>
            </a:r>
            <a:r>
              <a:rPr lang="en-US" u="sng" dirty="0"/>
              <a:t> </a:t>
            </a:r>
            <a:r>
              <a:rPr lang="en-US" u="sng" dirty="0" err="1"/>
              <a:t>opini</a:t>
            </a:r>
            <a:r>
              <a:rPr lang="en-US" u="sng" dirty="0"/>
              <a:t>, </a:t>
            </a:r>
            <a:r>
              <a:rPr lang="en-US" u="sng" dirty="0" err="1"/>
              <a:t>kamu</a:t>
            </a:r>
            <a:r>
              <a:rPr lang="en-US" u="sng" dirty="0"/>
              <a:t> </a:t>
            </a:r>
            <a:r>
              <a:rPr lang="en-US" u="sng" dirty="0" err="1"/>
              <a:t>akan</a:t>
            </a:r>
            <a:r>
              <a:rPr lang="en-US" u="sng" dirty="0"/>
              <a:t> </a:t>
            </a:r>
            <a:r>
              <a:rPr lang="en-US" u="sng" dirty="0" err="1"/>
              <a:t>cenderung</a:t>
            </a:r>
            <a:r>
              <a:rPr lang="en-US" u="sng" dirty="0"/>
              <a:t> </a:t>
            </a:r>
            <a:r>
              <a:rPr lang="en-US" u="sng" dirty="0" err="1"/>
              <a:t>menemukan</a:t>
            </a:r>
            <a:r>
              <a:rPr lang="en-US" u="sng" dirty="0"/>
              <a:t> kata yang </a:t>
            </a:r>
            <a:r>
              <a:rPr lang="en-US" u="sng" dirty="0" err="1"/>
              <a:t>bersifat</a:t>
            </a:r>
            <a:r>
              <a:rPr lang="en-US" u="sng" dirty="0"/>
              <a:t> </a:t>
            </a:r>
            <a:r>
              <a:rPr lang="en-US" u="sng" dirty="0" err="1"/>
              <a:t>relatif</a:t>
            </a:r>
            <a:r>
              <a:rPr lang="en-US" u="sng" dirty="0"/>
              <a:t>. Yang </a:t>
            </a:r>
            <a:r>
              <a:rPr lang="en-US" u="sng" dirty="0" err="1"/>
              <a:t>dimaksud</a:t>
            </a:r>
            <a:r>
              <a:rPr lang="en-US" u="sng" dirty="0"/>
              <a:t> </a:t>
            </a:r>
            <a:r>
              <a:rPr lang="en-US" u="sng" dirty="0" err="1"/>
              <a:t>relatif</a:t>
            </a:r>
            <a:r>
              <a:rPr lang="en-US" u="sng" dirty="0"/>
              <a:t> di </a:t>
            </a:r>
            <a:r>
              <a:rPr lang="en-US" u="sng" dirty="0" err="1"/>
              <a:t>sini</a:t>
            </a:r>
            <a:r>
              <a:rPr lang="en-US" u="sng" dirty="0"/>
              <a:t> </a:t>
            </a:r>
            <a:r>
              <a:rPr lang="en-US" u="sng" dirty="0" err="1"/>
              <a:t>adalah</a:t>
            </a:r>
            <a:r>
              <a:rPr lang="en-US" u="sng" dirty="0"/>
              <a:t> kata </a:t>
            </a:r>
            <a:r>
              <a:rPr lang="en-US" u="sng" dirty="0" err="1"/>
              <a:t>atau</a:t>
            </a:r>
            <a:r>
              <a:rPr lang="en-US" u="sng" dirty="0"/>
              <a:t> </a:t>
            </a:r>
            <a:r>
              <a:rPr lang="en-US" u="sng" dirty="0" err="1"/>
              <a:t>frasa</a:t>
            </a:r>
            <a:r>
              <a:rPr lang="en-US" u="sng" dirty="0"/>
              <a:t> </a:t>
            </a:r>
            <a:r>
              <a:rPr lang="en-US" u="sng" dirty="0" err="1"/>
              <a:t>tersebut</a:t>
            </a:r>
            <a:r>
              <a:rPr lang="en-US" u="sng" dirty="0"/>
              <a:t> </a:t>
            </a:r>
            <a:r>
              <a:rPr lang="en-US" u="sng" dirty="0" err="1"/>
              <a:t>cenderung</a:t>
            </a:r>
            <a:r>
              <a:rPr lang="en-US" u="sng" dirty="0"/>
              <a:t> </a:t>
            </a:r>
            <a:r>
              <a:rPr lang="en-US" u="sng" dirty="0" err="1"/>
              <a:t>bisa</a:t>
            </a:r>
            <a:r>
              <a:rPr lang="en-US" u="sng" dirty="0"/>
              <a:t> </a:t>
            </a:r>
            <a:r>
              <a:rPr lang="en-US" u="sng" dirty="0" err="1"/>
              <a:t>berubah</a:t>
            </a:r>
            <a:r>
              <a:rPr lang="en-US" u="sng" dirty="0"/>
              <a:t> </a:t>
            </a:r>
            <a:r>
              <a:rPr lang="en-US" u="sng" dirty="0" err="1"/>
              <a:t>bergantung</a:t>
            </a:r>
            <a:r>
              <a:rPr lang="en-US" u="sng" dirty="0"/>
              <a:t> </a:t>
            </a:r>
            <a:r>
              <a:rPr lang="en-US" u="sng" dirty="0" err="1"/>
              <a:t>siapa</a:t>
            </a:r>
            <a:r>
              <a:rPr lang="en-US" u="sng" dirty="0"/>
              <a:t> yang </a:t>
            </a:r>
            <a:r>
              <a:rPr lang="en-US" u="sng" dirty="0" err="1"/>
              <a:t>mengucapkannya</a:t>
            </a:r>
            <a:r>
              <a:rPr lang="en-US" u="sng" dirty="0"/>
              <a:t>. Kata-kata yang </a:t>
            </a:r>
            <a:r>
              <a:rPr lang="en-US" u="sng" dirty="0" err="1"/>
              <a:t>termasuk</a:t>
            </a:r>
            <a:r>
              <a:rPr lang="en-US" u="sng" dirty="0"/>
              <a:t> </a:t>
            </a:r>
            <a:r>
              <a:rPr lang="en-US" u="sng" dirty="0" err="1"/>
              <a:t>relatif</a:t>
            </a:r>
            <a:r>
              <a:rPr lang="en-US" u="sng" dirty="0"/>
              <a:t>, di </a:t>
            </a:r>
            <a:r>
              <a:rPr lang="en-US" u="sng" dirty="0" err="1"/>
              <a:t>antaranya</a:t>
            </a:r>
            <a:r>
              <a:rPr lang="en-US" u="sng" dirty="0"/>
              <a:t> paling, </a:t>
            </a:r>
            <a:r>
              <a:rPr lang="en-US" u="sng" dirty="0" err="1"/>
              <a:t>lebih</a:t>
            </a:r>
            <a:r>
              <a:rPr lang="en-US" u="sng" dirty="0"/>
              <a:t>, </a:t>
            </a:r>
            <a:r>
              <a:rPr lang="en-US" u="sng" dirty="0" err="1"/>
              <a:t>agak</a:t>
            </a:r>
            <a:r>
              <a:rPr lang="en-US" u="sng" dirty="0"/>
              <a:t>, </a:t>
            </a:r>
            <a:r>
              <a:rPr lang="en-US" u="sng" dirty="0" err="1"/>
              <a:t>ataupun</a:t>
            </a:r>
            <a:r>
              <a:rPr lang="en-US" u="sng" dirty="0"/>
              <a:t> </a:t>
            </a:r>
            <a:r>
              <a:rPr lang="en-US" u="sng" dirty="0" err="1"/>
              <a:t>biasanya</a:t>
            </a:r>
            <a:r>
              <a:rPr lang="en-US" u="sng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0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EDC1-1C14-41C6-9523-654C8620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r>
              <a:rPr lang="en-US" b="1" dirty="0"/>
              <a:t> Dan </a:t>
            </a:r>
            <a:r>
              <a:rPr lang="en-US" b="1" dirty="0" err="1"/>
              <a:t>Opini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47212-490B-4D20-8F25-B05BDFAB0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 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,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 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 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 Oleh </a:t>
            </a:r>
            <a:r>
              <a:rPr lang="en-US" dirty="0" err="1"/>
              <a:t>sebab</a:t>
            </a:r>
            <a:r>
              <a:rPr lang="en-US" dirty="0"/>
              <a:t> 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terbantahkan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juga </a:t>
            </a:r>
            <a:r>
              <a:rPr lang="en-US" dirty="0" err="1"/>
              <a:t>diketahui</a:t>
            </a:r>
            <a:r>
              <a:rPr lang="en-US" dirty="0"/>
              <a:t> oleh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 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dan juga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37FEB-C85A-4AF0-8EBF-250105A67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.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salah .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ditunjang</a:t>
            </a:r>
            <a:r>
              <a:rPr lang="en-US" dirty="0"/>
              <a:t> oleh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dan juga </a:t>
            </a:r>
            <a:r>
              <a:rPr lang="en-US" dirty="0" err="1"/>
              <a:t>menyakinkan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37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D2E9-00F9-47BF-851C-E694E154E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2E90-9460-44C1-9403-105A3C42B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Udara yang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dihirup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makhluk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hidup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 </a:t>
            </a:r>
            <a:r>
              <a:rPr lang="en-US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persen</a:t>
            </a:r>
            <a:r>
              <a:rPr lang="en-US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Kalau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dituliskan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bilangan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nyata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dihabiskan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400 ton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menit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diambil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udara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pengembalian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Sejak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usia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10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tahun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Ueda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telah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mendedikasikan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hidupnya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untuk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olahraga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sepakbola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1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6A1D-1165-4CD9-B9FD-48517724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Selama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ini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pemerintah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banyak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mengalokasikan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dana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untuk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pengadaan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mesin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pengering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gabah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Diharapkan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mesin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pengering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gabah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bisa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menaikkan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daya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tawar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petani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hadapan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Bulog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pedagang</a:t>
            </a:r>
            <a:r>
              <a:rPr lang="en-US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Sekarang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di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desa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ditempati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tahun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1986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itu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telah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berdiri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200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rumah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permanen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dengan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ukuran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rata-rata 12 x 14 meter.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137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D0629F47-22D5-4B0C-9648-75304D601A2D}"/>
              </a:ext>
            </a:extLst>
          </p:cNvPr>
          <p:cNvSpPr/>
          <p:nvPr/>
        </p:nvSpPr>
        <p:spPr>
          <a:xfrm>
            <a:off x="3021496" y="2676939"/>
            <a:ext cx="6798365" cy="217335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Selamat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92127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F522-9720-4FBF-BECF-9A72DA2F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Tajuk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mengemukakan</a:t>
            </a:r>
            <a:r>
              <a:rPr lang="en-US" sz="3200" dirty="0"/>
              <a:t> </a:t>
            </a:r>
            <a:r>
              <a:rPr lang="en-US" sz="3200" dirty="0" err="1"/>
              <a:t>pendapat</a:t>
            </a:r>
            <a:r>
              <a:rPr lang="en-US" sz="3200" dirty="0"/>
              <a:t> / </a:t>
            </a:r>
            <a:r>
              <a:rPr lang="en-US" sz="3200" dirty="0" err="1"/>
              <a:t>opini</a:t>
            </a:r>
            <a:r>
              <a:rPr lang="en-US" sz="3200" dirty="0"/>
              <a:t>. </a:t>
            </a:r>
            <a:r>
              <a:rPr lang="en-US" sz="3200" dirty="0" err="1"/>
              <a:t>Pendapat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tanggapan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fakta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,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sorotan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media </a:t>
            </a:r>
            <a:r>
              <a:rPr lang="en-US" sz="3200" dirty="0" err="1"/>
              <a:t>tersebut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begitu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tajuk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fakta</a:t>
            </a:r>
            <a:r>
              <a:rPr lang="en-US" sz="3200" dirty="0"/>
              <a:t> dan </a:t>
            </a:r>
            <a:r>
              <a:rPr lang="en-US" sz="3200" dirty="0" err="1"/>
              <a:t>opini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E48A-E3E1-4817-9245-B7199D3B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9579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D299-C1E6-4E75-B93E-A18FA201E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4655"/>
            <a:ext cx="10515600" cy="3572308"/>
          </a:xfrm>
        </p:spPr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mitos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oleh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dan </a:t>
            </a:r>
            <a:r>
              <a:rPr lang="en-US" dirty="0" err="1"/>
              <a:t>pemastian</a:t>
            </a:r>
            <a:r>
              <a:rPr lang="en-US" dirty="0"/>
              <a:t> di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2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C49A-98AB-4AC6-9945-90464864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oleh </a:t>
            </a:r>
            <a:r>
              <a:rPr lang="en-US" dirty="0" err="1"/>
              <a:t>siapapun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dan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3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AC73-1E15-403C-BD98-21F7BFAB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10B5-5C04-4D14-9C4B-943DBDEC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teruji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Memiliki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oleh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dan </a:t>
            </a:r>
            <a:r>
              <a:rPr lang="en-US" dirty="0" err="1"/>
              <a:t>pemastian</a:t>
            </a:r>
            <a:r>
              <a:rPr lang="en-US" dirty="0"/>
              <a:t> di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5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6562-93F8-4942-808C-2DF8E802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err="1"/>
              <a:t>Ciri-ciri</a:t>
            </a:r>
            <a:r>
              <a:rPr lang="en-US" sz="3600" dirty="0"/>
              <a:t> </a:t>
            </a:r>
            <a:r>
              <a:rPr lang="en-US" sz="3600" dirty="0" err="1"/>
              <a:t>Fakta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D8BF-DA7C-4085-82A1-086457094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Memiliki</a:t>
            </a:r>
            <a:r>
              <a:rPr lang="en-US" b="1" dirty="0"/>
              <a:t> Data </a:t>
            </a:r>
            <a:r>
              <a:rPr lang="en-US" b="1" dirty="0" err="1"/>
              <a:t>Akurat</a:t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data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statistic, </a:t>
            </a:r>
            <a:r>
              <a:rPr lang="en-US" dirty="0" err="1"/>
              <a:t>tanggal</a:t>
            </a:r>
            <a:r>
              <a:rPr lang="en-US" dirty="0"/>
              <a:t> dan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lain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terverifikasi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0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969F-0CB1-4D2B-8B6D-9D019775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Objektif</a:t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dan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oleh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oleh badan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4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BEF4-5D4B-4955-9370-2D6B53ADB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Benar-benar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br>
              <a:rPr lang="en-US" dirty="0"/>
            </a:b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beritanya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0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2138-36F4-43F9-8F3E-9E850429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Opini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8F84D-A8E6-41F2-8D8E-48C174D32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ide,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di </a:t>
            </a:r>
            <a:r>
              <a:rPr lang="en-US" dirty="0" err="1"/>
              <a:t>sahkan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</a:t>
            </a:r>
          </a:p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orang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2670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C2F31"/>
      </a:dk2>
      <a:lt2>
        <a:srgbClr val="F1F3F0"/>
      </a:lt2>
      <a:accent1>
        <a:srgbClr val="A84DC3"/>
      </a:accent1>
      <a:accent2>
        <a:srgbClr val="6B43B5"/>
      </a:accent2>
      <a:accent3>
        <a:srgbClr val="4D54C3"/>
      </a:accent3>
      <a:accent4>
        <a:srgbClr val="3B74B1"/>
      </a:accent4>
      <a:accent5>
        <a:srgbClr val="4DB7C3"/>
      </a:accent5>
      <a:accent6>
        <a:srgbClr val="3BB18C"/>
      </a:accent6>
      <a:hlink>
        <a:srgbClr val="3C95B5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756</Words>
  <Application>Microsoft Office PowerPoint</Application>
  <PresentationFormat>Widescreen</PresentationFormat>
  <Paragraphs>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Avenir Next LT Pro</vt:lpstr>
      <vt:lpstr>AvenirNext LT Pro Medium</vt:lpstr>
      <vt:lpstr>Helvetica</vt:lpstr>
      <vt:lpstr>Posterama</vt:lpstr>
      <vt:lpstr>Segoe UI Semilight</vt:lpstr>
      <vt:lpstr>Times New Roman</vt:lpstr>
      <vt:lpstr>ExploreVTI</vt:lpstr>
      <vt:lpstr>MEMBEDAKAN FAKTA DAN OPINI DALAM TEKS EDITORIAL</vt:lpstr>
      <vt:lpstr>PowerPoint Presentation</vt:lpstr>
      <vt:lpstr>Pengertian Fakta </vt:lpstr>
      <vt:lpstr>PowerPoint Presentation</vt:lpstr>
      <vt:lpstr>Ciri-ciri Fakta </vt:lpstr>
      <vt:lpstr> Ciri-ciri Fakta dalam Kalimat  </vt:lpstr>
      <vt:lpstr>PowerPoint Presentation</vt:lpstr>
      <vt:lpstr>PowerPoint Presentation</vt:lpstr>
      <vt:lpstr>Pengertian Opini </vt:lpstr>
      <vt:lpstr>Ciri-ciri Opini </vt:lpstr>
      <vt:lpstr>Ciri-ciri Opini dalam Kalimat  </vt:lpstr>
      <vt:lpstr>PowerPoint Presentation</vt:lpstr>
      <vt:lpstr>PowerPoint Presentation</vt:lpstr>
      <vt:lpstr>Perbedaan Fakta Dan Opini </vt:lpstr>
      <vt:lpstr>PowerPoint Presentation</vt:lpstr>
      <vt:lpstr>CONTOH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MEMBEDAKAN FAKTA DAN OPINI DALAM TEKS EDITORIAL</dc:title>
  <dc:creator>Lenovo</dc:creator>
  <cp:lastModifiedBy>dell</cp:lastModifiedBy>
  <cp:revision>10</cp:revision>
  <dcterms:created xsi:type="dcterms:W3CDTF">2020-10-08T03:34:07Z</dcterms:created>
  <dcterms:modified xsi:type="dcterms:W3CDTF">2021-09-29T07:37:25Z</dcterms:modified>
</cp:coreProperties>
</file>