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>
        <p:scale>
          <a:sx n="60" d="100"/>
          <a:sy n="60" d="100"/>
        </p:scale>
        <p:origin x="43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FACTUAL REPORT 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Factual report is a text that explains and elaborate some factual information relate to particular objects, matter, or things which are based on empirical, real, and/or scientific facts or information.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890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The purpose is to convey information text observations and systematic analysis.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405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The title of a report text indicates the topic of the text and it is very general things </a:t>
            </a:r>
          </a:p>
          <a:p>
            <a:endParaRPr lang="en-US" dirty="0"/>
          </a:p>
          <a:p>
            <a:r>
              <a:rPr lang="en-US" dirty="0" smtClean="0"/>
              <a:t>GENERAL CLASSIFICATION</a:t>
            </a:r>
          </a:p>
          <a:p>
            <a:r>
              <a:rPr lang="en-US" dirty="0" smtClean="0"/>
              <a:t>Stating classification of general aspect of thing; animal; public place; plant; </a:t>
            </a:r>
            <a:r>
              <a:rPr lang="en-US" dirty="0" err="1" smtClean="0"/>
              <a:t>etc</a:t>
            </a:r>
            <a:r>
              <a:rPr lang="en-US" dirty="0" smtClean="0"/>
              <a:t> which will be discussed in general</a:t>
            </a:r>
          </a:p>
          <a:p>
            <a:endParaRPr lang="en-US" dirty="0"/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Tells what phenomenon under discussion in details; in terms of parts, qualities, habits or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4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timeless present tense (often’ usually, always,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Using technical term (the terms which are discussed, </a:t>
            </a:r>
            <a:r>
              <a:rPr lang="en-US" dirty="0" err="1" smtClean="0"/>
              <a:t>e.g</a:t>
            </a:r>
            <a:r>
              <a:rPr lang="en-US" dirty="0" smtClean="0"/>
              <a:t>’ if you are discussed about music, automatically the terms you are discussed related to the music)</a:t>
            </a:r>
          </a:p>
          <a:p>
            <a:r>
              <a:rPr lang="en-US" dirty="0" smtClean="0"/>
              <a:t>Using paragraph with topic sentence to organize bundles of information; repeated naming of the topic as the beginning focus of the clause</a:t>
            </a:r>
          </a:p>
          <a:p>
            <a:r>
              <a:rPr lang="en-US" dirty="0" smtClean="0"/>
              <a:t>Using general nouns </a:t>
            </a:r>
          </a:p>
          <a:p>
            <a:r>
              <a:rPr lang="en-US" dirty="0" smtClean="0"/>
              <a:t>Using relating verbs ( ex : Reptiles are </a:t>
            </a:r>
            <a:r>
              <a:rPr lang="en-US" dirty="0" err="1" smtClean="0"/>
              <a:t>scalyanimal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Using action verbs ( ex: Birds fly in the sky)</a:t>
            </a:r>
          </a:p>
          <a:p>
            <a:r>
              <a:rPr lang="en-US" dirty="0" smtClean="0"/>
              <a:t>Using </a:t>
            </a:r>
            <a:r>
              <a:rPr lang="en-US" smtClean="0"/>
              <a:t>scientific language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052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217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FACTUAL REPORT TEXT</vt:lpstr>
      <vt:lpstr>DEFINITION</vt:lpstr>
      <vt:lpstr>PURPOSE</vt:lpstr>
      <vt:lpstr>GENERIC STRUCTURE</vt:lpstr>
      <vt:lpstr>LANGUAGE FEATURE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FACTUAL REPORT TEXT</dc:title>
  <dc:creator>Lenovo</dc:creator>
  <cp:lastModifiedBy>Lenovo</cp:lastModifiedBy>
  <cp:revision>4</cp:revision>
  <dcterms:created xsi:type="dcterms:W3CDTF">2021-02-23T15:37:16Z</dcterms:created>
  <dcterms:modified xsi:type="dcterms:W3CDTF">2021-02-23T16:11:41Z</dcterms:modified>
</cp:coreProperties>
</file>