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5"/>
  </p:sldMasterIdLst>
  <p:handoutMasterIdLst>
    <p:handoutMasterId r:id="rId25"/>
  </p:handoutMasterIdLst>
  <p:sldIdLst>
    <p:sldId id="256" r:id="rId6"/>
    <p:sldId id="257" r:id="rId7"/>
    <p:sldId id="258" r:id="rId8"/>
    <p:sldId id="259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00FF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8FB642F-B6CF-438B-8F47-F73C800ED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4F7FFE-E019-4B14-AA42-0077ED0002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A1-B2DC-46C0-AC47-FF9AAAD87F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A23A9-0591-4986-B533-9CDE0E99EE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D2870-895D-4854-8D78-0707E2092C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018BD-62C6-4064-B253-27FC0151A6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E7426-D366-4034-ABB6-98B9816696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97D19-6BB8-440C-8750-3C5843D75F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E4D32-C366-4569-A65F-B0366B239D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705C6-3731-483D-A5F7-2278137D51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C0F76-CCD7-4D56-A53B-0B2BE92DB7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6C29E-6709-4723-AE5B-6FC65DB6D9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8054A8D2-1128-463D-A23C-4828174593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2868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1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1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EXPRESSIONS</a:t>
            </a:r>
            <a:endParaRPr lang="en-US" dirty="0" smtClean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838200" y="4038600"/>
            <a:ext cx="7467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3200" dirty="0" smtClean="0"/>
              <a:t>BY: MISS ANNA SIPAYUNG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543800" cy="1295400"/>
          </a:xfrm>
        </p:spPr>
        <p:txBody>
          <a:bodyPr/>
          <a:lstStyle/>
          <a:p>
            <a:r>
              <a:rPr lang="en-US" sz="4400" dirty="0" smtClean="0"/>
              <a:t>Responding Sympathy</a:t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378325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	</a:t>
            </a:r>
            <a:r>
              <a:rPr lang="en-US" sz="4000" b="1" dirty="0" smtClean="0"/>
              <a:t>I do hope so.</a:t>
            </a:r>
            <a:br>
              <a:rPr lang="en-US" sz="4000" b="1" dirty="0" smtClean="0"/>
            </a:br>
            <a:r>
              <a:rPr lang="en-US" sz="4000" b="1" dirty="0" smtClean="0"/>
              <a:t>Thank you so much.</a:t>
            </a:r>
            <a:br>
              <a:rPr lang="en-US" sz="4000" b="1" dirty="0" smtClean="0"/>
            </a:br>
            <a:r>
              <a:rPr lang="en-US" sz="4000" b="1" dirty="0" smtClean="0"/>
              <a:t>I really appreciate your sympathy</a:t>
            </a:r>
            <a:br>
              <a:rPr lang="en-US" sz="4000" b="1" dirty="0" smtClean="0"/>
            </a:br>
            <a:r>
              <a:rPr lang="en-US" sz="4000" b="1" dirty="0" smtClean="0"/>
              <a:t>Thank you for your support.</a:t>
            </a:r>
            <a:br>
              <a:rPr lang="en-US" sz="4000" b="1" dirty="0" smtClean="0"/>
            </a:br>
            <a:r>
              <a:rPr lang="en-US" sz="4000" b="1" dirty="0" smtClean="0"/>
              <a:t>Thank you for your sympathy</a:t>
            </a:r>
            <a:br>
              <a:rPr lang="en-US" sz="4000" b="1" dirty="0" smtClean="0"/>
            </a:br>
            <a:r>
              <a:rPr lang="en-US" sz="4000" b="1" dirty="0" smtClean="0"/>
              <a:t>Thank you for your attention</a:t>
            </a:r>
            <a:br>
              <a:rPr lang="en-US" sz="4000" b="1" dirty="0" smtClean="0"/>
            </a:br>
            <a:r>
              <a:rPr lang="en-US" sz="4000" b="1" dirty="0" smtClean="0"/>
              <a:t>Thank you.</a:t>
            </a:r>
            <a:br>
              <a:rPr lang="en-US" sz="4000" b="1" dirty="0" smtClean="0"/>
            </a:b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609600" y="838200"/>
            <a:ext cx="73152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That’s very kind of you.</a:t>
            </a:r>
            <a:b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You’re right.</a:t>
            </a:r>
            <a:b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It’s God will, I suppose</a:t>
            </a:r>
            <a:b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It’s very kind of you</a:t>
            </a:r>
            <a:b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 hope so</a:t>
            </a:r>
            <a:b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That’s right</a:t>
            </a:r>
            <a:b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 would be OK, thank you very much for your support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DIALOGUE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411662"/>
          </a:xfrm>
        </p:spPr>
        <p:txBody>
          <a:bodyPr/>
          <a:lstStyle/>
          <a:p>
            <a:pPr>
              <a:buNone/>
            </a:pPr>
            <a:r>
              <a:rPr lang="id-ID" sz="2400" b="1" dirty="0" smtClean="0"/>
              <a:t>	</a:t>
            </a:r>
            <a:r>
              <a:rPr lang="en-US" sz="2400" b="1" dirty="0" smtClean="0"/>
              <a:t>Jane: Why do you look so sad Mary?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Mary: I lost my wallet.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Jane: </a:t>
            </a:r>
            <a:r>
              <a:rPr lang="en-US" sz="2400" b="1" u="sng" dirty="0" smtClean="0"/>
              <a:t>What a pity of you!</a:t>
            </a:r>
            <a:r>
              <a:rPr lang="en-US" sz="2400" b="1" dirty="0" smtClean="0"/>
              <a:t>  How can you lost your wallet? When did it happen?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Mary: I don’t know exactly, But I think when I went to the market.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Jane: What is missing?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Mary: There is some money, my Credit cards and ID card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Jane: You should contact the police and make an announcement about losing wallet.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Mary: </a:t>
            </a:r>
            <a:r>
              <a:rPr lang="en-US" sz="2400" b="1" dirty="0" err="1" smtClean="0"/>
              <a:t>Oke</a:t>
            </a:r>
            <a:r>
              <a:rPr lang="en-US" sz="2400" b="1" dirty="0" smtClean="0"/>
              <a:t> Jane, Thank you so much for your support. I will try it.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GIVING SUGGESTION</a:t>
            </a:r>
            <a:br>
              <a:rPr lang="id-ID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411662"/>
          </a:xfrm>
        </p:spPr>
        <p:txBody>
          <a:bodyPr/>
          <a:lstStyle/>
          <a:p>
            <a:pPr algn="just">
              <a:buNone/>
            </a:pPr>
            <a:r>
              <a:rPr lang="id-ID" b="1" dirty="0" smtClean="0"/>
              <a:t>	</a:t>
            </a:r>
            <a:r>
              <a:rPr lang="en-US" sz="3200" b="1" dirty="0" smtClean="0"/>
              <a:t>Giving suggestion</a:t>
            </a:r>
            <a:r>
              <a:rPr lang="en-US" sz="3200" dirty="0" smtClean="0"/>
              <a:t> (</a:t>
            </a:r>
            <a:r>
              <a:rPr lang="en-US" sz="3200" dirty="0" err="1" smtClean="0"/>
              <a:t>memberikan</a:t>
            </a:r>
            <a:r>
              <a:rPr lang="en-US" sz="3200" dirty="0" smtClean="0"/>
              <a:t> saran) </a:t>
            </a:r>
            <a:r>
              <a:rPr lang="en-US" sz="3200" dirty="0" err="1" smtClean="0"/>
              <a:t>diucapkan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seseorang</a:t>
            </a:r>
            <a:r>
              <a:rPr lang="en-US" sz="3200" dirty="0" smtClean="0"/>
              <a:t> </a:t>
            </a:r>
            <a:r>
              <a:rPr lang="en-US" sz="3200" dirty="0" err="1" smtClean="0"/>
              <a:t>kepada</a:t>
            </a:r>
            <a:r>
              <a:rPr lang="en-US" sz="3200" dirty="0" smtClean="0"/>
              <a:t> </a:t>
            </a:r>
            <a:r>
              <a:rPr lang="en-US" sz="3200" dirty="0" err="1" smtClean="0"/>
              <a:t>lawan</a:t>
            </a:r>
            <a:r>
              <a:rPr lang="en-US" sz="3200" dirty="0" smtClean="0"/>
              <a:t> </a:t>
            </a:r>
            <a:r>
              <a:rPr lang="en-US" sz="3200" dirty="0" err="1" smtClean="0"/>
              <a:t>bicaranya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tujuan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menyampaikan</a:t>
            </a:r>
            <a:r>
              <a:rPr lang="en-US" sz="3200" dirty="0" smtClean="0"/>
              <a:t> saran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masukan</a:t>
            </a:r>
            <a:r>
              <a:rPr lang="en-US" sz="3200" dirty="0" smtClean="0"/>
              <a:t> </a:t>
            </a:r>
            <a:r>
              <a:rPr lang="en-US" sz="3200" dirty="0" err="1" smtClean="0"/>
              <a:t>kepada</a:t>
            </a:r>
            <a:r>
              <a:rPr lang="en-US" sz="3200" dirty="0" smtClean="0"/>
              <a:t> </a:t>
            </a:r>
            <a:r>
              <a:rPr lang="en-US" sz="3200" dirty="0" err="1" smtClean="0"/>
              <a:t>lawan</a:t>
            </a:r>
            <a:r>
              <a:rPr lang="en-US" sz="3200" dirty="0" smtClean="0"/>
              <a:t> </a:t>
            </a:r>
            <a:r>
              <a:rPr lang="en-US" sz="3200" dirty="0" err="1" smtClean="0"/>
              <a:t>bicaranya</a:t>
            </a:r>
            <a:r>
              <a:rPr lang="en-US" sz="3200" dirty="0" smtClean="0"/>
              <a:t>, agar </a:t>
            </a:r>
            <a:r>
              <a:rPr lang="en-US" sz="3200" dirty="0" err="1" smtClean="0"/>
              <a:t>orang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 </a:t>
            </a:r>
            <a:r>
              <a:rPr lang="en-US" sz="3200" dirty="0" err="1" smtClean="0"/>
              <a:t>bersedia</a:t>
            </a:r>
            <a:r>
              <a:rPr lang="en-US" sz="3200" dirty="0" smtClean="0"/>
              <a:t> </a:t>
            </a:r>
            <a:r>
              <a:rPr lang="en-US" sz="3200" dirty="0" err="1" smtClean="0"/>
              <a:t>melaksanakan</a:t>
            </a:r>
            <a:r>
              <a:rPr lang="en-US" sz="3200" dirty="0" smtClean="0"/>
              <a:t> saran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masukannya</a:t>
            </a:r>
            <a:r>
              <a:rPr lang="en-US" sz="3200" dirty="0" smtClean="0"/>
              <a:t>. Saran </a:t>
            </a:r>
            <a:r>
              <a:rPr lang="en-US" sz="3200" dirty="0" err="1" smtClean="0"/>
              <a:t>atau</a:t>
            </a:r>
            <a:r>
              <a:rPr lang="en-US" sz="3200" dirty="0" smtClean="0"/>
              <a:t> suggestion yang </a:t>
            </a:r>
            <a:r>
              <a:rPr lang="en-US" sz="3200" dirty="0" err="1" smtClean="0"/>
              <a:t>diberikan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berupa</a:t>
            </a:r>
            <a:r>
              <a:rPr lang="en-US" sz="3200" dirty="0" smtClean="0"/>
              <a:t> </a:t>
            </a:r>
            <a:r>
              <a:rPr lang="en-US" sz="3200" dirty="0" err="1" smtClean="0"/>
              <a:t>nasihat</a:t>
            </a:r>
            <a:r>
              <a:rPr lang="en-US" sz="3200" dirty="0" smtClean="0"/>
              <a:t>, </a:t>
            </a:r>
            <a:r>
              <a:rPr lang="en-US" sz="3200" dirty="0" err="1" smtClean="0"/>
              <a:t>pendapat</a:t>
            </a:r>
            <a:r>
              <a:rPr lang="en-US" sz="3200" dirty="0" smtClean="0"/>
              <a:t>, </a:t>
            </a:r>
            <a:r>
              <a:rPr lang="en-US" sz="3200" dirty="0" err="1" smtClean="0"/>
              <a:t>gagasan</a:t>
            </a:r>
            <a:r>
              <a:rPr lang="en-US" sz="3200" dirty="0" smtClean="0"/>
              <a:t>, </a:t>
            </a:r>
            <a:r>
              <a:rPr lang="en-US" sz="3200" dirty="0" err="1" smtClean="0"/>
              <a:t>dan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semacamnya</a:t>
            </a:r>
            <a:r>
              <a:rPr lang="en-US" sz="32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20762"/>
          </a:xfrm>
        </p:spPr>
        <p:txBody>
          <a:bodyPr/>
          <a:lstStyle/>
          <a:p>
            <a:r>
              <a:rPr lang="id-ID" dirty="0" smtClean="0"/>
              <a:t>The 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411662"/>
          </a:xfrm>
        </p:spPr>
        <p:txBody>
          <a:bodyPr/>
          <a:lstStyle/>
          <a:p>
            <a:r>
              <a:rPr lang="en-US" sz="3600" dirty="0" smtClean="0"/>
              <a:t>I think .......</a:t>
            </a:r>
          </a:p>
          <a:p>
            <a:r>
              <a:rPr lang="en-US" sz="3600" dirty="0" smtClean="0"/>
              <a:t>What about .............</a:t>
            </a:r>
          </a:p>
          <a:p>
            <a:r>
              <a:rPr lang="en-US" sz="3600" dirty="0" smtClean="0"/>
              <a:t>What if ....................</a:t>
            </a:r>
          </a:p>
          <a:p>
            <a:r>
              <a:rPr lang="en-US" sz="3600" dirty="0" smtClean="0"/>
              <a:t>You should ....................</a:t>
            </a:r>
          </a:p>
          <a:p>
            <a:r>
              <a:rPr lang="en-US" sz="3600" dirty="0" smtClean="0"/>
              <a:t>Let's ..............................</a:t>
            </a:r>
          </a:p>
          <a:p>
            <a:r>
              <a:rPr lang="en-US" sz="3600" dirty="0" smtClean="0"/>
              <a:t>Maybe you want to ............................</a:t>
            </a:r>
          </a:p>
          <a:p>
            <a:r>
              <a:rPr lang="en-US" sz="3600" dirty="0" smtClean="0"/>
              <a:t>How if .......</a:t>
            </a:r>
          </a:p>
          <a:p>
            <a:r>
              <a:rPr lang="en-US" sz="3600" dirty="0" smtClean="0"/>
              <a:t>How about .....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7543800" cy="1295400"/>
          </a:xfrm>
        </p:spPr>
        <p:txBody>
          <a:bodyPr/>
          <a:lstStyle/>
          <a:p>
            <a:r>
              <a:rPr lang="id-ID" dirty="0" smtClean="0"/>
              <a:t>          </a:t>
            </a:r>
            <a:r>
              <a:rPr lang="id-ID" sz="5400" dirty="0" smtClean="0"/>
              <a:t>THE EXERCISES</a:t>
            </a:r>
            <a:endParaRPr lang="en-US" sz="5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990600" y="990600"/>
            <a:ext cx="6858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You and your friends are on a trip to a beach in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Banyuwangi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id-ID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However, none of you knows about the route </a:t>
            </a:r>
            <a:r>
              <a:rPr lang="id-ID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to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</a:t>
            </a:r>
            <a:r>
              <a:rPr kumimoji="0" lang="id-ID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beach. </a:t>
            </a:r>
            <a:endParaRPr kumimoji="0" lang="id-ID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What will be your suggestion?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a. I think we can go home now.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b. What about going to a restaurant?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c.</a:t>
            </a:r>
            <a:r>
              <a:rPr kumimoji="0" lang="id-ID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Maybe you can open Google Maps application on your phone.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d. You should read the instruction more carefully.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914400"/>
            <a:ext cx="6934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/>
              <a:t>Usually a shopkeeper say</a:t>
            </a:r>
            <a:r>
              <a:rPr lang="id-ID" sz="3200" dirty="0" smtClean="0"/>
              <a:t>s</a:t>
            </a:r>
            <a:r>
              <a:rPr lang="en-US" sz="3200" dirty="0" smtClean="0"/>
              <a:t> ………… when they want help customer.</a:t>
            </a:r>
          </a:p>
          <a:p>
            <a:pPr algn="just"/>
            <a:r>
              <a:rPr lang="en-US" sz="3200" dirty="0" smtClean="0"/>
              <a:t>a. “Are you busy? I need some help”</a:t>
            </a:r>
          </a:p>
          <a:p>
            <a:pPr algn="just"/>
            <a:r>
              <a:rPr lang="en-US" sz="3200" dirty="0" smtClean="0"/>
              <a:t>b. “Is there anything I can help you with?”</a:t>
            </a:r>
          </a:p>
          <a:p>
            <a:pPr algn="just"/>
            <a:r>
              <a:rPr lang="en-US" sz="3200" dirty="0" smtClean="0"/>
              <a:t>c. “Excuse me, do you work here?”</a:t>
            </a:r>
          </a:p>
          <a:p>
            <a:pPr algn="just"/>
            <a:r>
              <a:rPr lang="en-US" sz="3200" dirty="0" smtClean="0"/>
              <a:t>d. “Do you want to buy our product or not?”</a:t>
            </a:r>
          </a:p>
          <a:p>
            <a:pPr algn="just"/>
            <a:r>
              <a:rPr lang="en-US" sz="3200" dirty="0" smtClean="0"/>
              <a:t>e. “No thanks, I can do it myself”</a:t>
            </a:r>
          </a:p>
          <a:p>
            <a:pPr lvl="0" algn="just"/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838200" y="304800"/>
            <a:ext cx="7391400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Endy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 “Ouch”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Father : What’s wrong with you, son?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Endy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 I fell from the motorcycle when going to grandma's house.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Father : ____________, put the medicine on it.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Endy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 Yes, Dad.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suitable expression to complete the dialogue is …</a:t>
            </a:r>
            <a:b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A. How happy you are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B. It doesn’t hurt me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C. You are wrong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D. I don’t know about it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E. Oh, dear</a:t>
            </a: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828800"/>
            <a:ext cx="7543800" cy="1828800"/>
          </a:xfrm>
        </p:spPr>
        <p:txBody>
          <a:bodyPr/>
          <a:lstStyle/>
          <a:p>
            <a:r>
              <a:rPr lang="id-ID" dirty="0" smtClean="0"/>
              <a:t>           </a:t>
            </a:r>
            <a:r>
              <a:rPr lang="id-ID" sz="6000" dirty="0" smtClean="0"/>
              <a:t>THANK YOU</a:t>
            </a:r>
            <a:endParaRPr lang="en-U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eaLnBrk="1" hangingPunct="1"/>
            <a:r>
              <a:rPr lang="en-US" sz="4800" dirty="0" smtClean="0"/>
              <a:t>Some Examples </a:t>
            </a:r>
            <a:r>
              <a:rPr lang="en-US" sz="4800" dirty="0" smtClean="0"/>
              <a:t>of</a:t>
            </a:r>
            <a:r>
              <a:rPr lang="id-ID" sz="4800" dirty="0" smtClean="0"/>
              <a:t> Expressions </a:t>
            </a:r>
            <a:r>
              <a:rPr lang="en-US" sz="4800" dirty="0" smtClean="0"/>
              <a:t>are: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8229600" cy="31480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</a:pPr>
            <a:r>
              <a:rPr lang="en-US" sz="4800" b="1" dirty="0" smtClean="0"/>
              <a:t>Offering help</a:t>
            </a:r>
          </a:p>
          <a:p>
            <a:pPr eaLnBrk="1" hangingPunct="1">
              <a:lnSpc>
                <a:spcPct val="90000"/>
              </a:lnSpc>
            </a:pPr>
            <a:r>
              <a:rPr lang="id-ID" sz="4800" b="1" dirty="0" smtClean="0"/>
              <a:t>S</a:t>
            </a:r>
            <a:r>
              <a:rPr lang="en-US" sz="4800" b="1" dirty="0" err="1" smtClean="0"/>
              <a:t>ympathy</a:t>
            </a:r>
            <a:endParaRPr lang="en-US" sz="4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4800" b="1" dirty="0" smtClean="0"/>
              <a:t>Giving suggestion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3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6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1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6700"/>
            <a:ext cx="7543800" cy="1081088"/>
          </a:xfrm>
        </p:spPr>
        <p:txBody>
          <a:bodyPr/>
          <a:lstStyle/>
          <a:p>
            <a:pPr eaLnBrk="1" hangingPunct="1"/>
            <a:r>
              <a:rPr lang="id-ID" sz="3000" dirty="0" smtClean="0"/>
              <a:t>EXPRESSIONS OF OFFERING HELP</a:t>
            </a:r>
            <a:endParaRPr lang="en-US" sz="30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040187"/>
          </a:xfrm>
        </p:spPr>
        <p:txBody>
          <a:bodyPr/>
          <a:lstStyle/>
          <a:p>
            <a:pPr algn="just">
              <a:buNone/>
            </a:pPr>
            <a:r>
              <a:rPr lang="id-ID" sz="2800" dirty="0" smtClean="0"/>
              <a:t>	</a:t>
            </a:r>
            <a:r>
              <a:rPr lang="en-US" sz="2800" dirty="0" smtClean="0"/>
              <a:t>Offering help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ungkapan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menawarkan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bantuan</a:t>
            </a:r>
            <a:r>
              <a:rPr lang="en-US" sz="2800" dirty="0" smtClean="0"/>
              <a:t> </a:t>
            </a:r>
            <a:r>
              <a:rPr lang="en-US" sz="2800" dirty="0" err="1" smtClean="0"/>
              <a:t>berupa</a:t>
            </a:r>
            <a:r>
              <a:rPr lang="en-US" sz="2800" dirty="0" smtClean="0"/>
              <a:t> </a:t>
            </a:r>
            <a:r>
              <a:rPr lang="en-US" sz="2800" dirty="0" err="1" smtClean="0"/>
              <a:t>barang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pertolongan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teman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lain.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b="1" dirty="0" err="1" smtClean="0"/>
              <a:t>ungkapan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biasa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:</a:t>
            </a:r>
          </a:p>
          <a:p>
            <a:pPr lvl="0"/>
            <a:r>
              <a:rPr lang="en-US" sz="2800" dirty="0" smtClean="0"/>
              <a:t>Can I help you?</a:t>
            </a:r>
          </a:p>
          <a:p>
            <a:pPr lvl="0"/>
            <a:r>
              <a:rPr lang="en-US" sz="2800" dirty="0" smtClean="0"/>
              <a:t>What can I do for you</a:t>
            </a:r>
          </a:p>
          <a:p>
            <a:pPr lvl="0"/>
            <a:r>
              <a:rPr lang="en-US" sz="2800" dirty="0" smtClean="0"/>
              <a:t>Would you like some help?</a:t>
            </a:r>
          </a:p>
          <a:p>
            <a:pPr lvl="0"/>
            <a:r>
              <a:rPr lang="en-US" sz="2800" dirty="0" smtClean="0"/>
              <a:t>Would you like me to do something for you?</a:t>
            </a:r>
          </a:p>
          <a:p>
            <a:pPr lvl="0"/>
            <a:r>
              <a:rPr lang="en-US" sz="2800" dirty="0" smtClean="0"/>
              <a:t>Is there anything I can do for you?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pPr eaLnBrk="1" hangingPunct="1"/>
            <a:r>
              <a:rPr lang="id-ID" sz="4000" dirty="0" err="1" smtClean="0"/>
              <a:t>M</a:t>
            </a:r>
            <a:r>
              <a:rPr lang="en-US" sz="4000" dirty="0" err="1" smtClean="0"/>
              <a:t>enerima</a:t>
            </a:r>
            <a:r>
              <a:rPr lang="en-US" sz="4000" dirty="0" smtClean="0"/>
              <a:t> </a:t>
            </a:r>
            <a:r>
              <a:rPr lang="en-US" sz="4000" dirty="0" err="1" smtClean="0"/>
              <a:t>tawaran</a:t>
            </a:r>
            <a:r>
              <a:rPr lang="en-US" sz="4000" dirty="0" smtClean="0"/>
              <a:t> </a:t>
            </a:r>
            <a:r>
              <a:rPr lang="en-US" sz="4000" dirty="0" err="1" smtClean="0"/>
              <a:t>bantuan</a:t>
            </a:r>
            <a:endParaRPr lang="en-US" sz="40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229600" cy="3519487"/>
          </a:xfrm>
        </p:spPr>
        <p:txBody>
          <a:bodyPr/>
          <a:lstStyle/>
          <a:p>
            <a:pPr algn="just">
              <a:buNone/>
            </a:pPr>
            <a:r>
              <a:rPr lang="id-ID" sz="2800" dirty="0" smtClean="0"/>
              <a:t>	</a:t>
            </a:r>
            <a:r>
              <a:rPr lang="id-ID" sz="4000" dirty="0" smtClean="0"/>
              <a:t>U</a:t>
            </a:r>
            <a:r>
              <a:rPr lang="en-US" sz="4000" dirty="0" err="1" smtClean="0"/>
              <a:t>ntuk</a:t>
            </a:r>
            <a:r>
              <a:rPr lang="id-ID" sz="4000" dirty="0" smtClean="0"/>
              <a:t> </a:t>
            </a:r>
            <a:r>
              <a:rPr lang="en-US" sz="4000" b="1" dirty="0" err="1" smtClean="0"/>
              <a:t>menerima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tawaran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bantuan</a:t>
            </a:r>
            <a:r>
              <a:rPr lang="en-US" sz="4000" dirty="0" smtClean="0"/>
              <a:t>, </a:t>
            </a:r>
            <a:r>
              <a:rPr lang="en-US" sz="4000" dirty="0" err="1" smtClean="0"/>
              <a:t>kita</a:t>
            </a:r>
            <a:r>
              <a:rPr lang="en-US" sz="4000" dirty="0" smtClean="0"/>
              <a:t> </a:t>
            </a:r>
            <a:r>
              <a:rPr lang="en-US" sz="4000" dirty="0" err="1" smtClean="0"/>
              <a:t>dapat</a:t>
            </a:r>
            <a:r>
              <a:rPr lang="id-ID" sz="4000" dirty="0" smtClean="0"/>
              <a:t> </a:t>
            </a:r>
            <a:r>
              <a:rPr lang="en-US" sz="4000" dirty="0" err="1" smtClean="0"/>
              <a:t>mengatakan</a:t>
            </a:r>
            <a:r>
              <a:rPr lang="en-US" sz="4000" dirty="0" smtClean="0"/>
              <a:t>:</a:t>
            </a:r>
          </a:p>
          <a:p>
            <a:pPr lvl="0"/>
            <a:r>
              <a:rPr lang="en-US" sz="4000" dirty="0" smtClean="0"/>
              <a:t>Thanks, yes please.</a:t>
            </a:r>
          </a:p>
          <a:p>
            <a:pPr lvl="0"/>
            <a:r>
              <a:rPr lang="en-US" sz="4000" dirty="0" smtClean="0"/>
              <a:t>Thank you for your help.</a:t>
            </a:r>
          </a:p>
          <a:p>
            <a:pPr lvl="0"/>
            <a:r>
              <a:rPr lang="en-US" sz="4000" dirty="0" smtClean="0"/>
              <a:t>That’s very nice of you.</a:t>
            </a:r>
          </a:p>
          <a:p>
            <a:pPr eaLnBrk="1" hangingPunct="1">
              <a:buNone/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6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1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6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dirty="0" smtClean="0"/>
              <a:t>M</a:t>
            </a:r>
            <a:r>
              <a:rPr lang="en-US" sz="4000" dirty="0" smtClean="0"/>
              <a:t>e</a:t>
            </a:r>
            <a:r>
              <a:rPr lang="id-ID" sz="4000" dirty="0" smtClean="0"/>
              <a:t>nolak</a:t>
            </a:r>
            <a:r>
              <a:rPr lang="en-US" sz="4000" dirty="0" smtClean="0"/>
              <a:t> </a:t>
            </a:r>
            <a:r>
              <a:rPr lang="en-US" sz="4000" dirty="0" err="1" smtClean="0"/>
              <a:t>tawaran</a:t>
            </a:r>
            <a:r>
              <a:rPr lang="en-US" sz="4000" dirty="0" smtClean="0"/>
              <a:t> </a:t>
            </a:r>
            <a:r>
              <a:rPr lang="en-US" sz="4000" dirty="0" err="1" smtClean="0"/>
              <a:t>bantuan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id-ID" dirty="0" smtClean="0"/>
              <a:t>	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b="1" dirty="0" err="1" smtClean="0"/>
              <a:t>menolak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tawaran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bantuan</a:t>
            </a:r>
            <a:r>
              <a:rPr lang="en-US" sz="4000" dirty="0" smtClean="0"/>
              <a:t>, </a:t>
            </a:r>
            <a:r>
              <a:rPr lang="en-US" sz="4000" dirty="0" err="1" smtClean="0"/>
              <a:t>kita</a:t>
            </a:r>
            <a:r>
              <a:rPr lang="en-US" sz="4000" dirty="0" smtClean="0"/>
              <a:t> </a:t>
            </a:r>
            <a:r>
              <a:rPr lang="en-US" sz="4000" dirty="0" err="1" smtClean="0"/>
              <a:t>dapat</a:t>
            </a:r>
            <a:r>
              <a:rPr lang="en-US" sz="4000" dirty="0" smtClean="0"/>
              <a:t> </a:t>
            </a:r>
            <a:r>
              <a:rPr lang="en-US" sz="4000" dirty="0" err="1" smtClean="0"/>
              <a:t>mengatakan</a:t>
            </a:r>
            <a:r>
              <a:rPr lang="en-US" sz="4000" dirty="0" smtClean="0"/>
              <a:t>:</a:t>
            </a:r>
          </a:p>
          <a:p>
            <a:pPr lvl="0"/>
            <a:r>
              <a:rPr lang="en-US" sz="4000" dirty="0" smtClean="0"/>
              <a:t>It’s all right. Thank you.</a:t>
            </a:r>
          </a:p>
          <a:p>
            <a:pPr lvl="0"/>
            <a:r>
              <a:rPr lang="en-US" sz="4000" dirty="0" smtClean="0"/>
              <a:t>I can manage by myself. Thank you for your offer.</a:t>
            </a:r>
          </a:p>
          <a:p>
            <a:pPr lvl="0"/>
            <a:r>
              <a:rPr lang="en-US" sz="4000" dirty="0" smtClean="0"/>
              <a:t>No thanks, I can do it by my own.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400" dirty="0" smtClean="0"/>
              <a:t>Meminta</a:t>
            </a:r>
            <a:r>
              <a:rPr lang="en-US" sz="4400" dirty="0" smtClean="0"/>
              <a:t> </a:t>
            </a:r>
            <a:r>
              <a:rPr lang="en-US" sz="4400" dirty="0" err="1" smtClean="0"/>
              <a:t>bantuan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	</a:t>
            </a:r>
            <a:r>
              <a:rPr lang="id-ID" sz="4000" dirty="0" smtClean="0"/>
              <a:t>U</a:t>
            </a:r>
            <a:r>
              <a:rPr lang="en-US" sz="4000" dirty="0" err="1" smtClean="0"/>
              <a:t>ntuk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meminta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bantuan</a:t>
            </a:r>
            <a:r>
              <a:rPr lang="en-US" sz="4000" dirty="0" smtClean="0"/>
              <a:t>:</a:t>
            </a:r>
          </a:p>
          <a:p>
            <a:pPr lvl="0"/>
            <a:r>
              <a:rPr lang="en-US" sz="4000" dirty="0" smtClean="0"/>
              <a:t>Could you please do something for me?</a:t>
            </a:r>
          </a:p>
          <a:p>
            <a:pPr lvl="0"/>
            <a:r>
              <a:rPr lang="en-US" sz="4000" dirty="0" smtClean="0"/>
              <a:t>Could you help me with…?</a:t>
            </a:r>
          </a:p>
          <a:p>
            <a:pPr lvl="0"/>
            <a:r>
              <a:rPr lang="en-US" sz="4000" dirty="0" smtClean="0"/>
              <a:t>Could you give me a hand?</a:t>
            </a:r>
          </a:p>
          <a:p>
            <a:pPr lvl="0"/>
            <a:r>
              <a:rPr lang="en-US" sz="4000" dirty="0" smtClean="0"/>
              <a:t>Could you please do me a favor?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543800" cy="1295400"/>
          </a:xfrm>
        </p:spPr>
        <p:txBody>
          <a:bodyPr/>
          <a:lstStyle/>
          <a:p>
            <a:r>
              <a:rPr lang="en-US" dirty="0" smtClean="0"/>
              <a:t>E</a:t>
            </a:r>
            <a:r>
              <a:rPr lang="id-ID" dirty="0" smtClean="0"/>
              <a:t>XPRESSING</a:t>
            </a:r>
            <a:r>
              <a:rPr lang="en-US" dirty="0" smtClean="0"/>
              <a:t> </a:t>
            </a:r>
            <a:r>
              <a:rPr lang="id-ID" dirty="0" smtClean="0"/>
              <a:t>SYMPATHY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1662"/>
          </a:xfrm>
        </p:spPr>
        <p:txBody>
          <a:bodyPr/>
          <a:lstStyle/>
          <a:p>
            <a:pPr algn="just">
              <a:buNone/>
            </a:pPr>
            <a:r>
              <a:rPr lang="id-ID" dirty="0" smtClean="0"/>
              <a:t>	</a:t>
            </a:r>
            <a:r>
              <a:rPr lang="en-US" sz="3600" dirty="0" smtClean="0"/>
              <a:t>Expressing Sympathy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salah</a:t>
            </a:r>
            <a:r>
              <a:rPr lang="en-US" sz="3600" dirty="0" smtClean="0"/>
              <a:t> </a:t>
            </a:r>
            <a:r>
              <a:rPr lang="en-US" sz="3600" dirty="0" err="1" smtClean="0"/>
              <a:t>satu</a:t>
            </a:r>
            <a:r>
              <a:rPr lang="en-US" sz="3600" dirty="0" smtClean="0"/>
              <a:t> </a:t>
            </a:r>
            <a:r>
              <a:rPr lang="en-US" sz="3600" dirty="0" err="1" smtClean="0"/>
              <a:t>jenis</a:t>
            </a:r>
            <a:r>
              <a:rPr lang="en-US" sz="3600" dirty="0" smtClean="0"/>
              <a:t> expression (</a:t>
            </a:r>
            <a:r>
              <a:rPr lang="en-US" sz="3600" dirty="0" err="1" smtClean="0"/>
              <a:t>ungkapan</a:t>
            </a:r>
            <a:r>
              <a:rPr lang="en-US" sz="3600" dirty="0" smtClean="0"/>
              <a:t>) yang </a:t>
            </a:r>
            <a:r>
              <a:rPr lang="en-US" sz="3600" dirty="0" err="1" smtClean="0"/>
              <a:t>kita</a:t>
            </a:r>
            <a:r>
              <a:rPr lang="en-US" sz="3600" dirty="0" smtClean="0"/>
              <a:t> </a:t>
            </a:r>
            <a:r>
              <a:rPr lang="en-US" sz="3600" dirty="0" err="1" smtClean="0"/>
              <a:t>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menyampaikan</a:t>
            </a:r>
            <a:r>
              <a:rPr lang="en-US" sz="3600" dirty="0" smtClean="0"/>
              <a:t> rasa </a:t>
            </a:r>
            <a:r>
              <a:rPr lang="en-US" sz="3600" dirty="0" err="1" smtClean="0"/>
              <a:t>simpatik</a:t>
            </a:r>
            <a:r>
              <a:rPr lang="id-ID" sz="3600" dirty="0" smtClean="0"/>
              <a:t> atau b</a:t>
            </a:r>
            <a:r>
              <a:rPr lang="en-US" sz="3600" dirty="0" err="1" smtClean="0"/>
              <a:t>ela</a:t>
            </a:r>
            <a:r>
              <a:rPr lang="en-US" sz="3600" dirty="0" smtClean="0"/>
              <a:t> </a:t>
            </a:r>
            <a:r>
              <a:rPr lang="en-US" sz="3600" dirty="0" err="1" smtClean="0"/>
              <a:t>sungkaw</a:t>
            </a:r>
            <a:r>
              <a:rPr lang="id-ID" sz="3600" dirty="0" smtClean="0"/>
              <a:t>a. </a:t>
            </a:r>
            <a:r>
              <a:rPr lang="en-US" sz="3600" dirty="0" smtClean="0"/>
              <a:t>Responding Sympathy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(</a:t>
            </a:r>
            <a:r>
              <a:rPr lang="en-US" sz="3600" dirty="0" err="1" smtClean="0"/>
              <a:t>ungkapan</a:t>
            </a:r>
            <a:r>
              <a:rPr lang="en-US" sz="3600" dirty="0" smtClean="0"/>
              <a:t>) yang </a:t>
            </a:r>
            <a:r>
              <a:rPr lang="en-US" sz="3600" dirty="0" err="1" smtClean="0"/>
              <a:t>kita</a:t>
            </a:r>
            <a:r>
              <a:rPr lang="en-US" sz="3600" dirty="0" smtClean="0"/>
              <a:t> </a:t>
            </a:r>
            <a:r>
              <a:rPr lang="en-US" sz="3600" dirty="0" err="1" smtClean="0"/>
              <a:t>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merespon</a:t>
            </a:r>
            <a:r>
              <a:rPr lang="en-US" sz="3600" dirty="0" smtClean="0"/>
              <a:t> rasa </a:t>
            </a:r>
            <a:r>
              <a:rPr lang="en-US" sz="3600" dirty="0" err="1" smtClean="0"/>
              <a:t>simpatik</a:t>
            </a:r>
            <a:r>
              <a:rPr lang="en-US" sz="3600" dirty="0" smtClean="0"/>
              <a:t> </a:t>
            </a:r>
            <a:r>
              <a:rPr lang="en-US" sz="3600" dirty="0" err="1" smtClean="0"/>
              <a:t>tersebut</a:t>
            </a:r>
            <a:r>
              <a:rPr lang="en-US" sz="3600" dirty="0" smtClean="0"/>
              <a:t>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543800" cy="1295400"/>
          </a:xfrm>
        </p:spPr>
        <p:txBody>
          <a:bodyPr/>
          <a:lstStyle/>
          <a:p>
            <a:r>
              <a:rPr lang="id-ID" dirty="0" smtClean="0"/>
              <a:t>The 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9325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	</a:t>
            </a:r>
            <a:r>
              <a:rPr lang="en-US" b="1" dirty="0" smtClean="0"/>
              <a:t>I am sorry to hear that.</a:t>
            </a:r>
            <a:br>
              <a:rPr lang="en-US" b="1" dirty="0" smtClean="0"/>
            </a:br>
            <a:r>
              <a:rPr lang="en-US" b="1" dirty="0" smtClean="0"/>
              <a:t>I know how your felling is.</a:t>
            </a:r>
            <a:br>
              <a:rPr lang="en-US" b="1" dirty="0" smtClean="0"/>
            </a:br>
            <a:r>
              <a:rPr lang="en-US" b="1" dirty="0" smtClean="0"/>
              <a:t>Be patient, It would be Ok soon.</a:t>
            </a:r>
            <a:br>
              <a:rPr lang="en-US" b="1" dirty="0" smtClean="0"/>
            </a:br>
            <a:r>
              <a:rPr lang="en-US" b="1" dirty="0" smtClean="0"/>
              <a:t>I sympathize about the situation that happened</a:t>
            </a:r>
            <a:br>
              <a:rPr lang="en-US" b="1" dirty="0" smtClean="0"/>
            </a:br>
            <a:r>
              <a:rPr lang="en-US" b="1" dirty="0" smtClean="0"/>
              <a:t>What an terrible situation for you</a:t>
            </a:r>
            <a:br>
              <a:rPr lang="en-US" b="1" dirty="0" smtClean="0"/>
            </a:br>
            <a:r>
              <a:rPr lang="en-US" b="1" dirty="0" smtClean="0"/>
              <a:t>I cannot tell you how sorry I am</a:t>
            </a:r>
            <a:br>
              <a:rPr lang="en-US" b="1" dirty="0" smtClean="0"/>
            </a:br>
            <a:r>
              <a:rPr lang="en-US" b="1" dirty="0" smtClean="0"/>
              <a:t>I’m sad to hear that.</a:t>
            </a:r>
            <a:br>
              <a:rPr lang="en-US" b="1" dirty="0" smtClean="0"/>
            </a:br>
            <a:r>
              <a:rPr lang="en-US" b="1" dirty="0" smtClean="0"/>
              <a:t>Oh, how </a:t>
            </a:r>
            <a:r>
              <a:rPr lang="en-US" b="1" dirty="0" err="1" smtClean="0"/>
              <a:t>awfull</a:t>
            </a:r>
            <a:r>
              <a:rPr lang="en-US" b="1" dirty="0" smtClean="0"/>
              <a:t>!</a:t>
            </a:r>
            <a:br>
              <a:rPr lang="en-US" b="1" dirty="0" smtClean="0"/>
            </a:br>
            <a:r>
              <a:rPr lang="en-US" b="1" dirty="0" smtClean="0"/>
              <a:t>Oh, dear!</a:t>
            </a:r>
            <a:br>
              <a:rPr lang="en-US" b="1" dirty="0" smtClean="0"/>
            </a:br>
            <a:r>
              <a:rPr lang="en-US" b="1" dirty="0" smtClean="0"/>
              <a:t>Poor you!</a:t>
            </a:r>
            <a:br>
              <a:rPr lang="en-US" b="1" dirty="0" smtClean="0"/>
            </a:b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66800" y="363915"/>
            <a:ext cx="70866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Oh, that’s terrible</a:t>
            </a:r>
            <a:b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How dreadful</a:t>
            </a:r>
            <a:b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Oh dear, I’m awfully sorry about …..</a:t>
            </a:r>
            <a:b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That is a pity.</a:t>
            </a:r>
            <a:b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I’m deeply sorry to hear about ….</a:t>
            </a:r>
            <a:b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 feel sorry for you.</a:t>
            </a:r>
            <a:b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That’s too bad</a:t>
            </a:r>
            <a:b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What a pity of you!</a:t>
            </a:r>
            <a:b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Be patient, it would be better soon</a:t>
            </a:r>
            <a:b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 take my sympathy to you</a:t>
            </a:r>
            <a:b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 sympathize with your condition</a:t>
            </a:r>
            <a:b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 know how is your feeling</a:t>
            </a:r>
            <a:b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It would be OK soon.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AD64C199CCA743B7F7500206315078" ma:contentTypeVersion="19" ma:contentTypeDescription="Create a new document." ma:contentTypeScope="" ma:versionID="84d39fea38e12904ad37885b58c6e8c3">
  <xsd:schema xmlns:xsd="http://www.w3.org/2001/XMLSchema" xmlns:xs="http://www.w3.org/2001/XMLSchema" xmlns:p="http://schemas.microsoft.com/office/2006/metadata/properties" xmlns:ns1="http://schemas.microsoft.com/sharepoint/v3" xmlns:ns2="f1ae628a-3aba-4346-8657-30193ab20081" targetNamespace="http://schemas.microsoft.com/office/2006/metadata/properties" ma:root="true" ma:fieldsID="2c3761fa96ac59d558cf20e3d4a342a3" ns1:_="" ns2:_="">
    <xsd:import namespace="http://schemas.microsoft.com/sharepoint/v3"/>
    <xsd:import namespace="f1ae628a-3aba-4346-8657-30193ab20081"/>
    <xsd:element name="properties">
      <xsd:complexType>
        <xsd:sequence>
          <xsd:element name="documentManagement">
            <xsd:complexType>
              <xsd:all>
                <xsd:element ref="ns2:Jenjang"/>
                <xsd:element ref="ns2:Kelas"/>
                <xsd:element ref="ns2:Mata_x0020_Pelajaran"/>
                <xsd:element ref="ns2:IsScorm" minOccurs="0"/>
                <xsd:element ref="ns2:Description0" minOccurs="0"/>
                <xsd:element ref="ns2:Tag" minOccurs="0"/>
                <xsd:element ref="ns2:Scorm_OrgID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2:UploaderUsername" minOccurs="0"/>
                <xsd:element ref="ns2:Articulate_ID" minOccurs="0"/>
                <xsd:element ref="ns2:IsArticulate" minOccurs="0"/>
                <xsd:element ref="ns2:Hit" minOccurs="0"/>
                <xsd:element ref="ns2:IsPublished" minOccurs="0"/>
                <xsd:element ref="ns2:Kategori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5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16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RatedBy" ma:index="17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18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19" nillable="true" ma:displayName="Number of Likes" ma:internalName="LikesCount">
      <xsd:simpleType>
        <xsd:restriction base="dms:Unknown"/>
      </xsd:simpleType>
    </xsd:element>
    <xsd:element name="LikedBy" ma:index="20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ae628a-3aba-4346-8657-30193ab20081" elementFormDefault="qualified">
    <xsd:import namespace="http://schemas.microsoft.com/office/2006/documentManagement/types"/>
    <xsd:import namespace="http://schemas.microsoft.com/office/infopath/2007/PartnerControls"/>
    <xsd:element name="Jenjang" ma:index="8" ma:displayName="Jenjang" ma:default="SD" ma:format="Dropdown" ma:internalName="Jenjang">
      <xsd:simpleType>
        <xsd:restriction base="dms:Choice">
          <xsd:enumeration value="SD"/>
          <xsd:enumeration value="SMP"/>
          <xsd:enumeration value="SMA"/>
          <xsd:enumeration value="SMK"/>
        </xsd:restriction>
      </xsd:simpleType>
    </xsd:element>
    <xsd:element name="Kelas" ma:index="9" ma:displayName="Kelas" ma:default="Kelas 1" ma:format="Dropdown" ma:internalName="Kelas">
      <xsd:simpleType>
        <xsd:restriction base="dms:Choice">
          <xsd:enumeration value="Kelas 1"/>
          <xsd:enumeration value="Kelas 2"/>
          <xsd:enumeration value="Kelas 3"/>
          <xsd:enumeration value="Kelas 4"/>
          <xsd:enumeration value="Kelas 5"/>
          <xsd:enumeration value="Kelas 6"/>
          <xsd:enumeration value="Kelas 7"/>
          <xsd:enumeration value="Kelas 8"/>
          <xsd:enumeration value="Kelas 9"/>
          <xsd:enumeration value="Kelas 10"/>
          <xsd:enumeration value="Kelas 11"/>
          <xsd:enumeration value="Kelas 12"/>
        </xsd:restriction>
      </xsd:simpleType>
    </xsd:element>
    <xsd:element name="Mata_x0020_Pelajaran" ma:index="10" ma:displayName="Mata Pelajaran" ma:default="Agribisnis Pembibitan dan Kultur Jaringan Tanaman" ma:format="Dropdown" ma:internalName="Mata_x0020_Pelajaran">
      <xsd:simpleType>
        <xsd:restriction base="dms:Choice">
          <xsd:enumeration value="Agribisnis Pembibitan dan Kultur Jaringan Tanaman"/>
          <xsd:enumeration value="Agribisnis Ternak Unggas"/>
          <xsd:enumeration value="Akuntansi"/>
          <xsd:enumeration value="Bahasa Indonesia"/>
          <xsd:enumeration value="Bahasa Inggris"/>
          <xsd:enumeration value="Bahasa Jawa"/>
          <xsd:enumeration value="Bahasa Jerman"/>
          <xsd:enumeration value="Biologi"/>
          <xsd:enumeration value="Biologi Pertanian"/>
          <xsd:enumeration value="Bisnis"/>
          <xsd:enumeration value="Ekonomi"/>
          <xsd:enumeration value="Elektro"/>
          <xsd:enumeration value="Elektronika"/>
          <xsd:enumeration value="Fisika"/>
          <xsd:enumeration value="Fisika Pertanian"/>
          <xsd:enumeration value="Geografi"/>
          <xsd:enumeration value="IPA"/>
          <xsd:enumeration value="IPS"/>
          <xsd:enumeration value="Kejuruan Manajemen"/>
          <xsd:enumeration value="Ketrampilan"/>
          <xsd:enumeration value="Kewirausahaan"/>
          <xsd:enumeration value="Kimia"/>
          <xsd:enumeration value="Kimia Pertanian"/>
          <xsd:enumeration value="KKPI"/>
          <xsd:enumeration value="Matematika"/>
          <xsd:enumeration value="Matematika Akuntansi"/>
          <xsd:enumeration value="Matematika non Teknologi"/>
          <xsd:enumeration value="Matematika Teknologi"/>
          <xsd:enumeration value="Matematika Teknologi Industri"/>
          <xsd:enumeration value="Muatan Lokal"/>
          <xsd:enumeration value="Multimedia"/>
          <xsd:enumeration value="Otomotif"/>
          <xsd:enumeration value="Pendidikan Agama"/>
          <xsd:enumeration value="Pendidikan Agama Islam"/>
          <xsd:enumeration value="Pendidikan Jasmani"/>
          <xsd:enumeration value="Pendidikan Kewarganegaraan"/>
          <xsd:enumeration value="Sejarah"/>
          <xsd:enumeration value="Sekretaris"/>
          <xsd:enumeration value="Seni Budaya"/>
          <xsd:enumeration value="Sosiologi"/>
          <xsd:enumeration value="Tata Busana"/>
          <xsd:enumeration value="Teknik Audio Video"/>
          <xsd:enumeration value="Teknik Bangunan"/>
          <xsd:enumeration value="Teknik Komputer dan Jaringan"/>
          <xsd:enumeration value="Teknik Pemesinan"/>
          <xsd:enumeration value="Teknologi Informasi - Komunikasi"/>
          <xsd:enumeration value="Teknologi Pengolahan Hasil Pertanian"/>
          <xsd:enumeration value="TIK"/>
          <xsd:enumeration value="Wirausaha"/>
          <xsd:enumeration value="Lainnya"/>
        </xsd:restriction>
      </xsd:simpleType>
    </xsd:element>
    <xsd:element name="IsScorm" ma:index="11" nillable="true" ma:displayName="IsScorm" ma:default="0" ma:internalName="IsScorm">
      <xsd:simpleType>
        <xsd:restriction base="dms:Boolean"/>
      </xsd:simpleType>
    </xsd:element>
    <xsd:element name="Description0" ma:index="12" nillable="true" ma:displayName="Description" ma:internalName="Description0">
      <xsd:simpleType>
        <xsd:restriction base="dms:Note">
          <xsd:maxLength value="255"/>
        </xsd:restriction>
      </xsd:simpleType>
    </xsd:element>
    <xsd:element name="Tag" ma:index="13" nillable="true" ma:displayName="Tag" ma:internalName="Tag">
      <xsd:simpleType>
        <xsd:restriction base="dms:Text">
          <xsd:maxLength value="255"/>
        </xsd:restriction>
      </xsd:simpleType>
    </xsd:element>
    <xsd:element name="Scorm_OrgID" ma:index="14" nillable="true" ma:displayName="Scorm_OrgID" ma:internalName="Scorm_OrgID">
      <xsd:simpleType>
        <xsd:restriction base="dms:Text">
          <xsd:maxLength value="255"/>
        </xsd:restriction>
      </xsd:simpleType>
    </xsd:element>
    <xsd:element name="UploaderUsername" ma:index="21" nillable="true" ma:displayName="UploaderUsername" ma:internalName="UploaderUsername">
      <xsd:simpleType>
        <xsd:restriction base="dms:Text">
          <xsd:maxLength value="255"/>
        </xsd:restriction>
      </xsd:simpleType>
    </xsd:element>
    <xsd:element name="Articulate_ID" ma:index="22" nillable="true" ma:displayName="Articulate_ID" ma:internalName="Articulate_ID">
      <xsd:simpleType>
        <xsd:restriction base="dms:Text">
          <xsd:maxLength value="255"/>
        </xsd:restriction>
      </xsd:simpleType>
    </xsd:element>
    <xsd:element name="IsArticulate" ma:index="23" nillable="true" ma:displayName="IsArticulate" ma:default="0" ma:internalName="IsArticulate">
      <xsd:simpleType>
        <xsd:restriction base="dms:Boolean"/>
      </xsd:simpleType>
    </xsd:element>
    <xsd:element name="Hit" ma:index="24" nillable="true" ma:displayName="Hit" ma:internalName="Hit">
      <xsd:simpleType>
        <xsd:restriction base="dms:Number"/>
      </xsd:simpleType>
    </xsd:element>
    <xsd:element name="IsPublished" ma:index="25" nillable="true" ma:displayName="IsPublished" ma:default="1" ma:internalName="IsPublished">
      <xsd:simpleType>
        <xsd:restriction base="dms:Boolean"/>
      </xsd:simpleType>
    </xsd:element>
    <xsd:element name="Kategori" ma:index="26" ma:displayName="Kategori" ma:default="Gambar" ma:format="Dropdown" ma:internalName="Kategori">
      <xsd:simpleType>
        <xsd:restriction base="dms:Choice">
          <xsd:enumeration value="Gambar"/>
          <xsd:enumeration value="Dokumen"/>
          <xsd:enumeration value="Audio"/>
          <xsd:enumeration value="Video"/>
          <xsd:enumeration value="Animasi"/>
          <xsd:enumeration value="Lainnya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Judu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LikesCount xmlns="http://schemas.microsoft.com/sharepoint/v3" xsi:nil="true"/>
    <Tag xmlns="f1ae628a-3aba-4346-8657-30193ab20081" xsi:nil="true"/>
    <IsPublished xmlns="f1ae628a-3aba-4346-8657-30193ab20081">true</IsPublished>
    <Scorm_OrgID xmlns="f1ae628a-3aba-4346-8657-30193ab20081" xsi:nil="true"/>
    <Articulate_ID xmlns="f1ae628a-3aba-4346-8657-30193ab20081" xsi:nil="true"/>
    <Kelas xmlns="f1ae628a-3aba-4346-8657-30193ab20081">Kelas 7</Kelas>
    <IsScorm xmlns="f1ae628a-3aba-4346-8657-30193ab20081">false</IsScorm>
    <Jenjang xmlns="f1ae628a-3aba-4346-8657-30193ab20081">SMP</Jenjang>
    <Ratings xmlns="http://schemas.microsoft.com/sharepoint/v3" xsi:nil="true"/>
    <UploaderUsername xmlns="f1ae628a-3aba-4346-8657-30193ab20081" xsi:nil="true"/>
    <LikedBy xmlns="http://schemas.microsoft.com/sharepoint/v3">
      <UserInfo xmlns="http://schemas.microsoft.com/sharepoint/v3">
        <DisplayName xmlns="http://schemas.microsoft.com/sharepoint/v3"/>
        <AccountId xmlns="http://schemas.microsoft.com/sharepoint/v3" xsi:nil="true"/>
        <AccountType xmlns="http://schemas.microsoft.com/sharepoint/v3"/>
      </UserInfo>
    </LikedBy>
    <Mata_x0020_Pelajaran xmlns="f1ae628a-3aba-4346-8657-30193ab20081">Bahasa Inggris</Mata_x0020_Pelajaran>
    <IsArticulate xmlns="f1ae628a-3aba-4346-8657-30193ab20081">false</IsArticulate>
    <Description0 xmlns="f1ae628a-3aba-4346-8657-30193ab20081" xsi:nil="true"/>
    <Hit xmlns="f1ae628a-3aba-4346-8657-30193ab20081" xsi:nil="true"/>
    <RatedBy xmlns="http://schemas.microsoft.com/sharepoint/v3">
      <UserInfo xmlns="http://schemas.microsoft.com/sharepoint/v3">
        <DisplayName xmlns="http://schemas.microsoft.com/sharepoint/v3"/>
        <AccountId xmlns="http://schemas.microsoft.com/sharepoint/v3" xsi:nil="true"/>
        <AccountType xmlns="http://schemas.microsoft.com/sharepoint/v3"/>
      </UserInfo>
    </RatedBy>
    <Kategori xmlns="f1ae628a-3aba-4346-8657-30193ab20081">Gambar</Kategori>
  </documentManagement>
</p:properties>
</file>

<file path=customXml/itemProps1.xml><?xml version="1.0" encoding="utf-8"?>
<ds:datastoreItem xmlns:ds="http://schemas.openxmlformats.org/officeDocument/2006/customXml" ds:itemID="{D361397D-03E9-492E-94F7-59232743B9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1ae628a-3aba-4346-8657-30193ab200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BB5EBA1-8138-408D-80AA-470A8A4D6F1D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5D34DFC6-3020-46C4-8D71-CE825FB5E79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D31CD1B-383F-4CD9-9D3B-ADFC7FD3E3A8}">
  <ds:schemaRefs>
    <ds:schemaRef ds:uri="http://schemas.microsoft.com/office/2006/metadata/properties"/>
    <ds:schemaRef ds:uri="http://schemas.microsoft.com/sharepoint/v3"/>
    <ds:schemaRef ds:uri="f1ae628a-3aba-4346-8657-30193ab2008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271</TotalTime>
  <Words>240</Words>
  <Application>Microsoft PowerPoint</Application>
  <PresentationFormat>On-screen Show (4:3)</PresentationFormat>
  <Paragraphs>68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Network</vt:lpstr>
      <vt:lpstr>EXPRESSIONS</vt:lpstr>
      <vt:lpstr>Some Examples of Expressions are:</vt:lpstr>
      <vt:lpstr>EXPRESSIONS OF OFFERING HELP</vt:lpstr>
      <vt:lpstr>Menerima tawaran bantuan</vt:lpstr>
      <vt:lpstr>Menolak tawaran bantuan</vt:lpstr>
      <vt:lpstr>Meminta bantuan</vt:lpstr>
      <vt:lpstr>EXPRESSING SYMPATHY </vt:lpstr>
      <vt:lpstr>The Examples:</vt:lpstr>
      <vt:lpstr>Slide 9</vt:lpstr>
      <vt:lpstr>Responding Sympathy </vt:lpstr>
      <vt:lpstr>Slide 11</vt:lpstr>
      <vt:lpstr>DIALOGUE</vt:lpstr>
      <vt:lpstr>GIVING SUGGESTION </vt:lpstr>
      <vt:lpstr>The Examples:</vt:lpstr>
      <vt:lpstr>          THE EXERCISES</vt:lpstr>
      <vt:lpstr>Slide 16</vt:lpstr>
      <vt:lpstr>Slide 17</vt:lpstr>
      <vt:lpstr>Slide 18</vt:lpstr>
      <vt:lpstr>           THANK YOU</vt:lpstr>
    </vt:vector>
  </TitlesOfParts>
  <Company>mcc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Point Recount Text</dc:title>
  <dc:creator>user</dc:creator>
  <cp:lastModifiedBy>AnnAArmy</cp:lastModifiedBy>
  <cp:revision>77</cp:revision>
  <dcterms:created xsi:type="dcterms:W3CDTF">2027-07-22T12:28:32Z</dcterms:created>
  <dcterms:modified xsi:type="dcterms:W3CDTF">2020-11-07T07:38:17Z</dcterms:modified>
</cp:coreProperties>
</file>