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69" r:id="rId4"/>
    <p:sldId id="257" r:id="rId5"/>
    <p:sldId id="258" r:id="rId6"/>
    <p:sldId id="260" r:id="rId7"/>
    <p:sldId id="261" r:id="rId8"/>
    <p:sldId id="267" r:id="rId9"/>
    <p:sldId id="264" r:id="rId10"/>
    <p:sldId id="265" r:id="rId11"/>
    <p:sldId id="266" r:id="rId12"/>
    <p:sldId id="259" r:id="rId13"/>
    <p:sldId id="26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C4893A-26A2-42FA-B13C-748FB1D94784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767D482-8223-4E91-A57A-093D9FE10B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Expressing Surprised </a:t>
            </a:r>
            <a:r>
              <a:rPr lang="en-US" sz="5400" b="1" dirty="0" err="1" smtClean="0"/>
              <a:t>Disbeliave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91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Expressing of Disbelief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Asking if you believe it or not. </a:t>
            </a:r>
            <a:endParaRPr lang="en-US" sz="2800" b="1" dirty="0" smtClean="0"/>
          </a:p>
          <a:p>
            <a:pPr>
              <a:lnSpc>
                <a:spcPct val="200000"/>
              </a:lnSpc>
            </a:pPr>
            <a:r>
              <a:rPr lang="en-US" sz="2800" b="1" dirty="0" smtClean="0"/>
              <a:t>I </a:t>
            </a:r>
            <a:r>
              <a:rPr lang="en-US" sz="2800" b="1" dirty="0"/>
              <a:t>don’t believe it. </a:t>
            </a:r>
            <a:r>
              <a:rPr lang="en-US" sz="2800" b="1" i="1" dirty="0" err="1"/>
              <a:t>Aku</a:t>
            </a:r>
            <a:r>
              <a:rPr lang="en-US" sz="2800" b="1" i="1" dirty="0"/>
              <a:t> </a:t>
            </a:r>
            <a:r>
              <a:rPr lang="en-US" sz="2800" b="1" i="1" dirty="0" err="1"/>
              <a:t>tidak</a:t>
            </a:r>
            <a:r>
              <a:rPr lang="en-US" sz="2800" b="1" i="1" dirty="0"/>
              <a:t> </a:t>
            </a:r>
            <a:r>
              <a:rPr lang="en-US" sz="2800" b="1" i="1" dirty="0" err="1"/>
              <a:t>percaya</a:t>
            </a:r>
            <a:r>
              <a:rPr lang="en-US" sz="2800" b="1" i="1" dirty="0"/>
              <a:t> </a:t>
            </a:r>
            <a:r>
              <a:rPr lang="en-US" sz="2800" b="1" i="1" dirty="0" err="1"/>
              <a:t>itu</a:t>
            </a:r>
            <a:endParaRPr lang="en-US" sz="2800" b="1" dirty="0"/>
          </a:p>
          <a:p>
            <a:pPr>
              <a:lnSpc>
                <a:spcPct val="200000"/>
              </a:lnSpc>
            </a:pPr>
            <a:r>
              <a:rPr lang="en-US" sz="2800" b="1" dirty="0"/>
              <a:t>It can’t be true. </a:t>
            </a:r>
            <a:r>
              <a:rPr lang="en-US" sz="2800" b="1" i="1" dirty="0" err="1"/>
              <a:t>Itu</a:t>
            </a:r>
            <a:r>
              <a:rPr lang="en-US" sz="2800" b="1" i="1" dirty="0"/>
              <a:t> </a:t>
            </a:r>
            <a:r>
              <a:rPr lang="en-US" sz="2800" b="1" i="1" dirty="0" err="1"/>
              <a:t>tidak</a:t>
            </a:r>
            <a:r>
              <a:rPr lang="en-US" sz="2800" b="1" i="1" dirty="0"/>
              <a:t> </a:t>
            </a:r>
            <a:r>
              <a:rPr lang="en-US" sz="2800" b="1" i="1" dirty="0" err="1"/>
              <a:t>bisa</a:t>
            </a:r>
            <a:r>
              <a:rPr lang="en-US" sz="2800" b="1" i="1" dirty="0"/>
              <a:t> </a:t>
            </a:r>
            <a:r>
              <a:rPr lang="en-US" sz="2800" b="1" i="1" dirty="0" err="1"/>
              <a:t>dibenarkan</a:t>
            </a:r>
            <a:r>
              <a:rPr lang="en-US" sz="2800" b="1" i="1" dirty="0"/>
              <a:t>.</a:t>
            </a:r>
            <a:endParaRPr lang="en-US" sz="2800" b="1" dirty="0"/>
          </a:p>
          <a:p>
            <a:pPr>
              <a:lnSpc>
                <a:spcPct val="200000"/>
              </a:lnSpc>
            </a:pPr>
            <a:r>
              <a:rPr lang="en-US" sz="2800" b="1" dirty="0"/>
              <a:t>I can’t think of it. </a:t>
            </a:r>
            <a:r>
              <a:rPr lang="en-US" sz="2800" b="1" i="1" dirty="0" err="1"/>
              <a:t>Aku</a:t>
            </a:r>
            <a:r>
              <a:rPr lang="en-US" sz="2800" b="1" i="1" dirty="0"/>
              <a:t> </a:t>
            </a:r>
            <a:r>
              <a:rPr lang="en-US" sz="2800" b="1" i="1" dirty="0" err="1"/>
              <a:t>tidak</a:t>
            </a:r>
            <a:r>
              <a:rPr lang="en-US" sz="2800" b="1" i="1" dirty="0"/>
              <a:t> </a:t>
            </a:r>
            <a:r>
              <a:rPr lang="en-US" sz="2800" b="1" i="1" dirty="0" err="1"/>
              <a:t>bisa</a:t>
            </a:r>
            <a:r>
              <a:rPr lang="en-US" sz="2800" b="1" i="1" dirty="0"/>
              <a:t> </a:t>
            </a:r>
            <a:r>
              <a:rPr lang="en-US" sz="2800" b="1" i="1" dirty="0" err="1"/>
              <a:t>memikirkan</a:t>
            </a:r>
            <a:r>
              <a:rPr lang="en-US" sz="2800" b="1" i="1" dirty="0"/>
              <a:t> </a:t>
            </a:r>
            <a:r>
              <a:rPr lang="en-US" sz="2800" b="1" i="1" dirty="0" err="1"/>
              <a:t>itu</a:t>
            </a:r>
            <a:r>
              <a:rPr lang="en-US" sz="2800" b="1" i="1" dirty="0"/>
              <a:t>.</a:t>
            </a:r>
            <a:endParaRPr lang="en-US" sz="2800" b="1" dirty="0"/>
          </a:p>
          <a:p>
            <a:pPr>
              <a:lnSpc>
                <a:spcPct val="200000"/>
              </a:lnSpc>
            </a:pPr>
            <a:r>
              <a:rPr lang="en-US" sz="2800" b="1" dirty="0"/>
              <a:t>I don’t trust you. </a:t>
            </a:r>
            <a:r>
              <a:rPr lang="en-US" sz="2800" b="1" i="1" dirty="0" err="1"/>
              <a:t>Aku</a:t>
            </a:r>
            <a:r>
              <a:rPr lang="en-US" sz="2800" b="1" i="1" dirty="0"/>
              <a:t> </a:t>
            </a:r>
            <a:r>
              <a:rPr lang="en-US" sz="2800" b="1" i="1" dirty="0" err="1"/>
              <a:t>tidak</a:t>
            </a:r>
            <a:r>
              <a:rPr lang="en-US" sz="2800" b="1" i="1" dirty="0"/>
              <a:t> </a:t>
            </a:r>
            <a:r>
              <a:rPr lang="en-US" sz="2800" b="1" i="1" dirty="0" err="1"/>
              <a:t>mempercayaimu</a:t>
            </a:r>
            <a:r>
              <a:rPr lang="en-US" sz="2800" b="1" i="1" dirty="0"/>
              <a:t>.</a:t>
            </a:r>
            <a:endParaRPr lang="en-US" sz="2800" b="1" dirty="0"/>
          </a:p>
          <a:p>
            <a:pPr>
              <a:lnSpc>
                <a:spcPct val="200000"/>
              </a:lnSpc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64610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Responding </a:t>
            </a:r>
            <a:r>
              <a:rPr lang="en-US" b="1" dirty="0">
                <a:solidFill>
                  <a:schemeClr val="tx1"/>
                </a:solidFill>
              </a:rPr>
              <a:t>t</a:t>
            </a:r>
            <a:r>
              <a:rPr lang="en-US" b="1" dirty="0" smtClean="0">
                <a:solidFill>
                  <a:schemeClr val="tx1"/>
                </a:solidFill>
              </a:rPr>
              <a:t>o Believe or Not.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No, I don’t believe it. </a:t>
            </a:r>
            <a:r>
              <a:rPr lang="en-US" sz="2400" i="1" dirty="0" err="1"/>
              <a:t>Tidak</a:t>
            </a:r>
            <a:r>
              <a:rPr lang="en-US" sz="2400" i="1" dirty="0"/>
              <a:t>, </a:t>
            </a:r>
            <a:r>
              <a:rPr lang="en-US" sz="2400" i="1" dirty="0" err="1"/>
              <a:t>aku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percaya</a:t>
            </a:r>
            <a:r>
              <a:rPr lang="en-US" sz="2400" i="1" dirty="0"/>
              <a:t> </a:t>
            </a:r>
            <a:r>
              <a:rPr lang="en-US" sz="2400" i="1" dirty="0" err="1"/>
              <a:t>ini</a:t>
            </a:r>
            <a:endParaRPr lang="en-US" sz="2400" dirty="0"/>
          </a:p>
          <a:p>
            <a:r>
              <a:rPr lang="en-US" sz="2400" dirty="0"/>
              <a:t>Are you serious? </a:t>
            </a:r>
            <a:r>
              <a:rPr lang="en-US" sz="2400" i="1" dirty="0" err="1"/>
              <a:t>Apa</a:t>
            </a:r>
            <a:r>
              <a:rPr lang="en-US" sz="2400" i="1" dirty="0"/>
              <a:t> </a:t>
            </a:r>
            <a:r>
              <a:rPr lang="en-US" sz="2400" i="1" dirty="0" err="1"/>
              <a:t>kamu</a:t>
            </a:r>
            <a:r>
              <a:rPr lang="en-US" sz="2400" i="1" dirty="0"/>
              <a:t> </a:t>
            </a:r>
            <a:r>
              <a:rPr lang="en-US" sz="2400" i="1" dirty="0" err="1"/>
              <a:t>serius</a:t>
            </a:r>
            <a:r>
              <a:rPr lang="en-US" sz="2400" i="1" dirty="0"/>
              <a:t>?</a:t>
            </a:r>
            <a:endParaRPr lang="en-US" sz="2400" dirty="0"/>
          </a:p>
          <a:p>
            <a:r>
              <a:rPr lang="en-US" sz="2400" dirty="0"/>
              <a:t>Are you joking? </a:t>
            </a:r>
            <a:r>
              <a:rPr lang="en-US" sz="2400" i="1" dirty="0" err="1"/>
              <a:t>Apa</a:t>
            </a:r>
            <a:r>
              <a:rPr lang="en-US" sz="2400" i="1" dirty="0"/>
              <a:t> </a:t>
            </a:r>
            <a:r>
              <a:rPr lang="en-US" sz="2400" i="1" dirty="0" err="1"/>
              <a:t>kamu</a:t>
            </a:r>
            <a:r>
              <a:rPr lang="en-US" sz="2400" i="1" dirty="0"/>
              <a:t> </a:t>
            </a:r>
            <a:r>
              <a:rPr lang="en-US" sz="2400" i="1" dirty="0" err="1"/>
              <a:t>bercanda</a:t>
            </a:r>
            <a:r>
              <a:rPr lang="en-US" sz="2400" i="1" dirty="0"/>
              <a:t>?</a:t>
            </a:r>
            <a:endParaRPr lang="en-US" sz="2400" dirty="0"/>
          </a:p>
          <a:p>
            <a:r>
              <a:rPr lang="en-US" sz="2400" dirty="0"/>
              <a:t>Are you kidding? </a:t>
            </a:r>
            <a:r>
              <a:rPr lang="en-US" sz="2400" i="1" dirty="0" err="1"/>
              <a:t>Apa</a:t>
            </a:r>
            <a:r>
              <a:rPr lang="en-US" sz="2400" i="1" dirty="0"/>
              <a:t> </a:t>
            </a:r>
            <a:r>
              <a:rPr lang="en-US" sz="2400" i="1" dirty="0" err="1"/>
              <a:t>kamu</a:t>
            </a:r>
            <a:r>
              <a:rPr lang="en-US" sz="2400" i="1" dirty="0"/>
              <a:t> </a:t>
            </a:r>
            <a:r>
              <a:rPr lang="en-US" sz="2400" i="1" dirty="0" err="1"/>
              <a:t>bercanda</a:t>
            </a:r>
            <a:r>
              <a:rPr lang="en-US" sz="2400" i="1" dirty="0"/>
              <a:t>?</a:t>
            </a:r>
            <a:endParaRPr lang="en-US" sz="2400" dirty="0"/>
          </a:p>
          <a:p>
            <a:r>
              <a:rPr lang="en-US" sz="2400" dirty="0"/>
              <a:t>You must be joking/kidding! </a:t>
            </a:r>
            <a:r>
              <a:rPr lang="en-US" sz="2400" i="1" dirty="0" err="1"/>
              <a:t>Kamu</a:t>
            </a:r>
            <a:r>
              <a:rPr lang="en-US" sz="2400" i="1" dirty="0"/>
              <a:t> </a:t>
            </a:r>
            <a:r>
              <a:rPr lang="en-US" sz="2400" i="1" dirty="0" err="1"/>
              <a:t>pasti</a:t>
            </a:r>
            <a:r>
              <a:rPr lang="en-US" sz="2400" i="1" dirty="0"/>
              <a:t> </a:t>
            </a:r>
            <a:r>
              <a:rPr lang="en-US" sz="2400" i="1" dirty="0" err="1"/>
              <a:t>bercanda</a:t>
            </a:r>
            <a:r>
              <a:rPr lang="en-US" sz="2400" i="1" dirty="0"/>
              <a:t>!</a:t>
            </a:r>
            <a:endParaRPr lang="en-US" sz="2400" dirty="0"/>
          </a:p>
          <a:p>
            <a:r>
              <a:rPr lang="en-US" sz="2400" dirty="0"/>
              <a:t>Oh, no! that’s not true! </a:t>
            </a:r>
            <a:r>
              <a:rPr lang="en-US" sz="2400" i="1" dirty="0"/>
              <a:t>Oh, </a:t>
            </a:r>
            <a:r>
              <a:rPr lang="en-US" sz="2400" i="1" dirty="0" err="1"/>
              <a:t>tidak</a:t>
            </a:r>
            <a:r>
              <a:rPr lang="en-US" sz="2400" i="1" dirty="0"/>
              <a:t>! </a:t>
            </a:r>
            <a:r>
              <a:rPr lang="en-US" sz="2400" i="1" dirty="0" err="1"/>
              <a:t>Itu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benar</a:t>
            </a:r>
            <a:r>
              <a:rPr lang="en-US" sz="2400" i="1" dirty="0"/>
              <a:t>!</a:t>
            </a:r>
            <a:endParaRPr lang="en-US" sz="2400" dirty="0"/>
          </a:p>
          <a:p>
            <a:r>
              <a:rPr lang="en-US" sz="2400" dirty="0"/>
              <a:t>You don’t say! </a:t>
            </a:r>
            <a:r>
              <a:rPr lang="en-US" sz="2400" i="1" dirty="0" err="1"/>
              <a:t>Kamu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boleh</a:t>
            </a:r>
            <a:r>
              <a:rPr lang="en-US" sz="2400" i="1" dirty="0"/>
              <a:t> </a:t>
            </a:r>
            <a:r>
              <a:rPr lang="en-US" sz="2400" i="1" dirty="0" err="1"/>
              <a:t>mengatakannya</a:t>
            </a:r>
            <a:r>
              <a:rPr lang="en-US" sz="2400" i="1" dirty="0"/>
              <a:t>!</a:t>
            </a:r>
            <a:endParaRPr lang="en-US" sz="2400" dirty="0"/>
          </a:p>
          <a:p>
            <a:r>
              <a:rPr lang="en-US" sz="2400" dirty="0"/>
              <a:t>Seeing is believing. </a:t>
            </a:r>
            <a:r>
              <a:rPr lang="en-US" sz="2400" i="1" dirty="0" err="1"/>
              <a:t>Melihat</a:t>
            </a:r>
            <a:r>
              <a:rPr lang="en-US" sz="2400" i="1" dirty="0"/>
              <a:t> </a:t>
            </a:r>
            <a:r>
              <a:rPr lang="en-US" sz="2400" i="1" dirty="0" err="1"/>
              <a:t>berarti</a:t>
            </a:r>
            <a:r>
              <a:rPr lang="en-US" sz="2400" i="1" dirty="0"/>
              <a:t> </a:t>
            </a:r>
            <a:r>
              <a:rPr lang="en-US" sz="2400" i="1" dirty="0" err="1"/>
              <a:t>mempercayai</a:t>
            </a:r>
            <a:endParaRPr lang="en-US" sz="2400" dirty="0"/>
          </a:p>
          <a:p>
            <a:r>
              <a:rPr lang="en-US" sz="2400" dirty="0"/>
              <a:t>Really? That sounds interesting. </a:t>
            </a:r>
            <a:r>
              <a:rPr lang="en-US" sz="2400" i="1" dirty="0" err="1" smtClean="0"/>
              <a:t>Benarkah</a:t>
            </a:r>
            <a:r>
              <a:rPr lang="en-US" sz="2400" i="1" dirty="0" smtClean="0"/>
              <a:t>? </a:t>
            </a:r>
            <a:r>
              <a:rPr lang="en-US" sz="2400" i="1" dirty="0" err="1" smtClean="0"/>
              <a:t>Kedengaran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menarik</a:t>
            </a:r>
            <a:r>
              <a:rPr lang="en-US" sz="2400" i="1" dirty="0" smtClean="0"/>
              <a:t>.</a:t>
            </a:r>
            <a:endParaRPr lang="en-US" sz="2400" dirty="0"/>
          </a:p>
          <a:p>
            <a:r>
              <a:rPr lang="en-US" sz="2400" dirty="0"/>
              <a:t>Really? It’s surprising that. </a:t>
            </a:r>
            <a:r>
              <a:rPr lang="en-US" sz="2400" i="1" dirty="0" err="1"/>
              <a:t>Benarkah</a:t>
            </a:r>
            <a:r>
              <a:rPr lang="en-US" sz="2400" i="1" dirty="0"/>
              <a:t>? </a:t>
            </a:r>
            <a:r>
              <a:rPr lang="en-US" sz="2400" i="1" dirty="0" err="1"/>
              <a:t>Itu</a:t>
            </a:r>
            <a:r>
              <a:rPr lang="en-US" sz="2400" i="1" dirty="0"/>
              <a:t> </a:t>
            </a:r>
            <a:r>
              <a:rPr lang="en-US" sz="2400" i="1" dirty="0" err="1"/>
              <a:t>mengejutkannya</a:t>
            </a:r>
            <a:r>
              <a:rPr lang="en-US" sz="2400" i="1" dirty="0"/>
              <a:t>.</a:t>
            </a:r>
            <a:endParaRPr lang="en-US" sz="2400" dirty="0"/>
          </a:p>
          <a:p>
            <a:r>
              <a:rPr lang="en-US" sz="2400" dirty="0"/>
              <a:t>Good heavens</a:t>
            </a:r>
            <a:r>
              <a:rPr lang="en-US" sz="2400" i="1" dirty="0"/>
              <a:t>. </a:t>
            </a:r>
            <a:r>
              <a:rPr lang="en-US" sz="2400" i="1" dirty="0" err="1"/>
              <a:t>surga</a:t>
            </a:r>
            <a:r>
              <a:rPr lang="en-US" sz="2400" i="1" dirty="0"/>
              <a:t> </a:t>
            </a:r>
            <a:r>
              <a:rPr lang="en-US" sz="2400" i="1" dirty="0" err="1"/>
              <a:t>bagus</a:t>
            </a:r>
            <a:endParaRPr lang="en-US" sz="2400" dirty="0"/>
          </a:p>
          <a:p>
            <a:r>
              <a:rPr lang="en-US" sz="2400" dirty="0"/>
              <a:t>My goodness! </a:t>
            </a:r>
            <a:r>
              <a:rPr lang="en-US" sz="2400" i="1" dirty="0" err="1"/>
              <a:t>kebaikanku</a:t>
            </a:r>
            <a:endParaRPr lang="en-US" sz="2400" dirty="0"/>
          </a:p>
          <a:p>
            <a:r>
              <a:rPr lang="en-US" sz="2400" dirty="0"/>
              <a:t>This is really a surprise! </a:t>
            </a:r>
            <a:r>
              <a:rPr lang="en-US" sz="2400" i="1" dirty="0" err="1"/>
              <a:t>Ini</a:t>
            </a:r>
            <a:r>
              <a:rPr lang="en-US" sz="2400" i="1" dirty="0"/>
              <a:t> </a:t>
            </a:r>
            <a:r>
              <a:rPr lang="en-US" sz="2400" i="1" dirty="0" err="1"/>
              <a:t>benar-benar</a:t>
            </a:r>
            <a:r>
              <a:rPr lang="en-US" sz="2400" i="1" dirty="0"/>
              <a:t> </a:t>
            </a:r>
            <a:r>
              <a:rPr lang="en-US" sz="2400" i="1" dirty="0" err="1"/>
              <a:t>sebuah</a:t>
            </a:r>
            <a:r>
              <a:rPr lang="en-US" sz="2400" i="1" dirty="0"/>
              <a:t> </a:t>
            </a:r>
            <a:r>
              <a:rPr lang="en-US" sz="2400" i="1" dirty="0" err="1"/>
              <a:t>kejutan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194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9653"/>
            <a:ext cx="8964488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1 (In the school)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 : </a:t>
            </a:r>
            <a:r>
              <a:rPr lang="en-US" dirty="0" smtClean="0"/>
              <a:t> </a:t>
            </a:r>
            <a:r>
              <a:rPr lang="en-US" sz="2500" dirty="0" err="1" smtClean="0"/>
              <a:t>Dinda</a:t>
            </a:r>
            <a:r>
              <a:rPr lang="en-US" sz="2500" dirty="0"/>
              <a:t>, do you know something</a:t>
            </a:r>
            <a:r>
              <a:rPr lang="en-US" sz="25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B : About </a:t>
            </a:r>
            <a:r>
              <a:rPr lang="en-US" sz="2500" dirty="0"/>
              <a:t>what? 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A : </a:t>
            </a:r>
            <a:r>
              <a:rPr lang="en-US" sz="2500" dirty="0" smtClean="0"/>
              <a:t>About </a:t>
            </a:r>
            <a:r>
              <a:rPr lang="en-US" sz="2500" dirty="0"/>
              <a:t>your score 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B : </a:t>
            </a:r>
            <a:r>
              <a:rPr lang="en-US" sz="2500" dirty="0" smtClean="0"/>
              <a:t>About </a:t>
            </a:r>
            <a:r>
              <a:rPr lang="en-US" sz="2500" dirty="0"/>
              <a:t>my examination score? 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A : </a:t>
            </a:r>
            <a:r>
              <a:rPr lang="en-US" sz="2500" dirty="0" smtClean="0"/>
              <a:t>Yes</a:t>
            </a:r>
            <a:r>
              <a:rPr lang="en-US" sz="2500" dirty="0"/>
              <a:t>, I hear that you get 100 in mathematic 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B : </a:t>
            </a:r>
            <a:r>
              <a:rPr lang="en-US" sz="2500" dirty="0"/>
              <a:t>I don’t believe it </a:t>
            </a:r>
            <a:r>
              <a:rPr lang="en-US" sz="2500" dirty="0" smtClean="0"/>
              <a:t>, </a:t>
            </a:r>
            <a:r>
              <a:rPr lang="en-US" sz="2500" dirty="0"/>
              <a:t>are you serious? 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A : </a:t>
            </a:r>
            <a:r>
              <a:rPr lang="en-US" sz="2500" dirty="0" smtClean="0"/>
              <a:t>Yes</a:t>
            </a:r>
            <a:r>
              <a:rPr lang="en-US" sz="2500" dirty="0"/>
              <a:t>, of course 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B : I don’t believe it, mathematic is difficult major for me .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A : </a:t>
            </a:r>
            <a:r>
              <a:rPr lang="en-US" sz="2500" dirty="0" smtClean="0"/>
              <a:t>But </a:t>
            </a:r>
            <a:r>
              <a:rPr lang="en-US" sz="2500" dirty="0"/>
              <a:t>the fact you got it ,</a:t>
            </a:r>
            <a:r>
              <a:rPr lang="en-US" sz="2500" dirty="0" smtClean="0"/>
              <a:t>Congratulation</a:t>
            </a:r>
            <a:r>
              <a:rPr lang="en-US" sz="2500" dirty="0"/>
              <a:t>! 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B : Okay thank you but I never believe that .</a:t>
            </a:r>
          </a:p>
        </p:txBody>
      </p:sp>
    </p:spTree>
    <p:extLst>
      <p:ext uri="{BB962C8B-B14F-4D97-AF65-F5344CB8AC3E}">
        <p14:creationId xmlns:p14="http://schemas.microsoft.com/office/powerpoint/2010/main" val="26812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Nely</a:t>
            </a:r>
            <a:r>
              <a:rPr lang="en-US" sz="2400" dirty="0"/>
              <a:t> : Hi, </a:t>
            </a:r>
            <a:r>
              <a:rPr lang="en-US" sz="2400" dirty="0" err="1"/>
              <a:t>Diny</a:t>
            </a:r>
            <a:r>
              <a:rPr lang="en-US" sz="2400" dirty="0"/>
              <a:t>. Where is Johan now? I have not seen him for three days.</a:t>
            </a:r>
            <a:br>
              <a:rPr lang="en-US" sz="2400" dirty="0"/>
            </a:br>
            <a:r>
              <a:rPr lang="en-US" sz="2400" dirty="0" err="1"/>
              <a:t>Diny</a:t>
            </a:r>
            <a:r>
              <a:rPr lang="en-US" sz="2400" dirty="0"/>
              <a:t> : Have you known that Johan is sick? He got fever. He has been hospitalized.</a:t>
            </a:r>
            <a:br>
              <a:rPr lang="en-US" sz="2400" dirty="0"/>
            </a:br>
            <a:r>
              <a:rPr lang="en-US" sz="2400" dirty="0" err="1"/>
              <a:t>Nely</a:t>
            </a:r>
            <a:r>
              <a:rPr lang="en-US" sz="2400" dirty="0"/>
              <a:t> : Are you sure? </a:t>
            </a:r>
            <a:r>
              <a:rPr lang="en-US" sz="2400" b="1" u="sng" dirty="0"/>
              <a:t>You must be kidding me</a:t>
            </a:r>
            <a:r>
              <a:rPr lang="en-US" sz="2400" dirty="0"/>
              <a:t>. I called him yesterday.</a:t>
            </a:r>
            <a:br>
              <a:rPr lang="en-US" sz="2400" dirty="0"/>
            </a:br>
            <a:r>
              <a:rPr lang="en-US" sz="2400" dirty="0" err="1"/>
              <a:t>Diny</a:t>
            </a:r>
            <a:r>
              <a:rPr lang="en-US" sz="2400" dirty="0"/>
              <a:t> : Yes I was in the hospital when you called him yesterday</a:t>
            </a:r>
            <a:br>
              <a:rPr lang="en-US" sz="2400" dirty="0"/>
            </a:br>
            <a:r>
              <a:rPr lang="en-US" sz="2400" dirty="0" err="1"/>
              <a:t>Nely</a:t>
            </a:r>
            <a:r>
              <a:rPr lang="en-US" sz="2400" dirty="0"/>
              <a:t> : Oh, Really? I never realize it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What </a:t>
            </a:r>
            <a:r>
              <a:rPr lang="en-US" sz="2400" dirty="0"/>
              <a:t>happens with Johan</a:t>
            </a:r>
            <a:r>
              <a:rPr lang="en-US" sz="2400" dirty="0" smtClean="0"/>
              <a:t>?</a:t>
            </a:r>
            <a:endParaRPr lang="en-US" sz="2400" dirty="0"/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/>
              <a:t>Johan treated in hospital because he got </a:t>
            </a:r>
            <a:r>
              <a:rPr lang="en-US" sz="2400" dirty="0" smtClean="0"/>
              <a:t>fever</a:t>
            </a:r>
            <a:endParaRPr lang="en-US" sz="2400" dirty="0"/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smtClean="0"/>
              <a:t>Johan </a:t>
            </a:r>
            <a:r>
              <a:rPr lang="en-US" sz="2400" dirty="0"/>
              <a:t>is staying at </a:t>
            </a:r>
            <a:r>
              <a:rPr lang="en-US" sz="2400" dirty="0" smtClean="0"/>
              <a:t>home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err="1" smtClean="0"/>
              <a:t>Nely</a:t>
            </a:r>
            <a:r>
              <a:rPr lang="en-US" sz="2400" dirty="0" smtClean="0"/>
              <a:t> </a:t>
            </a:r>
            <a:r>
              <a:rPr lang="en-US" sz="2400" dirty="0"/>
              <a:t>was sick, she has been </a:t>
            </a:r>
            <a:r>
              <a:rPr lang="en-US" sz="2400" dirty="0" smtClean="0"/>
              <a:t>hospitalized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err="1" smtClean="0"/>
              <a:t>Diny</a:t>
            </a:r>
            <a:r>
              <a:rPr lang="en-US" sz="2400" dirty="0" smtClean="0"/>
              <a:t> </a:t>
            </a:r>
            <a:r>
              <a:rPr lang="en-US" sz="2400" dirty="0"/>
              <a:t>got fever, she has been </a:t>
            </a:r>
            <a:r>
              <a:rPr lang="en-US" sz="2400" dirty="0" smtClean="0"/>
              <a:t>hospitalized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smtClean="0"/>
              <a:t>Johan </a:t>
            </a:r>
            <a:r>
              <a:rPr lang="en-US" sz="2400" dirty="0"/>
              <a:t>called </a:t>
            </a:r>
            <a:r>
              <a:rPr lang="en-US" sz="2400" dirty="0" err="1"/>
              <a:t>Nely</a:t>
            </a:r>
            <a:r>
              <a:rPr lang="en-US" sz="2400" dirty="0"/>
              <a:t> because he got sick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8794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5342"/>
            <a:ext cx="889248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Jack : Whose motorbike is that?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/>
              <a:t>Dany</a:t>
            </a:r>
            <a:r>
              <a:rPr lang="en-US" sz="2800" dirty="0"/>
              <a:t> : It is David’s.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Jack : _________________.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/>
              <a:t>Dany</a:t>
            </a:r>
            <a:r>
              <a:rPr lang="en-US" sz="2800" dirty="0"/>
              <a:t> : No, I’m not. I saw him riding that motorbike this morning.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Jack : What a surprise!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3. The suitable expression to complete the dialogue is …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A. It’s true.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B. I’m serious.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C. Are you kidding me?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D. Do you know about that?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E. I'm really glad to know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6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think she/ he say?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2847975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958" y="1212395"/>
            <a:ext cx="3352800" cy="2792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ttps://1.bp.blogspot.com/-quPAS6OHdV4/W8SW7BN9vjI/AAAAAAAAAOA/nxHhWZ-YcnYbvZg-eUze6ag3sYi7cTEXQCLcBGAs/s1600/DBI%2B-%2BAmazement%2BSurprise%2BDisebelie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757" y="1347339"/>
            <a:ext cx="2758243" cy="2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s://media.istockphoto.com/photos/head-shot-portrait-of-shocked-frustrated-woman-picture-id1174454641?b=1&amp;k=6&amp;m=1174454641&amp;s=170667a&amp;w=0&amp;h=LCOs9Q5HSH3ZgV3FyAVlLkoAwE57J7cYzvsM36t3Ado=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005064"/>
            <a:ext cx="3600400" cy="236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Wajah Terkejut, Terkejut, Mengherank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31006"/>
            <a:ext cx="2620026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1" descr="Terkejut unduh gratis - Fotografi saham Gambar Mengejutkan Shutterstock  Royalty-free - heran gambar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13" descr="Terkejut unduh gratis - Fotografi saham Gambar Mengejutkan Shutterstock  Royalty-free - heran gambar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5" descr="Terkejut unduh gratis - Fotografi saham Gambar Mengejutkan Shutterstock  Royalty-free - heran gambar 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7" descr="Terkejut unduh gratis - Fotografi saham Gambar Mengejutkan Shutterstock  Royalty-free - heran gambar 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4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erkejut unduh gratis - Fotografi saham Gambar Mengejutkan Shutterstock  Royalty-free - heran gambar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Terkejut unduh gratis - Fotografi saham Gambar Mengejutkan Shutterstock  Royalty-free - heran gamba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60338"/>
            <a:ext cx="4056386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static.inikpop.com/uploads/2017/01/Unyu-Ini-Dia-Kumpulan-Ekspresi-Kaget-Dari-Leader-Suho-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208339"/>
            <a:ext cx="4056386" cy="364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Sulit Tunjukan Ekspresi Terkejut Ungkap Resiko Penyakit Jantung Anda -  Sriwijaya Po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808" y="-534986"/>
            <a:ext cx="4957192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Bayi Lucu Terkejut, Ekspresi Wajah kaget, Takut, Nangis - YouTub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208340"/>
            <a:ext cx="4932040" cy="363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06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WHAT IS EXPESSING SURPRISE…?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EXPRESSING SURPRISE IS AN EXPRESSION OF SOMEONE WHEN GETTING A </a:t>
            </a:r>
            <a:r>
              <a:rPr lang="en-US" dirty="0" smtClean="0"/>
              <a:t>SURPRISE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EXAMPLE WHEN SOMEONE GOT A PRESENT,SAW OR HEARD GOOD OR BAD NEWS,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5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dirty="0"/>
              <a:t>is?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solidFill>
                  <a:schemeClr val="tx1"/>
                </a:solidFill>
              </a:rPr>
              <a:t>Telling Surprising News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>
              <a:buFont typeface="Wingdings" pitchFamily="2" charset="2"/>
              <a:buChar char="§"/>
            </a:pPr>
            <a:r>
              <a:rPr lang="en-US" sz="2800" dirty="0" smtClean="0"/>
              <a:t>Believe </a:t>
            </a:r>
            <a:r>
              <a:rPr lang="en-US" sz="2800" dirty="0"/>
              <a:t>it or not?</a:t>
            </a:r>
          </a:p>
          <a:p>
            <a:pPr fontAlgn="base"/>
            <a:r>
              <a:rPr lang="en-US" sz="2800" dirty="0"/>
              <a:t>You may not believe it, but…..</a:t>
            </a:r>
          </a:p>
          <a:p>
            <a:pPr fontAlgn="base"/>
            <a:r>
              <a:rPr lang="en-US" sz="2800" dirty="0"/>
              <a:t>Can you believe this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Guess what! </a:t>
            </a:r>
            <a:r>
              <a:rPr lang="en-US" sz="2800" i="1" dirty="0" err="1"/>
              <a:t>Coba</a:t>
            </a:r>
            <a:r>
              <a:rPr lang="en-US" sz="2800" i="1" dirty="0"/>
              <a:t> </a:t>
            </a:r>
            <a:r>
              <a:rPr lang="en-US" sz="2800" i="1" dirty="0" err="1"/>
              <a:t>tebak</a:t>
            </a:r>
            <a:endParaRPr lang="en-US" sz="2800" dirty="0"/>
          </a:p>
          <a:p>
            <a:r>
              <a:rPr lang="en-US" sz="2800" dirty="0"/>
              <a:t>Surprise! </a:t>
            </a:r>
            <a:r>
              <a:rPr lang="en-US" sz="2800" i="1" dirty="0" err="1"/>
              <a:t>Kejutan</a:t>
            </a:r>
            <a:endParaRPr lang="en-US" sz="2800" dirty="0"/>
          </a:p>
          <a:p>
            <a:r>
              <a:rPr lang="en-US" sz="2800" dirty="0"/>
              <a:t>I’ve got news, for you. </a:t>
            </a:r>
            <a:r>
              <a:rPr lang="en-US" sz="2800" i="1" dirty="0" err="1"/>
              <a:t>Aku</a:t>
            </a:r>
            <a:r>
              <a:rPr lang="en-US" sz="2800" i="1" dirty="0"/>
              <a:t> </a:t>
            </a:r>
            <a:r>
              <a:rPr lang="en-US" sz="2800" i="1" dirty="0" err="1"/>
              <a:t>punya</a:t>
            </a:r>
            <a:r>
              <a:rPr lang="en-US" sz="2800" i="1" dirty="0"/>
              <a:t> </a:t>
            </a:r>
            <a:r>
              <a:rPr lang="en-US" sz="2800" i="1" dirty="0" err="1"/>
              <a:t>berita</a:t>
            </a:r>
            <a:r>
              <a:rPr lang="en-US" sz="2800" i="1" dirty="0"/>
              <a:t> </a:t>
            </a:r>
            <a:r>
              <a:rPr lang="en-US" sz="2800" i="1" dirty="0" err="1"/>
              <a:t>untukmu</a:t>
            </a:r>
            <a:endParaRPr lang="en-US" sz="2800" dirty="0"/>
          </a:p>
          <a:p>
            <a:r>
              <a:rPr lang="en-US" sz="2800" dirty="0"/>
              <a:t>Do you know what? 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tahu</a:t>
            </a:r>
            <a:r>
              <a:rPr lang="en-US" sz="2800" i="1" dirty="0"/>
              <a:t> </a:t>
            </a:r>
            <a:r>
              <a:rPr lang="en-US" sz="2800" i="1" dirty="0" err="1"/>
              <a:t>apa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dirty="0"/>
              <a:t>You won’t believe it! 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akan</a:t>
            </a:r>
            <a:r>
              <a:rPr lang="en-US" sz="2800" i="1" dirty="0"/>
              <a:t> </a:t>
            </a:r>
            <a:r>
              <a:rPr lang="en-US" sz="2800" i="1" dirty="0" err="1"/>
              <a:t>percaya</a:t>
            </a:r>
            <a:r>
              <a:rPr lang="en-US" sz="2800" i="1" dirty="0"/>
              <a:t> </a:t>
            </a:r>
            <a:r>
              <a:rPr lang="en-US" sz="2800" i="1" dirty="0" err="1"/>
              <a:t>itu</a:t>
            </a:r>
            <a:r>
              <a:rPr lang="en-US" sz="2800" i="1" dirty="0"/>
              <a:t>!</a:t>
            </a:r>
            <a:endParaRPr lang="en-US" sz="2800" dirty="0"/>
          </a:p>
          <a:p>
            <a:endParaRPr lang="en-US" sz="2800" dirty="0"/>
          </a:p>
          <a:p>
            <a:pPr marL="11430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56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EXPRESSIONS OF SURPRISE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a surprise!</a:t>
            </a:r>
            <a:r>
              <a:rPr lang="en-US" dirty="0"/>
              <a:t> (</a:t>
            </a:r>
            <a:r>
              <a:rPr lang="en-US" dirty="0" err="1"/>
              <a:t>Betapa</a:t>
            </a:r>
            <a:r>
              <a:rPr lang="en-US" dirty="0"/>
              <a:t> </a:t>
            </a:r>
            <a:r>
              <a:rPr lang="en-US" dirty="0" err="1"/>
              <a:t>mengejutkan</a:t>
            </a:r>
            <a:r>
              <a:rPr lang="en-US" dirty="0"/>
              <a:t>!)</a:t>
            </a:r>
          </a:p>
          <a:p>
            <a:r>
              <a:rPr lang="en-US" b="1" dirty="0"/>
              <a:t>Oh! Wow!</a:t>
            </a:r>
            <a:r>
              <a:rPr lang="en-US" dirty="0"/>
              <a:t> (Oh! Wow!).</a:t>
            </a:r>
          </a:p>
          <a:p>
            <a:r>
              <a:rPr lang="en-US" b="1" dirty="0"/>
              <a:t>Great.</a:t>
            </a:r>
            <a:r>
              <a:rPr lang="en-US" dirty="0"/>
              <a:t> (</a:t>
            </a:r>
            <a:r>
              <a:rPr lang="en-US" dirty="0" err="1"/>
              <a:t>Hebat</a:t>
            </a:r>
            <a:r>
              <a:rPr lang="en-US" dirty="0"/>
              <a:t>).</a:t>
            </a:r>
          </a:p>
          <a:p>
            <a:r>
              <a:rPr lang="en-US" b="1" dirty="0"/>
              <a:t>Incredible.</a:t>
            </a:r>
            <a:r>
              <a:rPr lang="en-US" dirty="0"/>
              <a:t> (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).</a:t>
            </a:r>
          </a:p>
          <a:p>
            <a:r>
              <a:rPr lang="en-US" b="1" dirty="0"/>
              <a:t>I am amazed at…</a:t>
            </a:r>
            <a:r>
              <a:rPr lang="en-US" dirty="0"/>
              <a:t> (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kagum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…).</a:t>
            </a:r>
          </a:p>
          <a:p>
            <a:r>
              <a:rPr lang="en-US" b="1" dirty="0"/>
              <a:t>That’s unbelievable!</a:t>
            </a:r>
            <a:r>
              <a:rPr lang="en-US" dirty="0"/>
              <a:t> 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dipercaya</a:t>
            </a:r>
            <a:r>
              <a:rPr lang="en-US" dirty="0"/>
              <a:t>!).</a:t>
            </a:r>
          </a:p>
          <a:p>
            <a:r>
              <a:rPr lang="en-US" b="1" dirty="0"/>
              <a:t>This really a big surprise</a:t>
            </a:r>
            <a:r>
              <a:rPr lang="en-US" dirty="0"/>
              <a:t> (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kejutan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).</a:t>
            </a:r>
          </a:p>
          <a:p>
            <a:r>
              <a:rPr lang="en-US" b="1" dirty="0"/>
              <a:t>That was very surprising!</a:t>
            </a:r>
            <a:r>
              <a:rPr lang="en-US" dirty="0"/>
              <a:t> (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mengejutkan</a:t>
            </a:r>
            <a:r>
              <a:rPr lang="en-US" dirty="0" smtClean="0"/>
              <a:t>!).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74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EXPRESSIONS OF SURPRISE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Is </a:t>
            </a:r>
            <a:r>
              <a:rPr lang="en-US" sz="2800" b="1" dirty="0"/>
              <a:t>it true?</a:t>
            </a:r>
            <a:r>
              <a:rPr lang="en-US" sz="2800" dirty="0"/>
              <a:t> (</a:t>
            </a:r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benar</a:t>
            </a:r>
            <a:r>
              <a:rPr lang="en-US" sz="2800" dirty="0"/>
              <a:t>?).</a:t>
            </a:r>
          </a:p>
          <a:p>
            <a:r>
              <a:rPr lang="en-US" sz="2800" b="1" dirty="0"/>
              <a:t>My goodness!</a:t>
            </a:r>
            <a:r>
              <a:rPr lang="en-US" sz="2800" dirty="0"/>
              <a:t> (</a:t>
            </a:r>
            <a:r>
              <a:rPr lang="en-US" sz="2800" dirty="0" err="1"/>
              <a:t>Astaga</a:t>
            </a:r>
            <a:r>
              <a:rPr lang="en-US" sz="2800" dirty="0"/>
              <a:t>).</a:t>
            </a:r>
          </a:p>
          <a:p>
            <a:r>
              <a:rPr lang="en-US" sz="2800" b="1" dirty="0"/>
              <a:t>Are you serious?</a:t>
            </a:r>
            <a:r>
              <a:rPr lang="en-US" sz="2800" dirty="0"/>
              <a:t> (</a:t>
            </a:r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serius</a:t>
            </a:r>
            <a:r>
              <a:rPr lang="en-US" sz="2800" dirty="0"/>
              <a:t>?).</a:t>
            </a:r>
          </a:p>
          <a:p>
            <a:r>
              <a:rPr lang="en-US" sz="2800" b="1" dirty="0"/>
              <a:t>You must be joking</a:t>
            </a:r>
            <a:r>
              <a:rPr lang="en-US" sz="2800" dirty="0"/>
              <a:t> (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pasti</a:t>
            </a:r>
            <a:r>
              <a:rPr lang="en-US" sz="2800" dirty="0"/>
              <a:t> </a:t>
            </a:r>
            <a:r>
              <a:rPr lang="en-US" sz="2800" dirty="0" err="1"/>
              <a:t>bercanda</a:t>
            </a:r>
            <a:r>
              <a:rPr lang="en-US" sz="2800" dirty="0"/>
              <a:t>).</a:t>
            </a:r>
          </a:p>
          <a:p>
            <a:r>
              <a:rPr lang="en-US" sz="2800" b="1" dirty="0"/>
              <a:t>It was beyond belief</a:t>
            </a:r>
            <a:r>
              <a:rPr lang="en-US" sz="2800" dirty="0"/>
              <a:t> (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melampaui</a:t>
            </a:r>
            <a:r>
              <a:rPr lang="en-US" sz="2800" dirty="0"/>
              <a:t> </a:t>
            </a:r>
            <a:r>
              <a:rPr lang="en-US" sz="2800" dirty="0" err="1"/>
              <a:t>keyakinan</a:t>
            </a:r>
            <a:r>
              <a:rPr lang="en-US" sz="2800" dirty="0"/>
              <a:t>).</a:t>
            </a:r>
          </a:p>
          <a:p>
            <a:r>
              <a:rPr lang="en-US" sz="2800" b="1" dirty="0"/>
              <a:t>You make me shock!</a:t>
            </a:r>
            <a:r>
              <a:rPr lang="en-US" sz="2800" dirty="0"/>
              <a:t> (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membuatku</a:t>
            </a:r>
            <a:r>
              <a:rPr lang="en-US" sz="2800" dirty="0"/>
              <a:t> </a:t>
            </a:r>
            <a:r>
              <a:rPr lang="en-US" sz="2800" dirty="0" err="1"/>
              <a:t>terkejut</a:t>
            </a:r>
            <a:r>
              <a:rPr lang="en-US" sz="2800" dirty="0"/>
              <a:t>).</a:t>
            </a:r>
          </a:p>
          <a:p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028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Responding</a:t>
            </a:r>
            <a:endParaRPr 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186383"/>
              </p:ext>
            </p:extLst>
          </p:nvPr>
        </p:nvGraphicFramePr>
        <p:xfrm>
          <a:off x="284593" y="1484784"/>
          <a:ext cx="8535878" cy="5187906"/>
        </p:xfrm>
        <a:graphic>
          <a:graphicData uri="http://schemas.openxmlformats.org/drawingml/2006/table">
            <a:tbl>
              <a:tblPr/>
              <a:tblGrid>
                <a:gridCol w="4267939"/>
                <a:gridCol w="4267939"/>
              </a:tblGrid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Expressing surprise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Responding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Wow! What a surprise!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Yeah!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That’s a surprise!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It is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That’s very surprising!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Yup!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Really?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Positively!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What?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It’s true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Are you serious? You must be joking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I’m serious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You’re kidding!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No, I’m not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Fancy that!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It is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45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>
                          <a:effectLst/>
                        </a:rPr>
                        <a:t>I must say it surprises me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 b="1" dirty="0">
                          <a:effectLst/>
                        </a:rPr>
                        <a:t>Does it?</a:t>
                      </a:r>
                    </a:p>
                  </a:txBody>
                  <a:tcPr marR="952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7025" y="17430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  <a:cs typeface="Arial" pitchFamily="34" charset="0"/>
              </a:rPr>
              <a:t>Here are some expressions of surprise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38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Asking Expressing of Disbelief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Asking if you believe it or </a:t>
            </a:r>
            <a:r>
              <a:rPr lang="en-US" sz="2800" b="1" dirty="0" smtClean="0"/>
              <a:t>not.</a:t>
            </a:r>
            <a:endParaRPr lang="en-US" sz="2800" b="1" dirty="0"/>
          </a:p>
          <a:p>
            <a:r>
              <a:rPr lang="en-US" sz="2800" dirty="0"/>
              <a:t>Do you believe it? 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percaya</a:t>
            </a:r>
            <a:r>
              <a:rPr lang="en-US" sz="2800" i="1" dirty="0"/>
              <a:t> </a:t>
            </a:r>
            <a:r>
              <a:rPr lang="en-US" sz="2800" i="1" dirty="0" err="1"/>
              <a:t>itu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dirty="0"/>
              <a:t>Wouldn’t you believe it? 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akan</a:t>
            </a:r>
            <a:r>
              <a:rPr lang="en-US" sz="2800" i="1" dirty="0"/>
              <a:t> </a:t>
            </a:r>
            <a:r>
              <a:rPr lang="en-US" sz="2800" i="1" dirty="0" err="1"/>
              <a:t>percaya</a:t>
            </a:r>
            <a:r>
              <a:rPr lang="en-US" sz="2800" i="1" dirty="0"/>
              <a:t> </a:t>
            </a:r>
            <a:r>
              <a:rPr lang="en-US" sz="2800" i="1" dirty="0" err="1"/>
              <a:t>itu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dirty="0"/>
              <a:t>Can you imagine that? </a:t>
            </a:r>
            <a:r>
              <a:rPr lang="en-US" sz="2800" i="1" dirty="0" err="1"/>
              <a:t>Bisakah</a:t>
            </a:r>
            <a:r>
              <a:rPr lang="en-US" sz="2800" i="1" dirty="0"/>
              <a:t> 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membayangkan</a:t>
            </a:r>
            <a:r>
              <a:rPr lang="en-US" sz="2800" i="1" dirty="0"/>
              <a:t> </a:t>
            </a:r>
            <a:r>
              <a:rPr lang="en-US" sz="2800" i="1" dirty="0" err="1"/>
              <a:t>itu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dirty="0"/>
              <a:t>You don’t believe it, do you? 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percaya</a:t>
            </a:r>
            <a:r>
              <a:rPr lang="en-US" sz="2800" i="1" dirty="0"/>
              <a:t> </a:t>
            </a:r>
            <a:r>
              <a:rPr lang="en-US" sz="2800" i="1" dirty="0" err="1"/>
              <a:t>itu</a:t>
            </a:r>
            <a:r>
              <a:rPr lang="en-US" sz="2800" i="1" dirty="0"/>
              <a:t>, </a:t>
            </a:r>
            <a:r>
              <a:rPr lang="en-US" sz="2800" i="1" dirty="0" err="1"/>
              <a:t>kan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dirty="0"/>
              <a:t>Don’t you think it’s odd that….?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piker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aneh</a:t>
            </a:r>
            <a:r>
              <a:rPr lang="en-US" sz="2800" dirty="0" smtClean="0"/>
              <a:t>….?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1437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487</TotalTime>
  <Words>319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Expressing Surprised Disbeliave</vt:lpstr>
      <vt:lpstr>What do you think she/ he say?</vt:lpstr>
      <vt:lpstr>PowerPoint Presentation</vt:lpstr>
      <vt:lpstr>WHAT IS EXPESSING SURPRISE…?</vt:lpstr>
      <vt:lpstr>is?    Telling Surprising News</vt:lpstr>
      <vt:lpstr>SOME EXPRESSIONS OF SURPRISE</vt:lpstr>
      <vt:lpstr>SOME EXPRESSIONS OF SURPRISE</vt:lpstr>
      <vt:lpstr>Responding</vt:lpstr>
      <vt:lpstr>Asking Expressing of Disbelief</vt:lpstr>
      <vt:lpstr>Expressing of Disbelief</vt:lpstr>
      <vt:lpstr>Responding to Believe or Not. 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surprised /disbeliave</dc:title>
  <dc:creator>USER</dc:creator>
  <cp:lastModifiedBy>USER</cp:lastModifiedBy>
  <cp:revision>15</cp:revision>
  <dcterms:created xsi:type="dcterms:W3CDTF">2020-11-05T15:39:30Z</dcterms:created>
  <dcterms:modified xsi:type="dcterms:W3CDTF">2020-11-08T23:22:47Z</dcterms:modified>
</cp:coreProperties>
</file>