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85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56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5453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357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7675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477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151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23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7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58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8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5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16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00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EXPRESSIONS OF  </a:t>
            </a:r>
            <a:r>
              <a:rPr lang="en-US" dirty="0" smtClean="0"/>
              <a:t>OBLIGATION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smtClean="0"/>
              <a:t>BY : MISS INDAH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353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order to express the idea of obligation, to talk about rules , duties, or orders, to give strong advice to other people or to ourselves, </a:t>
            </a:r>
            <a:r>
              <a:rPr lang="en-US" sz="2400" b="1" dirty="0" smtClean="0"/>
              <a:t>must, have (got) to, should and ought to</a:t>
            </a:r>
            <a:r>
              <a:rPr lang="en-US" sz="2400" dirty="0" smtClean="0"/>
              <a:t> are used.</a:t>
            </a:r>
          </a:p>
          <a:p>
            <a:endParaRPr lang="en-US" sz="2400" dirty="0"/>
          </a:p>
          <a:p>
            <a:r>
              <a:rPr lang="en-US" sz="2400" dirty="0" smtClean="0"/>
              <a:t>According to oxford dictionary, obligation is the state of being forced to do something because it is your duty or because of a law to, etc. or something which you must do because you have promised, because of a law, etc.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070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35131"/>
            <a:ext cx="8596668" cy="770709"/>
          </a:xfrm>
        </p:spPr>
        <p:txBody>
          <a:bodyPr/>
          <a:lstStyle/>
          <a:p>
            <a:r>
              <a:rPr lang="en-US" dirty="0" smtClean="0"/>
              <a:t>KINDS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05840"/>
            <a:ext cx="8596668" cy="555171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Strong obligation </a:t>
            </a:r>
          </a:p>
          <a:p>
            <a:pPr marL="0" indent="0">
              <a:buNone/>
            </a:pPr>
            <a:r>
              <a:rPr lang="en-US" dirty="0" smtClean="0"/>
              <a:t>* Positive Obligation</a:t>
            </a:r>
          </a:p>
          <a:p>
            <a:pPr marL="0" indent="0">
              <a:buNone/>
            </a:pPr>
            <a:r>
              <a:rPr lang="en-US" dirty="0" smtClean="0"/>
              <a:t>A. Must  </a:t>
            </a:r>
          </a:p>
          <a:p>
            <a:pPr marL="0" indent="0">
              <a:buNone/>
            </a:pPr>
            <a:r>
              <a:rPr lang="en-US" dirty="0" smtClean="0"/>
              <a:t>Ex : My tooth is sore. I must go to the dentist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B. Have to</a:t>
            </a:r>
          </a:p>
          <a:p>
            <a:pPr marL="0" indent="0">
              <a:buNone/>
            </a:pPr>
            <a:r>
              <a:rPr lang="en-US" dirty="0" smtClean="0"/>
              <a:t>Ex : When go travelling, you have to carry a passport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* Negative Obligation</a:t>
            </a:r>
          </a:p>
          <a:p>
            <a:pPr marL="0" indent="0">
              <a:buNone/>
            </a:pPr>
            <a:r>
              <a:rPr lang="en-US" dirty="0" smtClean="0"/>
              <a:t>A. Must not</a:t>
            </a:r>
          </a:p>
          <a:p>
            <a:pPr marL="0" indent="0">
              <a:buNone/>
            </a:pPr>
            <a:r>
              <a:rPr lang="en-US" dirty="0" smtClean="0"/>
              <a:t>Ex : You must not bring food to the class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B. Don’t have to</a:t>
            </a:r>
          </a:p>
          <a:p>
            <a:pPr marL="0" indent="0">
              <a:buNone/>
            </a:pPr>
            <a:r>
              <a:rPr lang="en-US" dirty="0" smtClean="0"/>
              <a:t>Ex : You don’t have to write that note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015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444138"/>
            <a:ext cx="10306594" cy="5411894"/>
          </a:xfrm>
        </p:spPr>
        <p:txBody>
          <a:bodyPr/>
          <a:lstStyle/>
          <a:p>
            <a:r>
              <a:rPr lang="en-US" dirty="0" smtClean="0"/>
              <a:t>2. Weak Obligation</a:t>
            </a:r>
            <a:endParaRPr lang="en-US" dirty="0"/>
          </a:p>
          <a:p>
            <a:r>
              <a:rPr lang="en-US" dirty="0" smtClean="0"/>
              <a:t>A. Should </a:t>
            </a:r>
          </a:p>
          <a:p>
            <a:r>
              <a:rPr lang="en-US" dirty="0" smtClean="0"/>
              <a:t>Ex : Our friend is unwell. We should visit him</a:t>
            </a:r>
          </a:p>
          <a:p>
            <a:endParaRPr lang="en-US" dirty="0"/>
          </a:p>
          <a:p>
            <a:r>
              <a:rPr lang="en-US" dirty="0" smtClean="0"/>
              <a:t>B. Ought to</a:t>
            </a:r>
          </a:p>
          <a:p>
            <a:r>
              <a:rPr lang="en-US" dirty="0" smtClean="0"/>
              <a:t>Ex : You ought to prepare your bags the night before </a:t>
            </a:r>
            <a:r>
              <a:rPr lang="en-US" smtClean="0"/>
              <a:t>your flight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7627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206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EXPRESSIONS OF  OBLIGATION</vt:lpstr>
      <vt:lpstr>DEFINITION</vt:lpstr>
      <vt:lpstr>KINDS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EXPRESSING OBLIGATION</dc:title>
  <dc:creator>Lenovo</dc:creator>
  <cp:lastModifiedBy>Lenovo</cp:lastModifiedBy>
  <cp:revision>10</cp:revision>
  <dcterms:created xsi:type="dcterms:W3CDTF">2021-08-09T23:26:11Z</dcterms:created>
  <dcterms:modified xsi:type="dcterms:W3CDTF">2022-05-17T10:46:10Z</dcterms:modified>
</cp:coreProperties>
</file>