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8" r:id="rId3"/>
    <p:sldId id="257"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55B28587-BC14-4A86-9A2E-28758749E704}" type="datetimeFigureOut">
              <a:rPr lang="en-US" smtClean="0"/>
              <a:t>11/23/2021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10B320-1765-4EB5-90B0-F7D45A8234D7}" type="slidenum">
              <a:rPr lang="en-US" smtClean="0"/>
              <a:t>‹#›</a:t>
            </a:fld>
            <a:endParaRPr lang="en-US"/>
          </a:p>
        </p:txBody>
      </p:sp>
    </p:spTree>
    <p:extLst>
      <p:ext uri="{BB962C8B-B14F-4D97-AF65-F5344CB8AC3E}">
        <p14:creationId xmlns:p14="http://schemas.microsoft.com/office/powerpoint/2010/main" val="243273476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B28587-BC14-4A86-9A2E-28758749E704}" type="datetimeFigureOut">
              <a:rPr lang="en-US" smtClean="0"/>
              <a:t>11/23/2021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0B320-1765-4EB5-90B0-F7D45A8234D7}" type="slidenum">
              <a:rPr lang="en-US" smtClean="0"/>
              <a:t>‹#›</a:t>
            </a:fld>
            <a:endParaRPr lang="en-US"/>
          </a:p>
        </p:txBody>
      </p:sp>
    </p:spTree>
    <p:extLst>
      <p:ext uri="{BB962C8B-B14F-4D97-AF65-F5344CB8AC3E}">
        <p14:creationId xmlns:p14="http://schemas.microsoft.com/office/powerpoint/2010/main" val="1291573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B28587-BC14-4A86-9A2E-28758749E704}" type="datetimeFigureOut">
              <a:rPr lang="en-US" smtClean="0"/>
              <a:t>11/23/2021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10B320-1765-4EB5-90B0-F7D45A8234D7}" type="slidenum">
              <a:rPr lang="en-US" smtClean="0"/>
              <a:t>‹#›</a:t>
            </a:fld>
            <a:endParaRPr lang="en-US"/>
          </a:p>
        </p:txBody>
      </p:sp>
    </p:spTree>
    <p:extLst>
      <p:ext uri="{BB962C8B-B14F-4D97-AF65-F5344CB8AC3E}">
        <p14:creationId xmlns:p14="http://schemas.microsoft.com/office/powerpoint/2010/main" val="2299957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B28587-BC14-4A86-9A2E-28758749E704}" type="datetimeFigureOut">
              <a:rPr lang="en-US" smtClean="0"/>
              <a:t>11/23/2021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10B320-1765-4EB5-90B0-F7D45A8234D7}" type="slidenum">
              <a:rPr lang="en-US" smtClean="0"/>
              <a:t>‹#›</a:t>
            </a:fld>
            <a:endParaRPr lang="en-US"/>
          </a:p>
        </p:txBody>
      </p:sp>
    </p:spTree>
    <p:extLst>
      <p:ext uri="{BB962C8B-B14F-4D97-AF65-F5344CB8AC3E}">
        <p14:creationId xmlns:p14="http://schemas.microsoft.com/office/powerpoint/2010/main" val="3305502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55B28587-BC14-4A86-9A2E-28758749E704}" type="datetimeFigureOut">
              <a:rPr lang="en-US" smtClean="0"/>
              <a:t>11/23/2021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10B320-1765-4EB5-90B0-F7D45A8234D7}" type="slidenum">
              <a:rPr lang="en-US" smtClean="0"/>
              <a:t>‹#›</a:t>
            </a:fld>
            <a:endParaRPr lang="en-US"/>
          </a:p>
        </p:txBody>
      </p:sp>
    </p:spTree>
    <p:extLst>
      <p:ext uri="{BB962C8B-B14F-4D97-AF65-F5344CB8AC3E}">
        <p14:creationId xmlns:p14="http://schemas.microsoft.com/office/powerpoint/2010/main" val="428202156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B28587-BC14-4A86-9A2E-28758749E704}" type="datetimeFigureOut">
              <a:rPr lang="en-US" smtClean="0"/>
              <a:t>11/23/2021</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B10B320-1765-4EB5-90B0-F7D45A8234D7}" type="slidenum">
              <a:rPr lang="en-US" smtClean="0"/>
              <a:t>‹#›</a:t>
            </a:fld>
            <a:endParaRPr lang="en-US"/>
          </a:p>
        </p:txBody>
      </p:sp>
    </p:spTree>
    <p:extLst>
      <p:ext uri="{BB962C8B-B14F-4D97-AF65-F5344CB8AC3E}">
        <p14:creationId xmlns:p14="http://schemas.microsoft.com/office/powerpoint/2010/main" val="1596702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55B28587-BC14-4A86-9A2E-28758749E704}" type="datetimeFigureOut">
              <a:rPr lang="en-US" smtClean="0"/>
              <a:t>11/23/2021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10B320-1765-4EB5-90B0-F7D45A8234D7}"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586172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5B28587-BC14-4A86-9A2E-28758749E704}" type="datetimeFigureOut">
              <a:rPr lang="en-US" smtClean="0"/>
              <a:t>11/23/2021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10B320-1765-4EB5-90B0-F7D45A8234D7}" type="slidenum">
              <a:rPr lang="en-US" smtClean="0"/>
              <a:t>‹#›</a:t>
            </a:fld>
            <a:endParaRPr lang="en-US"/>
          </a:p>
        </p:txBody>
      </p:sp>
    </p:spTree>
    <p:extLst>
      <p:ext uri="{BB962C8B-B14F-4D97-AF65-F5344CB8AC3E}">
        <p14:creationId xmlns:p14="http://schemas.microsoft.com/office/powerpoint/2010/main" val="3926315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B28587-BC14-4A86-9A2E-28758749E704}" type="datetimeFigureOut">
              <a:rPr lang="en-US" smtClean="0"/>
              <a:t>11/23/2021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10B320-1765-4EB5-90B0-F7D45A8234D7}" type="slidenum">
              <a:rPr lang="en-US" smtClean="0"/>
              <a:t>‹#›</a:t>
            </a:fld>
            <a:endParaRPr lang="en-US"/>
          </a:p>
        </p:txBody>
      </p:sp>
    </p:spTree>
    <p:extLst>
      <p:ext uri="{BB962C8B-B14F-4D97-AF65-F5344CB8AC3E}">
        <p14:creationId xmlns:p14="http://schemas.microsoft.com/office/powerpoint/2010/main" val="3257825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55B28587-BC14-4A86-9A2E-28758749E704}" type="datetimeFigureOut">
              <a:rPr lang="en-US" smtClean="0"/>
              <a:t>11/23/2021</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7B10B320-1765-4EB5-90B0-F7D45A8234D7}" type="slidenum">
              <a:rPr lang="en-US" smtClean="0"/>
              <a:t>‹#›</a:t>
            </a:fld>
            <a:endParaRPr lang="en-US"/>
          </a:p>
        </p:txBody>
      </p:sp>
    </p:spTree>
    <p:extLst>
      <p:ext uri="{BB962C8B-B14F-4D97-AF65-F5344CB8AC3E}">
        <p14:creationId xmlns:p14="http://schemas.microsoft.com/office/powerpoint/2010/main" val="2078651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55B28587-BC14-4A86-9A2E-28758749E704}" type="datetimeFigureOut">
              <a:rPr lang="en-US" smtClean="0"/>
              <a:t>11/23/2021</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7B10B320-1765-4EB5-90B0-F7D45A8234D7}" type="slidenum">
              <a:rPr lang="en-US" smtClean="0"/>
              <a:t>‹#›</a:t>
            </a:fld>
            <a:endParaRPr lang="en-US"/>
          </a:p>
        </p:txBody>
      </p:sp>
    </p:spTree>
    <p:extLst>
      <p:ext uri="{BB962C8B-B14F-4D97-AF65-F5344CB8AC3E}">
        <p14:creationId xmlns:p14="http://schemas.microsoft.com/office/powerpoint/2010/main" val="1006085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55B28587-BC14-4A86-9A2E-28758749E704}" type="datetimeFigureOut">
              <a:rPr lang="en-US" smtClean="0"/>
              <a:t>11/23/2021</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B10B320-1765-4EB5-90B0-F7D45A8234D7}" type="slidenum">
              <a:rPr lang="en-US" smtClean="0"/>
              <a:t>‹#›</a:t>
            </a:fld>
            <a:endParaRPr lang="en-US"/>
          </a:p>
        </p:txBody>
      </p:sp>
    </p:spTree>
    <p:extLst>
      <p:ext uri="{BB962C8B-B14F-4D97-AF65-F5344CB8AC3E}">
        <p14:creationId xmlns:p14="http://schemas.microsoft.com/office/powerpoint/2010/main" val="343162456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dirty="0" smtClean="0"/>
              <a:t>EXPRESSION OF MAKING AN APPOINTMENT </a:t>
            </a:r>
            <a:endParaRPr lang="en-US" dirty="0"/>
          </a:p>
        </p:txBody>
      </p:sp>
      <p:sp>
        <p:nvSpPr>
          <p:cNvPr id="3" name="Subtitle 2"/>
          <p:cNvSpPr>
            <a:spLocks noGrp="1"/>
          </p:cNvSpPr>
          <p:nvPr>
            <p:ph type="subTitle" idx="1"/>
          </p:nvPr>
        </p:nvSpPr>
        <p:spPr/>
        <p:txBody>
          <a:bodyPr>
            <a:normAutofit/>
          </a:bodyPr>
          <a:lstStyle/>
          <a:p>
            <a:pPr algn="l"/>
            <a:r>
              <a:rPr lang="id-ID" sz="2800" dirty="0" smtClean="0"/>
              <a:t>BY: MISS ANNA</a:t>
            </a:r>
            <a:endParaRPr lang="en-US" sz="2800" dirty="0"/>
          </a:p>
        </p:txBody>
      </p:sp>
    </p:spTree>
    <p:extLst>
      <p:ext uri="{BB962C8B-B14F-4D97-AF65-F5344CB8AC3E}">
        <p14:creationId xmlns:p14="http://schemas.microsoft.com/office/powerpoint/2010/main" val="917287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4743" y="404950"/>
            <a:ext cx="7936121" cy="1110342"/>
          </a:xfrm>
        </p:spPr>
        <p:txBody>
          <a:bodyPr/>
          <a:lstStyle/>
          <a:p>
            <a:r>
              <a:rPr lang="en-US" dirty="0" smtClean="0"/>
              <a:t>TELEPHONE ETIQUETTE</a:t>
            </a:r>
            <a:endParaRPr lang="en-US" dirty="0"/>
          </a:p>
        </p:txBody>
      </p:sp>
      <p:sp>
        <p:nvSpPr>
          <p:cNvPr id="3" name="Content Placeholder 2"/>
          <p:cNvSpPr>
            <a:spLocks noGrp="1"/>
          </p:cNvSpPr>
          <p:nvPr>
            <p:ph idx="1"/>
          </p:nvPr>
        </p:nvSpPr>
        <p:spPr>
          <a:xfrm>
            <a:off x="966652" y="1881051"/>
            <a:ext cx="10175964" cy="4624251"/>
          </a:xfrm>
        </p:spPr>
        <p:txBody>
          <a:bodyPr>
            <a:normAutofit fontScale="25000" lnSpcReduction="20000"/>
          </a:bodyPr>
          <a:lstStyle/>
          <a:p>
            <a:pPr marL="0" indent="0">
              <a:buNone/>
            </a:pPr>
            <a:r>
              <a:rPr lang="en-US" sz="9600" dirty="0" smtClean="0"/>
              <a:t>To make a polite communication via telephone, you should know some proper etiquette in making a call </a:t>
            </a:r>
          </a:p>
          <a:p>
            <a:r>
              <a:rPr lang="en-US" sz="9600" dirty="0"/>
              <a:t> </a:t>
            </a:r>
            <a:r>
              <a:rPr lang="en-US" sz="9600" dirty="0" smtClean="0"/>
              <a:t>Greeting/ say hello to let the caller know you are picking up the phone. Telling the phone number’s owner if is it necessary. </a:t>
            </a:r>
          </a:p>
          <a:p>
            <a:r>
              <a:rPr lang="en-US" sz="9600" dirty="0" smtClean="0"/>
              <a:t>Don‘t let the caller wait too long. If the expected receiver is unavailable within 30 seconds, tell and apologize to the caller immediately in calm and polite tone of voice. You may offer the caller to leave a message.</a:t>
            </a:r>
          </a:p>
          <a:p>
            <a:r>
              <a:rPr lang="en-US" sz="9600" dirty="0" smtClean="0"/>
              <a:t>When making a call, tell who you are and with whom you want to speak in a polite tone</a:t>
            </a:r>
          </a:p>
          <a:p>
            <a:r>
              <a:rPr lang="en-US" sz="9600" dirty="0" smtClean="0"/>
              <a:t>If it’s your first time calling the receiver, introduce yourself and tell him or her how you got his or her number.</a:t>
            </a:r>
          </a:p>
          <a:p>
            <a:r>
              <a:rPr lang="en-US" sz="9600" dirty="0" smtClean="0"/>
              <a:t>Always bid farewell before hanging up the telephone.</a:t>
            </a:r>
          </a:p>
          <a:p>
            <a:endParaRPr lang="en-US" dirty="0" smtClean="0"/>
          </a:p>
          <a:p>
            <a:endParaRPr lang="en-US" dirty="0" smtClean="0"/>
          </a:p>
          <a:p>
            <a:endParaRPr lang="en-US" dirty="0" smtClean="0"/>
          </a:p>
          <a:p>
            <a:pPr marL="0" indent="0">
              <a:buNone/>
            </a:pPr>
            <a:r>
              <a:rPr lang="en-US" dirty="0" smtClean="0"/>
              <a:t> </a:t>
            </a:r>
            <a:endParaRPr lang="en-US" dirty="0"/>
          </a:p>
        </p:txBody>
      </p:sp>
    </p:spTree>
    <p:extLst>
      <p:ext uri="{BB962C8B-B14F-4D97-AF65-F5344CB8AC3E}">
        <p14:creationId xmlns:p14="http://schemas.microsoft.com/office/powerpoint/2010/main" val="726119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2937" y="313509"/>
            <a:ext cx="7687926" cy="1123405"/>
          </a:xfrm>
        </p:spPr>
        <p:txBody>
          <a:bodyPr>
            <a:normAutofit fontScale="90000"/>
          </a:bodyPr>
          <a:lstStyle/>
          <a:p>
            <a:pPr algn="l"/>
            <a:r>
              <a:rPr lang="en-US" dirty="0" smtClean="0"/>
              <a:t>Expressions OF making an appointment</a:t>
            </a:r>
            <a:endParaRPr lang="en-US" dirty="0"/>
          </a:p>
        </p:txBody>
      </p:sp>
      <p:sp>
        <p:nvSpPr>
          <p:cNvPr id="3" name="Content Placeholder 2"/>
          <p:cNvSpPr>
            <a:spLocks noGrp="1"/>
          </p:cNvSpPr>
          <p:nvPr>
            <p:ph idx="1"/>
          </p:nvPr>
        </p:nvSpPr>
        <p:spPr>
          <a:xfrm>
            <a:off x="666206" y="1632858"/>
            <a:ext cx="10750731" cy="4846320"/>
          </a:xfrm>
        </p:spPr>
        <p:txBody>
          <a:bodyPr>
            <a:noAutofit/>
          </a:bodyPr>
          <a:lstStyle/>
          <a:p>
            <a:pPr marL="0" indent="0">
              <a:buNone/>
            </a:pPr>
            <a:r>
              <a:rPr lang="en-US" sz="2000" b="1" dirty="0" smtClean="0"/>
              <a:t>Greeting</a:t>
            </a:r>
            <a:r>
              <a:rPr lang="en-US" sz="2000" dirty="0" smtClean="0"/>
              <a:t> </a:t>
            </a:r>
          </a:p>
          <a:p>
            <a:r>
              <a:rPr lang="en-US" sz="2000" dirty="0" smtClean="0"/>
              <a:t>Hello! Can I speak to …… please?</a:t>
            </a:r>
          </a:p>
          <a:p>
            <a:r>
              <a:rPr lang="en-US" sz="2000" dirty="0" smtClean="0"/>
              <a:t>Good morning, this is ……. Calling. I’d like to arrange an appointment with …., please</a:t>
            </a:r>
          </a:p>
          <a:p>
            <a:r>
              <a:rPr lang="en-US" sz="2000" dirty="0" smtClean="0"/>
              <a:t>Hello, this is ….. I am calling from Smith.co.uk and I would like to speak with Dr. Collins. (if  you are calling on behalf of a company or on someone else’s behalf, you must introduce yourself first and then make a request)</a:t>
            </a:r>
          </a:p>
          <a:p>
            <a:r>
              <a:rPr lang="en-US" sz="2000" dirty="0" smtClean="0"/>
              <a:t>Please hold, and I’ll put through this office</a:t>
            </a:r>
          </a:p>
          <a:p>
            <a:r>
              <a:rPr lang="en-US" sz="2000" dirty="0" smtClean="0"/>
              <a:t>Could you ask him to call me back? </a:t>
            </a:r>
          </a:p>
          <a:p>
            <a:pPr marL="0" indent="0">
              <a:buNone/>
            </a:pPr>
            <a:r>
              <a:rPr lang="en-US" sz="2000" b="1" dirty="0" smtClean="0"/>
              <a:t>Day and Time</a:t>
            </a:r>
          </a:p>
          <a:p>
            <a:r>
              <a:rPr lang="en-US" sz="2000" dirty="0" smtClean="0"/>
              <a:t>Are you available on Monday?</a:t>
            </a:r>
          </a:p>
          <a:p>
            <a:r>
              <a:rPr lang="en-US" sz="2000" dirty="0" smtClean="0"/>
              <a:t>Are you free on Saturday?</a:t>
            </a:r>
          </a:p>
          <a:p>
            <a:r>
              <a:rPr lang="en-US" sz="2000" dirty="0" smtClean="0"/>
              <a:t>Can we meet on Friday?</a:t>
            </a:r>
          </a:p>
          <a:p>
            <a:pPr marL="0" indent="0">
              <a:buNone/>
            </a:pPr>
            <a:r>
              <a:rPr lang="en-US" sz="2000" dirty="0" smtClean="0"/>
              <a:t> </a:t>
            </a:r>
            <a:endParaRPr lang="en-US" sz="2000" dirty="0"/>
          </a:p>
        </p:txBody>
      </p:sp>
    </p:spTree>
    <p:extLst>
      <p:ext uri="{BB962C8B-B14F-4D97-AF65-F5344CB8AC3E}">
        <p14:creationId xmlns:p14="http://schemas.microsoft.com/office/powerpoint/2010/main" val="2605356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5839" y="391886"/>
            <a:ext cx="9901645" cy="6048103"/>
          </a:xfrm>
        </p:spPr>
        <p:txBody>
          <a:bodyPr>
            <a:normAutofit/>
          </a:bodyPr>
          <a:lstStyle/>
          <a:p>
            <a:r>
              <a:rPr lang="en-US" sz="2000" dirty="0" smtClean="0"/>
              <a:t>Would next Thursday be ok?</a:t>
            </a:r>
          </a:p>
          <a:p>
            <a:r>
              <a:rPr lang="en-US" sz="2000" dirty="0" smtClean="0"/>
              <a:t>What about next Tuesday?</a:t>
            </a:r>
          </a:p>
          <a:p>
            <a:r>
              <a:rPr lang="en-US" sz="2000" dirty="0" smtClean="0"/>
              <a:t>Is next Monday ok?</a:t>
            </a:r>
          </a:p>
          <a:p>
            <a:r>
              <a:rPr lang="en-US" sz="2000" dirty="0" smtClean="0"/>
              <a:t>Confirm the appointment</a:t>
            </a:r>
          </a:p>
          <a:p>
            <a:r>
              <a:rPr lang="en-US" sz="2000" dirty="0" smtClean="0"/>
              <a:t>Yes, Monday is fine</a:t>
            </a:r>
          </a:p>
          <a:p>
            <a:r>
              <a:rPr lang="en-US" sz="2000" dirty="0" smtClean="0"/>
              <a:t>Wednesday is suits for me</a:t>
            </a:r>
          </a:p>
          <a:p>
            <a:r>
              <a:rPr lang="en-US" sz="2000" dirty="0" smtClean="0"/>
              <a:t>Thursday will be perfect</a:t>
            </a:r>
          </a:p>
          <a:p>
            <a:r>
              <a:rPr lang="en-US" sz="2000" dirty="0" smtClean="0"/>
              <a:t>Please confirm if this date and time is suitable/convenient for you</a:t>
            </a:r>
          </a:p>
          <a:p>
            <a:r>
              <a:rPr lang="en-US" sz="2000" dirty="0" smtClean="0"/>
              <a:t>Can you let me know if this works for you?</a:t>
            </a:r>
          </a:p>
          <a:p>
            <a:pPr marL="0" indent="0">
              <a:buNone/>
            </a:pPr>
            <a:r>
              <a:rPr lang="en-US" sz="2000" b="1" dirty="0" smtClean="0"/>
              <a:t>Date/time is inconvenient</a:t>
            </a:r>
          </a:p>
          <a:p>
            <a:r>
              <a:rPr lang="en-US" sz="2000" dirty="0" smtClean="0"/>
              <a:t>I’m afraid I can’t on Monday</a:t>
            </a:r>
          </a:p>
          <a:p>
            <a:r>
              <a:rPr lang="en-US" sz="2000" dirty="0" smtClean="0"/>
              <a:t>I’m sorry, I can’t on Tuesday</a:t>
            </a:r>
          </a:p>
          <a:p>
            <a:r>
              <a:rPr lang="en-US" sz="2000" dirty="0" smtClean="0"/>
              <a:t> I won’t be able to meet on Wednesday</a:t>
            </a:r>
          </a:p>
          <a:p>
            <a:r>
              <a:rPr lang="en-US" sz="2000" dirty="0" smtClean="0"/>
              <a:t>I really don’t think I can’t on Thursday</a:t>
            </a:r>
          </a:p>
          <a:p>
            <a:endParaRPr lang="en-US" sz="2000" dirty="0"/>
          </a:p>
        </p:txBody>
      </p:sp>
    </p:spTree>
    <p:extLst>
      <p:ext uri="{BB962C8B-B14F-4D97-AF65-F5344CB8AC3E}">
        <p14:creationId xmlns:p14="http://schemas.microsoft.com/office/powerpoint/2010/main" val="3813256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400" b="1" dirty="0" smtClean="0"/>
              <a:t>Cancel an appointment</a:t>
            </a:r>
          </a:p>
          <a:p>
            <a:r>
              <a:rPr lang="en-US" sz="2400" dirty="0" smtClean="0"/>
              <a:t>Unfortunately, due to some unforeseen business, I will be unable to keep our appointment for tomorrow afternoon</a:t>
            </a:r>
          </a:p>
          <a:p>
            <a:r>
              <a:rPr lang="en-US" sz="2400" dirty="0" smtClean="0"/>
              <a:t>Would it be possible to arrange another time later in the week</a:t>
            </a:r>
          </a:p>
          <a:p>
            <a:r>
              <a:rPr lang="en-US" sz="2400" dirty="0" smtClean="0"/>
              <a:t>I’m afraid that I have to cancel our meeting on Wednesday as something unexpected has come up.</a:t>
            </a:r>
            <a:endParaRPr lang="en-US" sz="2400" dirty="0"/>
          </a:p>
        </p:txBody>
      </p:sp>
    </p:spTree>
    <p:extLst>
      <p:ext uri="{BB962C8B-B14F-4D97-AF65-F5344CB8AC3E}">
        <p14:creationId xmlns:p14="http://schemas.microsoft.com/office/powerpoint/2010/main" val="1704522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Example </a:t>
            </a:r>
            <a:endParaRPr lang="en-US" dirty="0"/>
          </a:p>
        </p:txBody>
      </p:sp>
      <p:sp>
        <p:nvSpPr>
          <p:cNvPr id="3" name="Content Placeholder 2"/>
          <p:cNvSpPr>
            <a:spLocks noGrp="1"/>
          </p:cNvSpPr>
          <p:nvPr>
            <p:ph idx="1"/>
          </p:nvPr>
        </p:nvSpPr>
        <p:spPr/>
        <p:txBody>
          <a:bodyPr/>
          <a:lstStyle/>
          <a:p>
            <a:pPr marL="0" indent="0">
              <a:buNone/>
            </a:pPr>
            <a:r>
              <a:rPr lang="en-US" dirty="0" smtClean="0"/>
              <a:t>A : Hello! Can I speak to Dr. Merissa, please?</a:t>
            </a:r>
          </a:p>
          <a:p>
            <a:pPr marL="0" indent="0">
              <a:buNone/>
            </a:pPr>
            <a:r>
              <a:rPr lang="en-US" dirty="0" smtClean="0"/>
              <a:t>B : I’m afraid she is in a meeting, but I can leave her a message</a:t>
            </a:r>
          </a:p>
          <a:p>
            <a:pPr marL="0" indent="0">
              <a:buNone/>
            </a:pPr>
            <a:r>
              <a:rPr lang="en-US" dirty="0" smtClean="0"/>
              <a:t>A : I would like to arrange an appointment to see her</a:t>
            </a:r>
          </a:p>
          <a:p>
            <a:pPr marL="0" indent="0">
              <a:buNone/>
            </a:pPr>
            <a:r>
              <a:rPr lang="en-US" dirty="0" smtClean="0"/>
              <a:t>B : I could make it at 11.30</a:t>
            </a:r>
          </a:p>
          <a:p>
            <a:pPr marL="0" indent="0">
              <a:buNone/>
            </a:pPr>
            <a:r>
              <a:rPr lang="en-US" dirty="0" smtClean="0"/>
              <a:t>A : I’m sorry, she’s busy at that time. Would 12 be okay?</a:t>
            </a:r>
          </a:p>
          <a:p>
            <a:pPr marL="0" indent="0">
              <a:buNone/>
            </a:pPr>
            <a:r>
              <a:rPr lang="en-US" dirty="0" smtClean="0"/>
              <a:t>B : Excellent. I will see you tomorrow at 12, then!</a:t>
            </a:r>
          </a:p>
          <a:p>
            <a:pPr marL="0" indent="0">
              <a:buNone/>
            </a:pPr>
            <a:r>
              <a:rPr lang="en-US" dirty="0" smtClean="0"/>
              <a:t>A : Goodbye!</a:t>
            </a:r>
            <a:endParaRPr lang="en-US" dirty="0"/>
          </a:p>
        </p:txBody>
      </p:sp>
    </p:spTree>
    <p:extLst>
      <p:ext uri="{BB962C8B-B14F-4D97-AF65-F5344CB8AC3E}">
        <p14:creationId xmlns:p14="http://schemas.microsoft.com/office/powerpoint/2010/main" val="151437183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78</TotalTime>
  <Words>499</Words>
  <Application>Microsoft Office PowerPoint</Application>
  <PresentationFormat>Custom</PresentationFormat>
  <Paragraphs>51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Parcel</vt:lpstr>
      <vt:lpstr>EXPRESSION OF MAKING AN APPOINTMENT </vt:lpstr>
      <vt:lpstr>TELEPHONE ETIQUETTE</vt:lpstr>
      <vt:lpstr>Expressions OF making an appointment</vt:lpstr>
      <vt:lpstr>PowerPoint Presentation</vt:lpstr>
      <vt:lpstr>PowerPoint Presentation</vt:lpstr>
      <vt:lpstr>Example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EXPRESSION TO MAKE AN APPOINTMENT AND A RESERVATION</dc:title>
  <dc:creator>Lenovo</dc:creator>
  <cp:lastModifiedBy>AnnAArmyOffice</cp:lastModifiedBy>
  <cp:revision>11</cp:revision>
  <dcterms:created xsi:type="dcterms:W3CDTF">2020-11-05T17:12:36Z</dcterms:created>
  <dcterms:modified xsi:type="dcterms:W3CDTF">2021-11-22T22:26:35Z</dcterms:modified>
</cp:coreProperties>
</file>