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4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2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5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2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85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5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1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7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5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8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45D4F7-82AF-45A2-95CE-7D14C2AFDB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B54A72-CD72-4165-B0FD-9FB18068161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00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EXPRESSION IN MAKING A RESERVATION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 : MISS INDAH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223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A reservation is an arrangement that you make with a restaurant , hotel or travel agent so they hold a table, a room, or a seat for use at a certain time in the future. </a:t>
            </a:r>
          </a:p>
        </p:txBody>
      </p:sp>
    </p:spTree>
    <p:extLst>
      <p:ext uri="{BB962C8B-B14F-4D97-AF65-F5344CB8AC3E}">
        <p14:creationId xmlns:p14="http://schemas.microsoft.com/office/powerpoint/2010/main" val="346333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47414"/>
            <a:ext cx="10058400" cy="1346255"/>
          </a:xfrm>
        </p:spPr>
        <p:txBody>
          <a:bodyPr/>
          <a:lstStyle/>
          <a:p>
            <a:r>
              <a:rPr lang="en-US" dirty="0" smtClean="0"/>
              <a:t>THE EXPRESSION IN MAKING RESERVATION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/>
              <a:t>. I’d like to book ….. Please</a:t>
            </a:r>
          </a:p>
          <a:p>
            <a:r>
              <a:rPr lang="en-US" dirty="0"/>
              <a:t>Ex : I’d like to book a room in this hotel, please.</a:t>
            </a:r>
          </a:p>
          <a:p>
            <a:r>
              <a:rPr lang="en-US" dirty="0"/>
              <a:t>2. could I reserve …..</a:t>
            </a:r>
          </a:p>
          <a:p>
            <a:r>
              <a:rPr lang="en-US" dirty="0"/>
              <a:t>Ex : could I reserve a dinner reservation for tomorrow night here?</a:t>
            </a:r>
          </a:p>
          <a:p>
            <a:r>
              <a:rPr lang="en-US" dirty="0"/>
              <a:t>3. Can I make a reservation ….</a:t>
            </a:r>
          </a:p>
          <a:p>
            <a:r>
              <a:rPr lang="en-US" dirty="0"/>
              <a:t>Ex : Can I make a reservation for my daughter’s birthday on the eighteenth?  </a:t>
            </a:r>
            <a:endParaRPr lang="en-US" dirty="0" smtClean="0"/>
          </a:p>
          <a:p>
            <a:r>
              <a:rPr lang="en-US" dirty="0" smtClean="0"/>
              <a:t>4. I’d like to make….. </a:t>
            </a:r>
          </a:p>
          <a:p>
            <a:r>
              <a:rPr lang="en-US" dirty="0" smtClean="0"/>
              <a:t>Ex : I’d like to make an appointment with the doctor this afternoon 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MAKE A RESERVATION OVER THE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tips for taking reservation on phone : </a:t>
            </a:r>
          </a:p>
          <a:p>
            <a:r>
              <a:rPr lang="en-US" dirty="0" smtClean="0"/>
              <a:t>1. Pick up the phone before 3 rings</a:t>
            </a:r>
          </a:p>
          <a:p>
            <a:r>
              <a:rPr lang="en-US" dirty="0" smtClean="0"/>
              <a:t>2. Greet the caller according to the time</a:t>
            </a:r>
          </a:p>
          <a:p>
            <a:r>
              <a:rPr lang="en-US" dirty="0" smtClean="0"/>
              <a:t>3. It is advisable to greet in this way “ Good Morning” ….</a:t>
            </a:r>
          </a:p>
          <a:p>
            <a:r>
              <a:rPr lang="en-US" dirty="0" smtClean="0"/>
              <a:t>4. Try to identify caller gender by his or her sound</a:t>
            </a:r>
          </a:p>
          <a:p>
            <a:r>
              <a:rPr lang="en-US" dirty="0" smtClean="0"/>
              <a:t>5. Try to understand why the caller calls</a:t>
            </a:r>
          </a:p>
          <a:p>
            <a:r>
              <a:rPr lang="en-US" dirty="0" smtClean="0"/>
              <a:t>6. in the mean time, look at the room status or reservation chart.</a:t>
            </a:r>
          </a:p>
          <a:p>
            <a:r>
              <a:rPr lang="en-US" dirty="0" smtClean="0"/>
              <a:t>7. if the requested date indicates “wait-listed” then politely inform the guest about the situation and inform him to check again closer to that requested date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859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8. Try to collect information with proper spelling such as : </a:t>
            </a:r>
          </a:p>
          <a:p>
            <a:r>
              <a:rPr lang="en-US" dirty="0" smtClean="0"/>
              <a:t>Name/contact address of the guest</a:t>
            </a:r>
          </a:p>
          <a:p>
            <a:r>
              <a:rPr lang="en-US" dirty="0" smtClean="0"/>
              <a:t>Room types</a:t>
            </a:r>
          </a:p>
          <a:p>
            <a:r>
              <a:rPr lang="en-US" dirty="0" smtClean="0"/>
              <a:t>Room rates</a:t>
            </a:r>
          </a:p>
          <a:p>
            <a:r>
              <a:rPr lang="en-US" dirty="0" smtClean="0"/>
              <a:t>Date of arrival</a:t>
            </a:r>
          </a:p>
          <a:p>
            <a:r>
              <a:rPr lang="en-US" dirty="0" smtClean="0"/>
              <a:t>Date of departure</a:t>
            </a:r>
          </a:p>
          <a:p>
            <a:r>
              <a:rPr lang="en-US" dirty="0" smtClean="0"/>
              <a:t>Date of reservation made</a:t>
            </a:r>
          </a:p>
          <a:p>
            <a:r>
              <a:rPr lang="en-US" dirty="0" smtClean="0"/>
              <a:t>Mode of payment  reservation made by person or company</a:t>
            </a:r>
          </a:p>
          <a:p>
            <a:r>
              <a:rPr lang="en-US" dirty="0" smtClean="0"/>
              <a:t>Special remark (if any)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13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Receptionist : Good Morning. Grand Woodward Hotel</a:t>
            </a:r>
          </a:p>
          <a:p>
            <a:r>
              <a:rPr lang="en-US" dirty="0" smtClean="0"/>
              <a:t>Guest 	         : Hi, good morning. I’d like to make a reservation for the third weekend in September.  Do you have any vacancies? </a:t>
            </a:r>
          </a:p>
          <a:p>
            <a:r>
              <a:rPr lang="en-US" dirty="0" smtClean="0"/>
              <a:t>R 	         : Yes sir, we have several rooms available for that particular weekend. And what is the exact date of your arrival?</a:t>
            </a:r>
          </a:p>
          <a:p>
            <a:r>
              <a:rPr lang="en-US" dirty="0" smtClean="0"/>
              <a:t>G 	         : The 24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R 	         : How long will you be staying? </a:t>
            </a:r>
          </a:p>
          <a:p>
            <a:r>
              <a:rPr lang="en-US" dirty="0" smtClean="0"/>
              <a:t>G 	          : 2 nights</a:t>
            </a:r>
          </a:p>
          <a:p>
            <a:r>
              <a:rPr lang="en-US" dirty="0" smtClean="0"/>
              <a:t>R 	          : How many people is the reservation for?</a:t>
            </a:r>
          </a:p>
          <a:p>
            <a:r>
              <a:rPr lang="en-US" dirty="0" smtClean="0"/>
              <a:t>G 	          : There will be two of us 		      					 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4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 : Would you like a room with twin beds or a double bed?</a:t>
            </a:r>
          </a:p>
          <a:p>
            <a:r>
              <a:rPr lang="en-US" dirty="0" smtClean="0"/>
              <a:t>G : A double bed, please</a:t>
            </a:r>
          </a:p>
          <a:p>
            <a:r>
              <a:rPr lang="en-US" dirty="0" smtClean="0"/>
              <a:t>R : Great. And would you prefer to have a room with a view of the ocean?</a:t>
            </a:r>
          </a:p>
          <a:p>
            <a:r>
              <a:rPr lang="en-US" dirty="0" smtClean="0"/>
              <a:t>G : if that type of room is available, I would love to have an ocean view. What’s the rate for the room?</a:t>
            </a:r>
          </a:p>
          <a:p>
            <a:r>
              <a:rPr lang="en-US" dirty="0" smtClean="0"/>
              <a:t>R : five hundred and ninety dollars per night. Now what name will the reservation be listed under?</a:t>
            </a:r>
          </a:p>
          <a:p>
            <a:r>
              <a:rPr lang="en-US" dirty="0" smtClean="0"/>
              <a:t>G : Charles </a:t>
            </a:r>
            <a:r>
              <a:rPr lang="en-US" dirty="0" err="1" smtClean="0"/>
              <a:t>Hannighan</a:t>
            </a:r>
            <a:endParaRPr lang="en-US" dirty="0" smtClean="0"/>
          </a:p>
          <a:p>
            <a:r>
              <a:rPr lang="en-US" dirty="0" smtClean="0"/>
              <a:t>R : Could you spell your last name for me, please?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14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 : Sure. H-A-N-N-I-G-H-A-N</a:t>
            </a:r>
          </a:p>
          <a:p>
            <a:r>
              <a:rPr lang="en-US" dirty="0" smtClean="0"/>
              <a:t>R : and is there a phone number where you can be contacted?</a:t>
            </a:r>
          </a:p>
          <a:p>
            <a:r>
              <a:rPr lang="en-US" dirty="0" smtClean="0"/>
              <a:t>G : Yes, my cell phone number is 555-26386</a:t>
            </a:r>
          </a:p>
          <a:p>
            <a:r>
              <a:rPr lang="en-US" dirty="0" smtClean="0"/>
              <a:t>R : Great. Now I need your credit card information to reserve the room for you. What type of card is it?</a:t>
            </a:r>
          </a:p>
          <a:p>
            <a:r>
              <a:rPr lang="en-US" dirty="0" smtClean="0"/>
              <a:t>G : Visa. The number is 987654321</a:t>
            </a:r>
          </a:p>
          <a:p>
            <a:r>
              <a:rPr lang="en-US" dirty="0" smtClean="0"/>
              <a:t>R : Alright, Mr. </a:t>
            </a:r>
            <a:r>
              <a:rPr lang="en-US" dirty="0" err="1" smtClean="0"/>
              <a:t>Hannighan</a:t>
            </a:r>
            <a:r>
              <a:rPr lang="en-US" dirty="0" smtClean="0"/>
              <a:t>, your reservation has been made for 24</a:t>
            </a:r>
            <a:r>
              <a:rPr lang="en-US" baseline="30000" dirty="0" smtClean="0"/>
              <a:t>th</a:t>
            </a:r>
            <a:r>
              <a:rPr lang="en-US" dirty="0" smtClean="0"/>
              <a:t> of September for a room with a double bed and ocean’s view. Check in is at 2 pm. If you have any other questions, please don’t hesitate to call us.</a:t>
            </a:r>
          </a:p>
          <a:p>
            <a:r>
              <a:rPr lang="en-US" dirty="0" smtClean="0"/>
              <a:t>G : Great, thank you so much</a:t>
            </a:r>
          </a:p>
          <a:p>
            <a:r>
              <a:rPr lang="en-US" dirty="0" smtClean="0"/>
              <a:t>R : My pleasure. We will see you in September, Mr. </a:t>
            </a:r>
            <a:r>
              <a:rPr lang="en-US" dirty="0" err="1" smtClean="0"/>
              <a:t>Hannighan</a:t>
            </a:r>
            <a:r>
              <a:rPr lang="en-US" dirty="0" smtClean="0"/>
              <a:t>. Have </a:t>
            </a:r>
            <a:r>
              <a:rPr lang="en-US" smtClean="0"/>
              <a:t>a nice day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03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</TotalTime>
  <Words>553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EXPRESSION IN MAKING A RESERVATION</vt:lpstr>
      <vt:lpstr>DEFINITION</vt:lpstr>
      <vt:lpstr>THE EXPRESSION IN MAKING RESERVATION</vt:lpstr>
      <vt:lpstr>HOW DO I MAKE A RESERVATION OVER THE PHONE</vt:lpstr>
      <vt:lpstr>PowerPoint Presentation</vt:lpstr>
      <vt:lpstr>DIALOGUE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 IN MAKING A RESERVATION</dc:title>
  <dc:creator>Lenovo</dc:creator>
  <cp:lastModifiedBy>Lenovo</cp:lastModifiedBy>
  <cp:revision>9</cp:revision>
  <dcterms:created xsi:type="dcterms:W3CDTF">2020-11-15T10:43:04Z</dcterms:created>
  <dcterms:modified xsi:type="dcterms:W3CDTF">2020-11-15T11:54:42Z</dcterms:modified>
</cp:coreProperties>
</file>