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82" r:id="rId9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</p:showPr>
  <p:clrMru>
    <a:srgbClr val="67318A"/>
    <a:srgbClr val="5FA7AF"/>
    <a:srgbClr val="C8388F"/>
    <a:srgbClr val="ECBA33"/>
    <a:srgbClr val="43245C"/>
    <a:srgbClr val="FCFADE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9985" autoAdjust="0"/>
    <p:restoredTop sz="94660"/>
  </p:normalViewPr>
  <p:slideViewPr>
    <p:cSldViewPr snapToGrid="0" showGuides="1">
      <p:cViewPr varScale="1">
        <p:scale>
          <a:sx n="50" d="100"/>
          <a:sy n="50" d="100"/>
        </p:scale>
        <p:origin x="-474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286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1049287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  <a:pPr/>
              <a:t>2020/8/14</a:t>
            </a:fld>
            <a:endParaRPr lang="zh-CN" altLang="en-US"/>
          </a:p>
        </p:txBody>
      </p:sp>
      <p:sp>
        <p:nvSpPr>
          <p:cNvPr id="1049288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1049289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280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anose="020B0604020202020204" pitchFamily="34" charset="0"/>
                <a:ea typeface="Arial" panose="020B0604020202020204" pitchFamily="34" charset="0"/>
              </a:defRPr>
            </a:lvl1pPr>
          </a:lstStyle>
          <a:p>
            <a:endParaRPr lang="zh-CN" altLang="en-US"/>
          </a:p>
        </p:txBody>
      </p:sp>
      <p:sp>
        <p:nvSpPr>
          <p:cNvPr id="1049281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anose="020B0604020202020204" pitchFamily="34" charset="0"/>
                <a:ea typeface="Arial" panose="020B0604020202020204" pitchFamily="34" charset="0"/>
              </a:defRPr>
            </a:lvl1pPr>
          </a:lstStyle>
          <a:p>
            <a:fld id="{D2A48B96-639E-45A3-A0BA-2464DFDB1FAA}" type="datetimeFigureOut">
              <a:rPr lang="zh-CN" altLang="en-US" smtClean="0"/>
              <a:pPr/>
              <a:t>2020/8/14</a:t>
            </a:fld>
            <a:endParaRPr lang="zh-CN" altLang="en-US"/>
          </a:p>
        </p:txBody>
      </p:sp>
      <p:sp>
        <p:nvSpPr>
          <p:cNvPr id="1049282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1049283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1049284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anose="020B0604020202020204" pitchFamily="34" charset="0"/>
                <a:ea typeface="Arial" panose="020B0604020202020204" pitchFamily="34" charset="0"/>
              </a:defRPr>
            </a:lvl1pPr>
          </a:lstStyle>
          <a:p>
            <a:endParaRPr lang="zh-CN" altLang="en-US"/>
          </a:p>
        </p:txBody>
      </p:sp>
      <p:sp>
        <p:nvSpPr>
          <p:cNvPr id="1049285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anose="020B0604020202020204" pitchFamily="34" charset="0"/>
                <a:ea typeface="Arial" panose="020B0604020202020204" pitchFamily="34" charset="0"/>
              </a:defRPr>
            </a:lvl1pPr>
          </a:lstStyle>
          <a:p>
            <a:fld id="{A6837353-30EB-4A48-80EB-173D804AEFB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Arial" panose="020B0604020202020204" pitchFamily="34" charset="0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Arial" panose="020B0604020202020204" pitchFamily="34" charset="0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Arial" panose="020B0604020202020204" pitchFamily="34" charset="0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Arial" panose="020B0604020202020204" pitchFamily="34" charset="0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Arial" panose="020B0604020202020204" pitchFamily="34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1048582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104858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3B35E-AF74-41CA-AF3A-11E533B8042E}" type="datetimeFigureOut">
              <a:rPr lang="zh-CN" altLang="en-US" smtClean="0"/>
              <a:pPr/>
              <a:t>2020/8/14</a:t>
            </a:fld>
            <a:endParaRPr lang="zh-CN" altLang="en-US"/>
          </a:p>
        </p:txBody>
      </p:sp>
      <p:sp>
        <p:nvSpPr>
          <p:cNvPr id="104858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58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E6C03-1CE7-459B-A1EA-8E243C88174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269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1049270" name="竖排文字占位符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9271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3B35E-AF74-41CA-AF3A-11E533B8042E}" type="datetimeFigureOut">
              <a:rPr lang="zh-CN" altLang="en-US" smtClean="0"/>
              <a:pPr/>
              <a:t>2020/8/14</a:t>
            </a:fld>
            <a:endParaRPr lang="zh-CN" altLang="en-US"/>
          </a:p>
        </p:txBody>
      </p:sp>
      <p:sp>
        <p:nvSpPr>
          <p:cNvPr id="1049272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9273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E6C03-1CE7-459B-A1EA-8E243C88174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250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1049251" name="竖排文字占位符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925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3B35E-AF74-41CA-AF3A-11E533B8042E}" type="datetimeFigureOut">
              <a:rPr lang="zh-CN" altLang="en-US" smtClean="0"/>
              <a:pPr/>
              <a:t>2020/8/14</a:t>
            </a:fld>
            <a:endParaRPr lang="zh-CN" altLang="en-US"/>
          </a:p>
        </p:txBody>
      </p:sp>
      <p:sp>
        <p:nvSpPr>
          <p:cNvPr id="104925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925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E6C03-1CE7-459B-A1EA-8E243C88174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9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1048630" name="内容占位符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8631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3B35E-AF74-41CA-AF3A-11E533B8042E}" type="datetimeFigureOut">
              <a:rPr lang="zh-CN" altLang="en-US" smtClean="0"/>
              <a:pPr/>
              <a:t>2020/8/14</a:t>
            </a:fld>
            <a:endParaRPr lang="zh-CN" altLang="en-US"/>
          </a:p>
        </p:txBody>
      </p:sp>
      <p:sp>
        <p:nvSpPr>
          <p:cNvPr id="1048632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33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E6C03-1CE7-459B-A1EA-8E243C88174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264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1049265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1049266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3B35E-AF74-41CA-AF3A-11E533B8042E}" type="datetimeFigureOut">
              <a:rPr lang="zh-CN" altLang="en-US" smtClean="0"/>
              <a:pPr/>
              <a:t>2020/8/14</a:t>
            </a:fld>
            <a:endParaRPr lang="zh-CN" altLang="en-US"/>
          </a:p>
        </p:txBody>
      </p:sp>
      <p:sp>
        <p:nvSpPr>
          <p:cNvPr id="1049267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9268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E6C03-1CE7-459B-A1EA-8E243C88174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23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1049233" name="内容占位符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923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923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3B35E-AF74-41CA-AF3A-11E533B8042E}" type="datetimeFigureOut">
              <a:rPr lang="zh-CN" altLang="en-US" smtClean="0"/>
              <a:pPr/>
              <a:t>2020/8/14</a:t>
            </a:fld>
            <a:endParaRPr lang="zh-CN" altLang="en-US"/>
          </a:p>
        </p:txBody>
      </p:sp>
      <p:sp>
        <p:nvSpPr>
          <p:cNvPr id="104923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923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E6C03-1CE7-459B-A1EA-8E243C88174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238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1049239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1049240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9241" name="文本占位符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1049242" name="内容占位符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9243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3B35E-AF74-41CA-AF3A-11E533B8042E}" type="datetimeFigureOut">
              <a:rPr lang="zh-CN" altLang="en-US" smtClean="0"/>
              <a:pPr/>
              <a:t>2020/8/14</a:t>
            </a:fld>
            <a:endParaRPr lang="zh-CN" altLang="en-US"/>
          </a:p>
        </p:txBody>
      </p:sp>
      <p:sp>
        <p:nvSpPr>
          <p:cNvPr id="1049244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9245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E6C03-1CE7-459B-A1EA-8E243C88174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246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1049247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3B35E-AF74-41CA-AF3A-11E533B8042E}" type="datetimeFigureOut">
              <a:rPr lang="zh-CN" altLang="en-US" smtClean="0"/>
              <a:pPr/>
              <a:t>2020/8/14</a:t>
            </a:fld>
            <a:endParaRPr lang="zh-CN" altLang="en-US"/>
          </a:p>
        </p:txBody>
      </p:sp>
      <p:sp>
        <p:nvSpPr>
          <p:cNvPr id="1049248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9249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E6C03-1CE7-459B-A1EA-8E243C88174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255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3B35E-AF74-41CA-AF3A-11E533B8042E}" type="datetimeFigureOut">
              <a:rPr lang="zh-CN" altLang="en-US" smtClean="0"/>
              <a:pPr/>
              <a:t>2020/8/14</a:t>
            </a:fld>
            <a:endParaRPr lang="zh-CN" altLang="en-US"/>
          </a:p>
        </p:txBody>
      </p:sp>
      <p:sp>
        <p:nvSpPr>
          <p:cNvPr id="1049256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9257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E6C03-1CE7-459B-A1EA-8E243C88174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274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1049275" name="内容占位符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9276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1049277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3B35E-AF74-41CA-AF3A-11E533B8042E}" type="datetimeFigureOut">
              <a:rPr lang="zh-CN" altLang="en-US" smtClean="0"/>
              <a:pPr/>
              <a:t>2020/8/14</a:t>
            </a:fld>
            <a:endParaRPr lang="zh-CN" altLang="en-US"/>
          </a:p>
        </p:txBody>
      </p:sp>
      <p:sp>
        <p:nvSpPr>
          <p:cNvPr id="1049278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9279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E6C03-1CE7-459B-A1EA-8E243C88174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258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1049259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1049260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1049261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3B35E-AF74-41CA-AF3A-11E533B8042E}" type="datetimeFigureOut">
              <a:rPr lang="zh-CN" altLang="en-US" smtClean="0"/>
              <a:pPr/>
              <a:t>2020/8/14</a:t>
            </a:fld>
            <a:endParaRPr lang="zh-CN" altLang="en-US"/>
          </a:p>
        </p:txBody>
      </p:sp>
      <p:sp>
        <p:nvSpPr>
          <p:cNvPr id="1049262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9263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E6C03-1CE7-459B-A1EA-8E243C88174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CFA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1048577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8578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黑体" panose="02010609060101010101" charset="-122"/>
                <a:ea typeface="黑体" panose="02010609060101010101" charset="-122"/>
              </a:defRPr>
            </a:lvl1pPr>
          </a:lstStyle>
          <a:p>
            <a:fld id="{2713B35E-AF74-41CA-AF3A-11E533B8042E}" type="datetimeFigureOut">
              <a:rPr lang="zh-CN" altLang="en-US" smtClean="0"/>
              <a:pPr/>
              <a:t>2020/8/14</a:t>
            </a:fld>
            <a:endParaRPr lang="zh-CN" altLang="en-US"/>
          </a:p>
        </p:txBody>
      </p:sp>
      <p:sp>
        <p:nvSpPr>
          <p:cNvPr id="1048579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黑体" panose="02010609060101010101" charset="-122"/>
                <a:ea typeface="黑体" panose="02010609060101010101" charset="-122"/>
              </a:defRPr>
            </a:lvl1pPr>
          </a:lstStyle>
          <a:p>
            <a:endParaRPr lang="zh-CN" altLang="en-US"/>
          </a:p>
        </p:txBody>
      </p:sp>
      <p:sp>
        <p:nvSpPr>
          <p:cNvPr id="1048580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黑体" panose="02010609060101010101" charset="-122"/>
                <a:ea typeface="黑体" panose="02010609060101010101" charset="-122"/>
              </a:defRPr>
            </a:lvl1pPr>
          </a:lstStyle>
          <a:p>
            <a:fld id="{70CE6C03-1CE7-459B-A1EA-8E243C88174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黑体" panose="02010609060101010101" charset="-122"/>
          <a:ea typeface="黑体" panose="02010609060101010101" charset="-122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黑体" panose="02010609060101010101" charset="-122"/>
          <a:ea typeface="黑体" panose="02010609060101010101" charset="-122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黑体" panose="02010609060101010101" charset="-122"/>
          <a:ea typeface="黑体" panose="02010609060101010101" charset="-122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黑体" panose="02010609060101010101" charset="-122"/>
          <a:ea typeface="黑体" panose="02010609060101010101" charset="-122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黑体" panose="02010609060101010101" charset="-122"/>
          <a:ea typeface="黑体" panose="02010609060101010101" charset="-122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黑体" panose="02010609060101010101" charset="-122"/>
          <a:ea typeface="黑体" panose="02010609060101010101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.xml"/><Relationship Id="rId1" Type="http://schemas.openxmlformats.org/officeDocument/2006/relationships/tags" Target="../tags/tag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4.xml"/><Relationship Id="rId1" Type="http://schemas.openxmlformats.org/officeDocument/2006/relationships/tags" Target="../tags/tag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6.xml"/><Relationship Id="rId1" Type="http://schemas.openxmlformats.org/officeDocument/2006/relationships/tags" Target="../tags/tag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8.xml"/><Relationship Id="rId1" Type="http://schemas.openxmlformats.org/officeDocument/2006/relationships/tags" Target="../tags/tag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Freeform 6"/>
          <p:cNvSpPr/>
          <p:nvPr/>
        </p:nvSpPr>
        <p:spPr bwMode="auto">
          <a:xfrm>
            <a:off x="2268538" y="2762250"/>
            <a:ext cx="4024313" cy="4027488"/>
          </a:xfrm>
          <a:custGeom>
            <a:avLst/>
            <a:gdLst>
              <a:gd name="T0" fmla="*/ 760 w 881"/>
              <a:gd name="T1" fmla="*/ 573 h 881"/>
              <a:gd name="T2" fmla="*/ 308 w 881"/>
              <a:gd name="T3" fmla="*/ 121 h 881"/>
              <a:gd name="T4" fmla="*/ 120 w 881"/>
              <a:gd name="T5" fmla="*/ 308 h 881"/>
              <a:gd name="T6" fmla="*/ 146 w 881"/>
              <a:gd name="T7" fmla="*/ 333 h 881"/>
              <a:gd name="T8" fmla="*/ 102 w 881"/>
              <a:gd name="T9" fmla="*/ 547 h 881"/>
              <a:gd name="T10" fmla="*/ 337 w 881"/>
              <a:gd name="T11" fmla="*/ 782 h 881"/>
              <a:gd name="T12" fmla="*/ 550 w 881"/>
              <a:gd name="T13" fmla="*/ 738 h 881"/>
              <a:gd name="T14" fmla="*/ 572 w 881"/>
              <a:gd name="T15" fmla="*/ 760 h 881"/>
              <a:gd name="T16" fmla="*/ 760 w 881"/>
              <a:gd name="T17" fmla="*/ 573 h 8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881" h="881">
                <a:moveTo>
                  <a:pt x="760" y="573"/>
                </a:moveTo>
                <a:cubicBezTo>
                  <a:pt x="609" y="422"/>
                  <a:pt x="459" y="272"/>
                  <a:pt x="308" y="121"/>
                </a:cubicBezTo>
                <a:cubicBezTo>
                  <a:pt x="187" y="0"/>
                  <a:pt x="0" y="187"/>
                  <a:pt x="120" y="308"/>
                </a:cubicBezTo>
                <a:cubicBezTo>
                  <a:pt x="146" y="333"/>
                  <a:pt x="146" y="333"/>
                  <a:pt x="146" y="333"/>
                </a:cubicBezTo>
                <a:cubicBezTo>
                  <a:pt x="71" y="369"/>
                  <a:pt x="26" y="471"/>
                  <a:pt x="102" y="547"/>
                </a:cubicBezTo>
                <a:cubicBezTo>
                  <a:pt x="337" y="782"/>
                  <a:pt x="337" y="782"/>
                  <a:pt x="337" y="782"/>
                </a:cubicBezTo>
                <a:cubicBezTo>
                  <a:pt x="413" y="858"/>
                  <a:pt x="515" y="812"/>
                  <a:pt x="550" y="738"/>
                </a:cubicBezTo>
                <a:cubicBezTo>
                  <a:pt x="572" y="760"/>
                  <a:pt x="572" y="760"/>
                  <a:pt x="572" y="760"/>
                </a:cubicBezTo>
                <a:cubicBezTo>
                  <a:pt x="693" y="881"/>
                  <a:pt x="881" y="694"/>
                  <a:pt x="760" y="573"/>
                </a:cubicBezTo>
                <a:close/>
              </a:path>
            </a:pathLst>
          </a:custGeom>
          <a:solidFill>
            <a:srgbClr val="C8388F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1048587" name="Freeform 7"/>
          <p:cNvSpPr/>
          <p:nvPr/>
        </p:nvSpPr>
        <p:spPr bwMode="auto">
          <a:xfrm>
            <a:off x="8191501" y="77788"/>
            <a:ext cx="3119438" cy="3122613"/>
          </a:xfrm>
          <a:custGeom>
            <a:avLst/>
            <a:gdLst>
              <a:gd name="T0" fmla="*/ 562 w 683"/>
              <a:gd name="T1" fmla="*/ 375 h 683"/>
              <a:gd name="T2" fmla="*/ 308 w 683"/>
              <a:gd name="T3" fmla="*/ 121 h 683"/>
              <a:gd name="T4" fmla="*/ 121 w 683"/>
              <a:gd name="T5" fmla="*/ 308 h 683"/>
              <a:gd name="T6" fmla="*/ 375 w 683"/>
              <a:gd name="T7" fmla="*/ 563 h 683"/>
              <a:gd name="T8" fmla="*/ 562 w 683"/>
              <a:gd name="T9" fmla="*/ 375 h 6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83" h="683">
                <a:moveTo>
                  <a:pt x="562" y="375"/>
                </a:moveTo>
                <a:cubicBezTo>
                  <a:pt x="308" y="121"/>
                  <a:pt x="308" y="121"/>
                  <a:pt x="308" y="121"/>
                </a:cubicBezTo>
                <a:cubicBezTo>
                  <a:pt x="187" y="0"/>
                  <a:pt x="0" y="187"/>
                  <a:pt x="121" y="308"/>
                </a:cubicBezTo>
                <a:cubicBezTo>
                  <a:pt x="375" y="563"/>
                  <a:pt x="375" y="563"/>
                  <a:pt x="375" y="563"/>
                </a:cubicBezTo>
                <a:cubicBezTo>
                  <a:pt x="496" y="683"/>
                  <a:pt x="683" y="496"/>
                  <a:pt x="562" y="375"/>
                </a:cubicBezTo>
                <a:close/>
              </a:path>
            </a:pathLst>
          </a:custGeom>
          <a:solidFill>
            <a:srgbClr val="C8388F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1048588" name="Freeform 8"/>
          <p:cNvSpPr/>
          <p:nvPr/>
        </p:nvSpPr>
        <p:spPr bwMode="auto">
          <a:xfrm>
            <a:off x="4606926" y="50800"/>
            <a:ext cx="4540250" cy="4543425"/>
          </a:xfrm>
          <a:custGeom>
            <a:avLst/>
            <a:gdLst>
              <a:gd name="T0" fmla="*/ 873 w 994"/>
              <a:gd name="T1" fmla="*/ 686 h 994"/>
              <a:gd name="T2" fmla="*/ 308 w 994"/>
              <a:gd name="T3" fmla="*/ 121 h 994"/>
              <a:gd name="T4" fmla="*/ 121 w 994"/>
              <a:gd name="T5" fmla="*/ 308 h 994"/>
              <a:gd name="T6" fmla="*/ 686 w 994"/>
              <a:gd name="T7" fmla="*/ 873 h 994"/>
              <a:gd name="T8" fmla="*/ 873 w 994"/>
              <a:gd name="T9" fmla="*/ 686 h 9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94" h="994">
                <a:moveTo>
                  <a:pt x="873" y="686"/>
                </a:moveTo>
                <a:cubicBezTo>
                  <a:pt x="308" y="121"/>
                  <a:pt x="308" y="121"/>
                  <a:pt x="308" y="121"/>
                </a:cubicBezTo>
                <a:cubicBezTo>
                  <a:pt x="188" y="0"/>
                  <a:pt x="0" y="187"/>
                  <a:pt x="121" y="308"/>
                </a:cubicBezTo>
                <a:cubicBezTo>
                  <a:pt x="686" y="873"/>
                  <a:pt x="686" y="873"/>
                  <a:pt x="686" y="873"/>
                </a:cubicBezTo>
                <a:cubicBezTo>
                  <a:pt x="807" y="994"/>
                  <a:pt x="994" y="806"/>
                  <a:pt x="873" y="686"/>
                </a:cubicBezTo>
                <a:close/>
              </a:path>
            </a:pathLst>
          </a:custGeom>
          <a:solidFill>
            <a:srgbClr val="C8388F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1048589" name="Freeform 9"/>
          <p:cNvSpPr/>
          <p:nvPr/>
        </p:nvSpPr>
        <p:spPr bwMode="auto">
          <a:xfrm>
            <a:off x="6169026" y="566738"/>
            <a:ext cx="5416550" cy="4370388"/>
          </a:xfrm>
          <a:custGeom>
            <a:avLst/>
            <a:gdLst>
              <a:gd name="T0" fmla="*/ 1065 w 1186"/>
              <a:gd name="T1" fmla="*/ 648 h 956"/>
              <a:gd name="T2" fmla="*/ 625 w 1186"/>
              <a:gd name="T3" fmla="*/ 208 h 956"/>
              <a:gd name="T4" fmla="*/ 422 w 1186"/>
              <a:gd name="T5" fmla="*/ 235 h 956"/>
              <a:gd name="T6" fmla="*/ 308 w 1186"/>
              <a:gd name="T7" fmla="*/ 121 h 956"/>
              <a:gd name="T8" fmla="*/ 121 w 1186"/>
              <a:gd name="T9" fmla="*/ 308 h 956"/>
              <a:gd name="T10" fmla="*/ 523 w 1186"/>
              <a:gd name="T11" fmla="*/ 710 h 956"/>
              <a:gd name="T12" fmla="*/ 726 w 1186"/>
              <a:gd name="T13" fmla="*/ 684 h 956"/>
              <a:gd name="T14" fmla="*/ 877 w 1186"/>
              <a:gd name="T15" fmla="*/ 835 h 956"/>
              <a:gd name="T16" fmla="*/ 1065 w 1186"/>
              <a:gd name="T17" fmla="*/ 648 h 9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186" h="956">
                <a:moveTo>
                  <a:pt x="1065" y="648"/>
                </a:moveTo>
                <a:cubicBezTo>
                  <a:pt x="625" y="208"/>
                  <a:pt x="625" y="208"/>
                  <a:pt x="625" y="208"/>
                </a:cubicBezTo>
                <a:cubicBezTo>
                  <a:pt x="556" y="139"/>
                  <a:pt x="465" y="172"/>
                  <a:pt x="422" y="235"/>
                </a:cubicBezTo>
                <a:cubicBezTo>
                  <a:pt x="308" y="121"/>
                  <a:pt x="308" y="121"/>
                  <a:pt x="308" y="121"/>
                </a:cubicBezTo>
                <a:cubicBezTo>
                  <a:pt x="188" y="0"/>
                  <a:pt x="0" y="187"/>
                  <a:pt x="121" y="308"/>
                </a:cubicBezTo>
                <a:cubicBezTo>
                  <a:pt x="523" y="710"/>
                  <a:pt x="523" y="710"/>
                  <a:pt x="523" y="710"/>
                </a:cubicBezTo>
                <a:cubicBezTo>
                  <a:pt x="592" y="779"/>
                  <a:pt x="684" y="747"/>
                  <a:pt x="726" y="684"/>
                </a:cubicBezTo>
                <a:cubicBezTo>
                  <a:pt x="877" y="835"/>
                  <a:pt x="877" y="835"/>
                  <a:pt x="877" y="835"/>
                </a:cubicBezTo>
                <a:cubicBezTo>
                  <a:pt x="998" y="956"/>
                  <a:pt x="1186" y="769"/>
                  <a:pt x="1065" y="648"/>
                </a:cubicBezTo>
                <a:close/>
              </a:path>
            </a:pathLst>
          </a:custGeom>
          <a:solidFill>
            <a:srgbClr val="43245C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1048590" name="Freeform 10"/>
          <p:cNvSpPr/>
          <p:nvPr/>
        </p:nvSpPr>
        <p:spPr bwMode="auto">
          <a:xfrm>
            <a:off x="1282701" y="123825"/>
            <a:ext cx="5827713" cy="6464300"/>
          </a:xfrm>
          <a:custGeom>
            <a:avLst/>
            <a:gdLst>
              <a:gd name="T0" fmla="*/ 1156 w 1276"/>
              <a:gd name="T1" fmla="*/ 1106 h 1414"/>
              <a:gd name="T2" fmla="*/ 840 w 1276"/>
              <a:gd name="T3" fmla="*/ 790 h 1414"/>
              <a:gd name="T4" fmla="*/ 820 w 1276"/>
              <a:gd name="T5" fmla="*/ 635 h 1414"/>
              <a:gd name="T6" fmla="*/ 795 w 1276"/>
              <a:gd name="T7" fmla="*/ 611 h 1414"/>
              <a:gd name="T8" fmla="*/ 952 w 1276"/>
              <a:gd name="T9" fmla="*/ 400 h 1414"/>
              <a:gd name="T10" fmla="*/ 663 w 1276"/>
              <a:gd name="T11" fmla="*/ 111 h 1414"/>
              <a:gd name="T12" fmla="*/ 452 w 1276"/>
              <a:gd name="T13" fmla="*/ 267 h 1414"/>
              <a:gd name="T14" fmla="*/ 308 w 1276"/>
              <a:gd name="T15" fmla="*/ 123 h 1414"/>
              <a:gd name="T16" fmla="*/ 121 w 1276"/>
              <a:gd name="T17" fmla="*/ 311 h 1414"/>
              <a:gd name="T18" fmla="*/ 546 w 1276"/>
              <a:gd name="T19" fmla="*/ 737 h 1414"/>
              <a:gd name="T20" fmla="*/ 566 w 1276"/>
              <a:gd name="T21" fmla="*/ 892 h 1414"/>
              <a:gd name="T22" fmla="*/ 968 w 1276"/>
              <a:gd name="T23" fmla="*/ 1293 h 1414"/>
              <a:gd name="T24" fmla="*/ 1156 w 1276"/>
              <a:gd name="T25" fmla="*/ 1106 h 14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276" h="1414">
                <a:moveTo>
                  <a:pt x="1156" y="1106"/>
                </a:moveTo>
                <a:cubicBezTo>
                  <a:pt x="840" y="790"/>
                  <a:pt x="840" y="790"/>
                  <a:pt x="840" y="790"/>
                </a:cubicBezTo>
                <a:cubicBezTo>
                  <a:pt x="867" y="744"/>
                  <a:pt x="869" y="684"/>
                  <a:pt x="820" y="635"/>
                </a:cubicBezTo>
                <a:cubicBezTo>
                  <a:pt x="795" y="611"/>
                  <a:pt x="795" y="611"/>
                  <a:pt x="795" y="611"/>
                </a:cubicBezTo>
                <a:cubicBezTo>
                  <a:pt x="914" y="677"/>
                  <a:pt x="1062" y="510"/>
                  <a:pt x="952" y="400"/>
                </a:cubicBezTo>
                <a:cubicBezTo>
                  <a:pt x="855" y="303"/>
                  <a:pt x="759" y="207"/>
                  <a:pt x="663" y="111"/>
                </a:cubicBezTo>
                <a:cubicBezTo>
                  <a:pt x="552" y="0"/>
                  <a:pt x="385" y="148"/>
                  <a:pt x="452" y="267"/>
                </a:cubicBezTo>
                <a:cubicBezTo>
                  <a:pt x="308" y="123"/>
                  <a:pt x="308" y="123"/>
                  <a:pt x="308" y="123"/>
                </a:cubicBezTo>
                <a:cubicBezTo>
                  <a:pt x="187" y="3"/>
                  <a:pt x="0" y="190"/>
                  <a:pt x="121" y="311"/>
                </a:cubicBezTo>
                <a:cubicBezTo>
                  <a:pt x="546" y="737"/>
                  <a:pt x="546" y="737"/>
                  <a:pt x="546" y="737"/>
                </a:cubicBezTo>
                <a:cubicBezTo>
                  <a:pt x="519" y="783"/>
                  <a:pt x="517" y="843"/>
                  <a:pt x="566" y="892"/>
                </a:cubicBezTo>
                <a:cubicBezTo>
                  <a:pt x="968" y="1293"/>
                  <a:pt x="968" y="1293"/>
                  <a:pt x="968" y="1293"/>
                </a:cubicBezTo>
                <a:cubicBezTo>
                  <a:pt x="1089" y="1414"/>
                  <a:pt x="1276" y="1227"/>
                  <a:pt x="1156" y="1106"/>
                </a:cubicBezTo>
                <a:close/>
              </a:path>
            </a:pathLst>
          </a:custGeom>
          <a:solidFill>
            <a:srgbClr val="43245C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1048591" name="Freeform 11"/>
          <p:cNvSpPr/>
          <p:nvPr/>
        </p:nvSpPr>
        <p:spPr bwMode="auto">
          <a:xfrm>
            <a:off x="890588" y="284163"/>
            <a:ext cx="10220325" cy="6350000"/>
          </a:xfrm>
          <a:custGeom>
            <a:avLst/>
            <a:gdLst>
              <a:gd name="T0" fmla="*/ 2172 w 2238"/>
              <a:gd name="T1" fmla="*/ 736 h 1389"/>
              <a:gd name="T2" fmla="*/ 2172 w 2238"/>
              <a:gd name="T3" fmla="*/ 495 h 1389"/>
              <a:gd name="T4" fmla="*/ 1743 w 2238"/>
              <a:gd name="T5" fmla="*/ 67 h 1389"/>
              <a:gd name="T6" fmla="*/ 1503 w 2238"/>
              <a:gd name="T7" fmla="*/ 67 h 1389"/>
              <a:gd name="T8" fmla="*/ 1503 w 2238"/>
              <a:gd name="T9" fmla="*/ 308 h 1389"/>
              <a:gd name="T10" fmla="*/ 1524 w 2238"/>
              <a:gd name="T11" fmla="*/ 329 h 1389"/>
              <a:gd name="T12" fmla="*/ 1413 w 2238"/>
              <a:gd name="T13" fmla="*/ 353 h 1389"/>
              <a:gd name="T14" fmla="*/ 1383 w 2238"/>
              <a:gd name="T15" fmla="*/ 422 h 1389"/>
              <a:gd name="T16" fmla="*/ 1184 w 2238"/>
              <a:gd name="T17" fmla="*/ 223 h 1389"/>
              <a:gd name="T18" fmla="*/ 859 w 2238"/>
              <a:gd name="T19" fmla="*/ 223 h 1389"/>
              <a:gd name="T20" fmla="*/ 800 w 2238"/>
              <a:gd name="T21" fmla="*/ 448 h 1389"/>
              <a:gd name="T22" fmla="*/ 636 w 2238"/>
              <a:gd name="T23" fmla="*/ 284 h 1389"/>
              <a:gd name="T24" fmla="*/ 486 w 2238"/>
              <a:gd name="T25" fmla="*/ 284 h 1389"/>
              <a:gd name="T26" fmla="*/ 486 w 2238"/>
              <a:gd name="T27" fmla="*/ 433 h 1389"/>
              <a:gd name="T28" fmla="*/ 504 w 2238"/>
              <a:gd name="T29" fmla="*/ 451 h 1389"/>
              <a:gd name="T30" fmla="*/ 418 w 2238"/>
              <a:gd name="T31" fmla="*/ 481 h 1389"/>
              <a:gd name="T32" fmla="*/ 387 w 2238"/>
              <a:gd name="T33" fmla="*/ 555 h 1389"/>
              <a:gd name="T34" fmla="*/ 307 w 2238"/>
              <a:gd name="T35" fmla="*/ 474 h 1389"/>
              <a:gd name="T36" fmla="*/ 66 w 2238"/>
              <a:gd name="T37" fmla="*/ 474 h 1389"/>
              <a:gd name="T38" fmla="*/ 66 w 2238"/>
              <a:gd name="T39" fmla="*/ 715 h 1389"/>
              <a:gd name="T40" fmla="*/ 178 w 2238"/>
              <a:gd name="T41" fmla="*/ 827 h 1389"/>
              <a:gd name="T42" fmla="*/ 75 w 2238"/>
              <a:gd name="T43" fmla="*/ 860 h 1389"/>
              <a:gd name="T44" fmla="*/ 75 w 2238"/>
              <a:gd name="T45" fmla="*/ 1030 h 1389"/>
              <a:gd name="T46" fmla="*/ 378 w 2238"/>
              <a:gd name="T47" fmla="*/ 1333 h 1389"/>
              <a:gd name="T48" fmla="*/ 462 w 2238"/>
              <a:gd name="T49" fmla="*/ 1368 h 1389"/>
              <a:gd name="T50" fmla="*/ 547 w 2238"/>
              <a:gd name="T51" fmla="*/ 1333 h 1389"/>
              <a:gd name="T52" fmla="*/ 580 w 2238"/>
              <a:gd name="T53" fmla="*/ 1229 h 1389"/>
              <a:gd name="T54" fmla="*/ 679 w 2238"/>
              <a:gd name="T55" fmla="*/ 1328 h 1389"/>
              <a:gd name="T56" fmla="*/ 800 w 2238"/>
              <a:gd name="T57" fmla="*/ 1378 h 1389"/>
              <a:gd name="T58" fmla="*/ 920 w 2238"/>
              <a:gd name="T59" fmla="*/ 1328 h 1389"/>
              <a:gd name="T60" fmla="*/ 921 w 2238"/>
              <a:gd name="T61" fmla="*/ 1088 h 1389"/>
              <a:gd name="T62" fmla="*/ 994 w 2238"/>
              <a:gd name="T63" fmla="*/ 1057 h 1389"/>
              <a:gd name="T64" fmla="*/ 1025 w 2238"/>
              <a:gd name="T65" fmla="*/ 972 h 1389"/>
              <a:gd name="T66" fmla="*/ 1364 w 2238"/>
              <a:gd name="T67" fmla="*/ 1311 h 1389"/>
              <a:gd name="T68" fmla="*/ 1438 w 2238"/>
              <a:gd name="T69" fmla="*/ 1342 h 1389"/>
              <a:gd name="T70" fmla="*/ 1513 w 2238"/>
              <a:gd name="T71" fmla="*/ 1311 h 1389"/>
              <a:gd name="T72" fmla="*/ 1544 w 2238"/>
              <a:gd name="T73" fmla="*/ 1234 h 1389"/>
              <a:gd name="T74" fmla="*/ 1632 w 2238"/>
              <a:gd name="T75" fmla="*/ 1322 h 1389"/>
              <a:gd name="T76" fmla="*/ 1794 w 2238"/>
              <a:gd name="T77" fmla="*/ 1389 h 1389"/>
              <a:gd name="T78" fmla="*/ 1957 w 2238"/>
              <a:gd name="T79" fmla="*/ 1322 h 1389"/>
              <a:gd name="T80" fmla="*/ 1997 w 2238"/>
              <a:gd name="T81" fmla="*/ 1051 h 1389"/>
              <a:gd name="T82" fmla="*/ 2006 w 2238"/>
              <a:gd name="T83" fmla="*/ 1051 h 1389"/>
              <a:gd name="T84" fmla="*/ 2080 w 2238"/>
              <a:gd name="T85" fmla="*/ 1020 h 1389"/>
              <a:gd name="T86" fmla="*/ 2080 w 2238"/>
              <a:gd name="T87" fmla="*/ 871 h 1389"/>
              <a:gd name="T88" fmla="*/ 1979 w 2238"/>
              <a:gd name="T89" fmla="*/ 769 h 1389"/>
              <a:gd name="T90" fmla="*/ 2051 w 2238"/>
              <a:gd name="T91" fmla="*/ 786 h 1389"/>
              <a:gd name="T92" fmla="*/ 2172 w 2238"/>
              <a:gd name="T93" fmla="*/ 736 h 13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2238" h="1389">
                <a:moveTo>
                  <a:pt x="2172" y="736"/>
                </a:moveTo>
                <a:cubicBezTo>
                  <a:pt x="2238" y="669"/>
                  <a:pt x="2238" y="562"/>
                  <a:pt x="2172" y="495"/>
                </a:cubicBezTo>
                <a:cubicBezTo>
                  <a:pt x="1743" y="67"/>
                  <a:pt x="1743" y="67"/>
                  <a:pt x="1743" y="67"/>
                </a:cubicBezTo>
                <a:cubicBezTo>
                  <a:pt x="1677" y="0"/>
                  <a:pt x="1569" y="0"/>
                  <a:pt x="1503" y="67"/>
                </a:cubicBezTo>
                <a:cubicBezTo>
                  <a:pt x="1436" y="133"/>
                  <a:pt x="1436" y="241"/>
                  <a:pt x="1503" y="308"/>
                </a:cubicBezTo>
                <a:cubicBezTo>
                  <a:pt x="1524" y="329"/>
                  <a:pt x="1524" y="329"/>
                  <a:pt x="1524" y="329"/>
                </a:cubicBezTo>
                <a:cubicBezTo>
                  <a:pt x="1487" y="315"/>
                  <a:pt x="1443" y="323"/>
                  <a:pt x="1413" y="353"/>
                </a:cubicBezTo>
                <a:cubicBezTo>
                  <a:pt x="1394" y="373"/>
                  <a:pt x="1384" y="397"/>
                  <a:pt x="1383" y="422"/>
                </a:cubicBezTo>
                <a:cubicBezTo>
                  <a:pt x="1184" y="223"/>
                  <a:pt x="1184" y="223"/>
                  <a:pt x="1184" y="223"/>
                </a:cubicBezTo>
                <a:cubicBezTo>
                  <a:pt x="1094" y="134"/>
                  <a:pt x="949" y="134"/>
                  <a:pt x="859" y="223"/>
                </a:cubicBezTo>
                <a:cubicBezTo>
                  <a:pt x="798" y="284"/>
                  <a:pt x="778" y="370"/>
                  <a:pt x="800" y="448"/>
                </a:cubicBezTo>
                <a:cubicBezTo>
                  <a:pt x="636" y="284"/>
                  <a:pt x="636" y="284"/>
                  <a:pt x="636" y="284"/>
                </a:cubicBezTo>
                <a:cubicBezTo>
                  <a:pt x="595" y="242"/>
                  <a:pt x="528" y="242"/>
                  <a:pt x="486" y="284"/>
                </a:cubicBezTo>
                <a:cubicBezTo>
                  <a:pt x="445" y="325"/>
                  <a:pt x="445" y="392"/>
                  <a:pt x="486" y="433"/>
                </a:cubicBezTo>
                <a:cubicBezTo>
                  <a:pt x="504" y="451"/>
                  <a:pt x="504" y="451"/>
                  <a:pt x="504" y="451"/>
                </a:cubicBezTo>
                <a:cubicBezTo>
                  <a:pt x="473" y="447"/>
                  <a:pt x="442" y="458"/>
                  <a:pt x="418" y="481"/>
                </a:cubicBezTo>
                <a:cubicBezTo>
                  <a:pt x="398" y="501"/>
                  <a:pt x="388" y="528"/>
                  <a:pt x="387" y="555"/>
                </a:cubicBezTo>
                <a:cubicBezTo>
                  <a:pt x="307" y="474"/>
                  <a:pt x="307" y="474"/>
                  <a:pt x="307" y="474"/>
                </a:cubicBezTo>
                <a:cubicBezTo>
                  <a:pt x="240" y="408"/>
                  <a:pt x="132" y="408"/>
                  <a:pt x="66" y="474"/>
                </a:cubicBezTo>
                <a:cubicBezTo>
                  <a:pt x="0" y="540"/>
                  <a:pt x="0" y="648"/>
                  <a:pt x="66" y="715"/>
                </a:cubicBezTo>
                <a:cubicBezTo>
                  <a:pt x="178" y="827"/>
                  <a:pt x="178" y="827"/>
                  <a:pt x="178" y="827"/>
                </a:cubicBezTo>
                <a:cubicBezTo>
                  <a:pt x="142" y="821"/>
                  <a:pt x="103" y="832"/>
                  <a:pt x="75" y="860"/>
                </a:cubicBezTo>
                <a:cubicBezTo>
                  <a:pt x="28" y="907"/>
                  <a:pt x="28" y="983"/>
                  <a:pt x="75" y="1030"/>
                </a:cubicBezTo>
                <a:cubicBezTo>
                  <a:pt x="378" y="1333"/>
                  <a:pt x="378" y="1333"/>
                  <a:pt x="378" y="1333"/>
                </a:cubicBezTo>
                <a:cubicBezTo>
                  <a:pt x="401" y="1356"/>
                  <a:pt x="432" y="1368"/>
                  <a:pt x="462" y="1368"/>
                </a:cubicBezTo>
                <a:cubicBezTo>
                  <a:pt x="493" y="1368"/>
                  <a:pt x="523" y="1356"/>
                  <a:pt x="547" y="1333"/>
                </a:cubicBezTo>
                <a:cubicBezTo>
                  <a:pt x="575" y="1304"/>
                  <a:pt x="586" y="1266"/>
                  <a:pt x="580" y="1229"/>
                </a:cubicBezTo>
                <a:cubicBezTo>
                  <a:pt x="679" y="1328"/>
                  <a:pt x="679" y="1328"/>
                  <a:pt x="679" y="1328"/>
                </a:cubicBezTo>
                <a:cubicBezTo>
                  <a:pt x="713" y="1361"/>
                  <a:pt x="756" y="1378"/>
                  <a:pt x="800" y="1378"/>
                </a:cubicBezTo>
                <a:cubicBezTo>
                  <a:pt x="843" y="1378"/>
                  <a:pt x="887" y="1361"/>
                  <a:pt x="920" y="1328"/>
                </a:cubicBezTo>
                <a:cubicBezTo>
                  <a:pt x="986" y="1262"/>
                  <a:pt x="986" y="1155"/>
                  <a:pt x="921" y="1088"/>
                </a:cubicBezTo>
                <a:cubicBezTo>
                  <a:pt x="947" y="1088"/>
                  <a:pt x="974" y="1077"/>
                  <a:pt x="994" y="1057"/>
                </a:cubicBezTo>
                <a:cubicBezTo>
                  <a:pt x="1018" y="1034"/>
                  <a:pt x="1028" y="1002"/>
                  <a:pt x="1025" y="972"/>
                </a:cubicBezTo>
                <a:cubicBezTo>
                  <a:pt x="1364" y="1311"/>
                  <a:pt x="1364" y="1311"/>
                  <a:pt x="1364" y="1311"/>
                </a:cubicBezTo>
                <a:cubicBezTo>
                  <a:pt x="1384" y="1331"/>
                  <a:pt x="1411" y="1342"/>
                  <a:pt x="1438" y="1342"/>
                </a:cubicBezTo>
                <a:cubicBezTo>
                  <a:pt x="1466" y="1342"/>
                  <a:pt x="1493" y="1331"/>
                  <a:pt x="1513" y="1311"/>
                </a:cubicBezTo>
                <a:cubicBezTo>
                  <a:pt x="1534" y="1290"/>
                  <a:pt x="1545" y="1262"/>
                  <a:pt x="1544" y="1234"/>
                </a:cubicBezTo>
                <a:cubicBezTo>
                  <a:pt x="1632" y="1322"/>
                  <a:pt x="1632" y="1322"/>
                  <a:pt x="1632" y="1322"/>
                </a:cubicBezTo>
                <a:cubicBezTo>
                  <a:pt x="1677" y="1367"/>
                  <a:pt x="1736" y="1389"/>
                  <a:pt x="1794" y="1389"/>
                </a:cubicBezTo>
                <a:cubicBezTo>
                  <a:pt x="1853" y="1389"/>
                  <a:pt x="1912" y="1367"/>
                  <a:pt x="1957" y="1322"/>
                </a:cubicBezTo>
                <a:cubicBezTo>
                  <a:pt x="2030" y="1248"/>
                  <a:pt x="2044" y="1138"/>
                  <a:pt x="1997" y="1051"/>
                </a:cubicBezTo>
                <a:cubicBezTo>
                  <a:pt x="2000" y="1051"/>
                  <a:pt x="2003" y="1051"/>
                  <a:pt x="2006" y="1051"/>
                </a:cubicBezTo>
                <a:cubicBezTo>
                  <a:pt x="2033" y="1051"/>
                  <a:pt x="2060" y="1041"/>
                  <a:pt x="2080" y="1020"/>
                </a:cubicBezTo>
                <a:cubicBezTo>
                  <a:pt x="2122" y="979"/>
                  <a:pt x="2122" y="912"/>
                  <a:pt x="2080" y="871"/>
                </a:cubicBezTo>
                <a:cubicBezTo>
                  <a:pt x="1979" y="769"/>
                  <a:pt x="1979" y="769"/>
                  <a:pt x="1979" y="769"/>
                </a:cubicBezTo>
                <a:cubicBezTo>
                  <a:pt x="2002" y="780"/>
                  <a:pt x="2027" y="786"/>
                  <a:pt x="2051" y="786"/>
                </a:cubicBezTo>
                <a:cubicBezTo>
                  <a:pt x="2095" y="786"/>
                  <a:pt x="2138" y="769"/>
                  <a:pt x="2172" y="736"/>
                </a:cubicBezTo>
                <a:close/>
              </a:path>
            </a:pathLst>
          </a:custGeom>
          <a:solidFill>
            <a:srgbClr val="67318A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1048592" name="Freeform 12"/>
          <p:cNvSpPr/>
          <p:nvPr/>
        </p:nvSpPr>
        <p:spPr bwMode="auto">
          <a:xfrm>
            <a:off x="1885951" y="2052638"/>
            <a:ext cx="4484688" cy="4024313"/>
          </a:xfrm>
          <a:custGeom>
            <a:avLst/>
            <a:gdLst>
              <a:gd name="T0" fmla="*/ 870 w 982"/>
              <a:gd name="T1" fmla="*/ 379 h 880"/>
              <a:gd name="T2" fmla="*/ 582 w 982"/>
              <a:gd name="T3" fmla="*/ 93 h 880"/>
              <a:gd name="T4" fmla="*/ 355 w 982"/>
              <a:gd name="T5" fmla="*/ 194 h 880"/>
              <a:gd name="T6" fmla="*/ 308 w 982"/>
              <a:gd name="T7" fmla="*/ 147 h 880"/>
              <a:gd name="T8" fmla="*/ 120 w 982"/>
              <a:gd name="T9" fmla="*/ 335 h 880"/>
              <a:gd name="T10" fmla="*/ 275 w 982"/>
              <a:gd name="T11" fmla="*/ 489 h 880"/>
              <a:gd name="T12" fmla="*/ 268 w 982"/>
              <a:gd name="T13" fmla="*/ 496 h 880"/>
              <a:gd name="T14" fmla="*/ 268 w 982"/>
              <a:gd name="T15" fmla="*/ 683 h 880"/>
              <a:gd name="T16" fmla="*/ 412 w 982"/>
              <a:gd name="T17" fmla="*/ 827 h 880"/>
              <a:gd name="T18" fmla="*/ 600 w 982"/>
              <a:gd name="T19" fmla="*/ 827 h 880"/>
              <a:gd name="T20" fmla="*/ 637 w 982"/>
              <a:gd name="T21" fmla="*/ 720 h 880"/>
              <a:gd name="T22" fmla="*/ 710 w 982"/>
              <a:gd name="T23" fmla="*/ 589 h 880"/>
              <a:gd name="T24" fmla="*/ 870 w 982"/>
              <a:gd name="T25" fmla="*/ 379 h 8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982" h="880">
                <a:moveTo>
                  <a:pt x="870" y="379"/>
                </a:moveTo>
                <a:cubicBezTo>
                  <a:pt x="774" y="284"/>
                  <a:pt x="678" y="189"/>
                  <a:pt x="582" y="93"/>
                </a:cubicBezTo>
                <a:cubicBezTo>
                  <a:pt x="487" y="0"/>
                  <a:pt x="353" y="92"/>
                  <a:pt x="355" y="194"/>
                </a:cubicBezTo>
                <a:cubicBezTo>
                  <a:pt x="308" y="147"/>
                  <a:pt x="308" y="147"/>
                  <a:pt x="308" y="147"/>
                </a:cubicBezTo>
                <a:cubicBezTo>
                  <a:pt x="187" y="26"/>
                  <a:pt x="0" y="214"/>
                  <a:pt x="120" y="335"/>
                </a:cubicBezTo>
                <a:cubicBezTo>
                  <a:pt x="275" y="489"/>
                  <a:pt x="275" y="489"/>
                  <a:pt x="275" y="489"/>
                </a:cubicBezTo>
                <a:cubicBezTo>
                  <a:pt x="273" y="491"/>
                  <a:pt x="270" y="493"/>
                  <a:pt x="268" y="496"/>
                </a:cubicBezTo>
                <a:cubicBezTo>
                  <a:pt x="219" y="548"/>
                  <a:pt x="216" y="631"/>
                  <a:pt x="268" y="683"/>
                </a:cubicBezTo>
                <a:cubicBezTo>
                  <a:pt x="412" y="827"/>
                  <a:pt x="412" y="827"/>
                  <a:pt x="412" y="827"/>
                </a:cubicBezTo>
                <a:cubicBezTo>
                  <a:pt x="461" y="876"/>
                  <a:pt x="551" y="880"/>
                  <a:pt x="600" y="827"/>
                </a:cubicBezTo>
                <a:cubicBezTo>
                  <a:pt x="627" y="797"/>
                  <a:pt x="640" y="758"/>
                  <a:pt x="637" y="720"/>
                </a:cubicBezTo>
                <a:cubicBezTo>
                  <a:pt x="683" y="694"/>
                  <a:pt x="715" y="642"/>
                  <a:pt x="710" y="589"/>
                </a:cubicBezTo>
                <a:cubicBezTo>
                  <a:pt x="830" y="659"/>
                  <a:pt x="982" y="491"/>
                  <a:pt x="870" y="379"/>
                </a:cubicBezTo>
                <a:close/>
              </a:path>
            </a:pathLst>
          </a:custGeom>
          <a:solidFill>
            <a:srgbClr val="5FA7AF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1048593" name="Freeform 13"/>
          <p:cNvSpPr/>
          <p:nvPr/>
        </p:nvSpPr>
        <p:spPr bwMode="auto">
          <a:xfrm>
            <a:off x="6169026" y="2057400"/>
            <a:ext cx="3452813" cy="3424238"/>
          </a:xfrm>
          <a:custGeom>
            <a:avLst/>
            <a:gdLst>
              <a:gd name="T0" fmla="*/ 587 w 756"/>
              <a:gd name="T1" fmla="*/ 394 h 749"/>
              <a:gd name="T2" fmla="*/ 650 w 756"/>
              <a:gd name="T3" fmla="*/ 364 h 749"/>
              <a:gd name="T4" fmla="*/ 650 w 756"/>
              <a:gd name="T5" fmla="*/ 216 h 749"/>
              <a:gd name="T6" fmla="*/ 474 w 756"/>
              <a:gd name="T7" fmla="*/ 40 h 749"/>
              <a:gd name="T8" fmla="*/ 326 w 756"/>
              <a:gd name="T9" fmla="*/ 40 h 749"/>
              <a:gd name="T10" fmla="*/ 296 w 756"/>
              <a:gd name="T11" fmla="*/ 103 h 749"/>
              <a:gd name="T12" fmla="*/ 118 w 756"/>
              <a:gd name="T13" fmla="*/ 299 h 749"/>
              <a:gd name="T14" fmla="*/ 447 w 756"/>
              <a:gd name="T15" fmla="*/ 629 h 749"/>
              <a:gd name="T16" fmla="*/ 635 w 756"/>
              <a:gd name="T17" fmla="*/ 441 h 749"/>
              <a:gd name="T18" fmla="*/ 587 w 756"/>
              <a:gd name="T19" fmla="*/ 394 h 7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756" h="749">
                <a:moveTo>
                  <a:pt x="587" y="394"/>
                </a:moveTo>
                <a:cubicBezTo>
                  <a:pt x="611" y="391"/>
                  <a:pt x="633" y="382"/>
                  <a:pt x="650" y="364"/>
                </a:cubicBezTo>
                <a:cubicBezTo>
                  <a:pt x="690" y="324"/>
                  <a:pt x="690" y="256"/>
                  <a:pt x="650" y="216"/>
                </a:cubicBezTo>
                <a:cubicBezTo>
                  <a:pt x="474" y="40"/>
                  <a:pt x="474" y="40"/>
                  <a:pt x="474" y="40"/>
                </a:cubicBezTo>
                <a:cubicBezTo>
                  <a:pt x="434" y="0"/>
                  <a:pt x="366" y="0"/>
                  <a:pt x="326" y="40"/>
                </a:cubicBezTo>
                <a:cubicBezTo>
                  <a:pt x="308" y="57"/>
                  <a:pt x="298" y="80"/>
                  <a:pt x="296" y="103"/>
                </a:cubicBezTo>
                <a:cubicBezTo>
                  <a:pt x="175" y="0"/>
                  <a:pt x="0" y="181"/>
                  <a:pt x="118" y="299"/>
                </a:cubicBezTo>
                <a:cubicBezTo>
                  <a:pt x="447" y="629"/>
                  <a:pt x="447" y="629"/>
                  <a:pt x="447" y="629"/>
                </a:cubicBezTo>
                <a:cubicBezTo>
                  <a:pt x="568" y="749"/>
                  <a:pt x="756" y="562"/>
                  <a:pt x="635" y="441"/>
                </a:cubicBezTo>
                <a:lnTo>
                  <a:pt x="587" y="394"/>
                </a:lnTo>
                <a:close/>
              </a:path>
            </a:pathLst>
          </a:custGeom>
          <a:solidFill>
            <a:srgbClr val="5FA7AF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1048594" name="Freeform 14"/>
          <p:cNvSpPr/>
          <p:nvPr/>
        </p:nvSpPr>
        <p:spPr bwMode="auto">
          <a:xfrm>
            <a:off x="3008313" y="2738438"/>
            <a:ext cx="2430463" cy="2432050"/>
          </a:xfrm>
          <a:custGeom>
            <a:avLst/>
            <a:gdLst>
              <a:gd name="T0" fmla="*/ 494 w 532"/>
              <a:gd name="T1" fmla="*/ 436 h 532"/>
              <a:gd name="T2" fmla="*/ 96 w 532"/>
              <a:gd name="T3" fmla="*/ 38 h 532"/>
              <a:gd name="T4" fmla="*/ 38 w 532"/>
              <a:gd name="T5" fmla="*/ 96 h 532"/>
              <a:gd name="T6" fmla="*/ 436 w 532"/>
              <a:gd name="T7" fmla="*/ 494 h 532"/>
              <a:gd name="T8" fmla="*/ 494 w 532"/>
              <a:gd name="T9" fmla="*/ 436 h 5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32" h="532">
                <a:moveTo>
                  <a:pt x="494" y="436"/>
                </a:moveTo>
                <a:cubicBezTo>
                  <a:pt x="96" y="38"/>
                  <a:pt x="96" y="38"/>
                  <a:pt x="96" y="38"/>
                </a:cubicBezTo>
                <a:cubicBezTo>
                  <a:pt x="58" y="0"/>
                  <a:pt x="0" y="58"/>
                  <a:pt x="38" y="96"/>
                </a:cubicBezTo>
                <a:cubicBezTo>
                  <a:pt x="170" y="229"/>
                  <a:pt x="303" y="361"/>
                  <a:pt x="436" y="494"/>
                </a:cubicBezTo>
                <a:cubicBezTo>
                  <a:pt x="473" y="532"/>
                  <a:pt x="532" y="473"/>
                  <a:pt x="494" y="436"/>
                </a:cubicBezTo>
                <a:close/>
              </a:path>
            </a:pathLst>
          </a:custGeom>
          <a:solidFill>
            <a:srgbClr val="C8388F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1048595" name="Oval 15"/>
          <p:cNvSpPr>
            <a:spLocks noChangeArrowheads="1"/>
          </p:cNvSpPr>
          <p:nvPr/>
        </p:nvSpPr>
        <p:spPr bwMode="auto">
          <a:xfrm>
            <a:off x="4068763" y="1468438"/>
            <a:ext cx="4017963" cy="4022725"/>
          </a:xfrm>
          <a:prstGeom prst="ellipse">
            <a:avLst/>
          </a:prstGeom>
          <a:solidFill>
            <a:srgbClr val="FCFADE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1048596" name="Freeform 16"/>
          <p:cNvSpPr>
            <a:spLocks noEditPoints="1"/>
          </p:cNvSpPr>
          <p:nvPr/>
        </p:nvSpPr>
        <p:spPr bwMode="auto">
          <a:xfrm>
            <a:off x="4178301" y="1577975"/>
            <a:ext cx="3798888" cy="3803650"/>
          </a:xfrm>
          <a:custGeom>
            <a:avLst/>
            <a:gdLst>
              <a:gd name="T0" fmla="*/ 416 w 832"/>
              <a:gd name="T1" fmla="*/ 832 h 832"/>
              <a:gd name="T2" fmla="*/ 0 w 832"/>
              <a:gd name="T3" fmla="*/ 416 h 832"/>
              <a:gd name="T4" fmla="*/ 416 w 832"/>
              <a:gd name="T5" fmla="*/ 0 h 832"/>
              <a:gd name="T6" fmla="*/ 832 w 832"/>
              <a:gd name="T7" fmla="*/ 416 h 832"/>
              <a:gd name="T8" fmla="*/ 416 w 832"/>
              <a:gd name="T9" fmla="*/ 832 h 832"/>
              <a:gd name="T10" fmla="*/ 416 w 832"/>
              <a:gd name="T11" fmla="*/ 19 h 832"/>
              <a:gd name="T12" fmla="*/ 19 w 832"/>
              <a:gd name="T13" fmla="*/ 416 h 832"/>
              <a:gd name="T14" fmla="*/ 416 w 832"/>
              <a:gd name="T15" fmla="*/ 814 h 832"/>
              <a:gd name="T16" fmla="*/ 813 w 832"/>
              <a:gd name="T17" fmla="*/ 416 h 832"/>
              <a:gd name="T18" fmla="*/ 416 w 832"/>
              <a:gd name="T19" fmla="*/ 19 h 8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832" h="832">
                <a:moveTo>
                  <a:pt x="416" y="832"/>
                </a:moveTo>
                <a:cubicBezTo>
                  <a:pt x="187" y="832"/>
                  <a:pt x="0" y="646"/>
                  <a:pt x="0" y="416"/>
                </a:cubicBezTo>
                <a:cubicBezTo>
                  <a:pt x="0" y="187"/>
                  <a:pt x="187" y="0"/>
                  <a:pt x="416" y="0"/>
                </a:cubicBezTo>
                <a:cubicBezTo>
                  <a:pt x="645" y="0"/>
                  <a:pt x="832" y="187"/>
                  <a:pt x="832" y="416"/>
                </a:cubicBezTo>
                <a:cubicBezTo>
                  <a:pt x="832" y="646"/>
                  <a:pt x="645" y="832"/>
                  <a:pt x="416" y="832"/>
                </a:cubicBezTo>
                <a:close/>
                <a:moveTo>
                  <a:pt x="416" y="19"/>
                </a:moveTo>
                <a:cubicBezTo>
                  <a:pt x="197" y="19"/>
                  <a:pt x="19" y="197"/>
                  <a:pt x="19" y="416"/>
                </a:cubicBezTo>
                <a:cubicBezTo>
                  <a:pt x="19" y="635"/>
                  <a:pt x="197" y="814"/>
                  <a:pt x="416" y="814"/>
                </a:cubicBezTo>
                <a:cubicBezTo>
                  <a:pt x="635" y="814"/>
                  <a:pt x="813" y="635"/>
                  <a:pt x="813" y="416"/>
                </a:cubicBezTo>
                <a:cubicBezTo>
                  <a:pt x="813" y="197"/>
                  <a:pt x="635" y="19"/>
                  <a:pt x="416" y="19"/>
                </a:cubicBezTo>
                <a:close/>
              </a:path>
            </a:pathLst>
          </a:custGeom>
          <a:solidFill>
            <a:srgbClr val="67318A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1048597" name="Freeform 17"/>
          <p:cNvSpPr/>
          <p:nvPr/>
        </p:nvSpPr>
        <p:spPr bwMode="auto">
          <a:xfrm>
            <a:off x="8534401" y="1235075"/>
            <a:ext cx="2058988" cy="2062163"/>
          </a:xfrm>
          <a:custGeom>
            <a:avLst/>
            <a:gdLst>
              <a:gd name="T0" fmla="*/ 417 w 451"/>
              <a:gd name="T1" fmla="*/ 366 h 451"/>
              <a:gd name="T2" fmla="*/ 85 w 451"/>
              <a:gd name="T3" fmla="*/ 34 h 451"/>
              <a:gd name="T4" fmla="*/ 33 w 451"/>
              <a:gd name="T5" fmla="*/ 85 h 451"/>
              <a:gd name="T6" fmla="*/ 366 w 451"/>
              <a:gd name="T7" fmla="*/ 418 h 451"/>
              <a:gd name="T8" fmla="*/ 417 w 451"/>
              <a:gd name="T9" fmla="*/ 366 h 4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51" h="451">
                <a:moveTo>
                  <a:pt x="417" y="366"/>
                </a:moveTo>
                <a:cubicBezTo>
                  <a:pt x="307" y="255"/>
                  <a:pt x="196" y="144"/>
                  <a:pt x="85" y="34"/>
                </a:cubicBezTo>
                <a:cubicBezTo>
                  <a:pt x="52" y="0"/>
                  <a:pt x="0" y="52"/>
                  <a:pt x="33" y="85"/>
                </a:cubicBezTo>
                <a:cubicBezTo>
                  <a:pt x="144" y="196"/>
                  <a:pt x="255" y="307"/>
                  <a:pt x="366" y="418"/>
                </a:cubicBezTo>
                <a:cubicBezTo>
                  <a:pt x="399" y="451"/>
                  <a:pt x="451" y="400"/>
                  <a:pt x="417" y="366"/>
                </a:cubicBezTo>
                <a:close/>
              </a:path>
            </a:pathLst>
          </a:custGeom>
          <a:solidFill>
            <a:srgbClr val="ECBA33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1048598" name="Freeform 18"/>
          <p:cNvSpPr/>
          <p:nvPr/>
        </p:nvSpPr>
        <p:spPr bwMode="auto">
          <a:xfrm>
            <a:off x="8516938" y="3708400"/>
            <a:ext cx="1323975" cy="1325563"/>
          </a:xfrm>
          <a:custGeom>
            <a:avLst/>
            <a:gdLst>
              <a:gd name="T0" fmla="*/ 269 w 290"/>
              <a:gd name="T1" fmla="*/ 237 h 290"/>
              <a:gd name="T2" fmla="*/ 54 w 290"/>
              <a:gd name="T3" fmla="*/ 21 h 290"/>
              <a:gd name="T4" fmla="*/ 21 w 290"/>
              <a:gd name="T5" fmla="*/ 54 h 290"/>
              <a:gd name="T6" fmla="*/ 237 w 290"/>
              <a:gd name="T7" fmla="*/ 269 h 290"/>
              <a:gd name="T8" fmla="*/ 269 w 290"/>
              <a:gd name="T9" fmla="*/ 237 h 2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90" h="290">
                <a:moveTo>
                  <a:pt x="269" y="237"/>
                </a:moveTo>
                <a:cubicBezTo>
                  <a:pt x="197" y="165"/>
                  <a:pt x="125" y="93"/>
                  <a:pt x="54" y="21"/>
                </a:cubicBezTo>
                <a:cubicBezTo>
                  <a:pt x="33" y="0"/>
                  <a:pt x="0" y="33"/>
                  <a:pt x="21" y="54"/>
                </a:cubicBezTo>
                <a:cubicBezTo>
                  <a:pt x="93" y="125"/>
                  <a:pt x="165" y="197"/>
                  <a:pt x="237" y="269"/>
                </a:cubicBezTo>
                <a:cubicBezTo>
                  <a:pt x="258" y="290"/>
                  <a:pt x="290" y="258"/>
                  <a:pt x="269" y="237"/>
                </a:cubicBezTo>
                <a:close/>
              </a:path>
            </a:pathLst>
          </a:custGeom>
          <a:solidFill>
            <a:srgbClr val="ECBA33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1048599" name="Freeform 19"/>
          <p:cNvSpPr/>
          <p:nvPr/>
        </p:nvSpPr>
        <p:spPr bwMode="auto">
          <a:xfrm>
            <a:off x="1343026" y="2862263"/>
            <a:ext cx="2625725" cy="2628900"/>
          </a:xfrm>
          <a:custGeom>
            <a:avLst/>
            <a:gdLst>
              <a:gd name="T0" fmla="*/ 554 w 575"/>
              <a:gd name="T1" fmla="*/ 521 h 575"/>
              <a:gd name="T2" fmla="*/ 53 w 575"/>
              <a:gd name="T3" fmla="*/ 21 h 575"/>
              <a:gd name="T4" fmla="*/ 21 w 575"/>
              <a:gd name="T5" fmla="*/ 53 h 575"/>
              <a:gd name="T6" fmla="*/ 522 w 575"/>
              <a:gd name="T7" fmla="*/ 554 h 575"/>
              <a:gd name="T8" fmla="*/ 554 w 575"/>
              <a:gd name="T9" fmla="*/ 521 h 5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75" h="575">
                <a:moveTo>
                  <a:pt x="554" y="521"/>
                </a:moveTo>
                <a:cubicBezTo>
                  <a:pt x="53" y="21"/>
                  <a:pt x="53" y="21"/>
                  <a:pt x="53" y="21"/>
                </a:cubicBezTo>
                <a:cubicBezTo>
                  <a:pt x="33" y="0"/>
                  <a:pt x="0" y="32"/>
                  <a:pt x="21" y="53"/>
                </a:cubicBezTo>
                <a:cubicBezTo>
                  <a:pt x="188" y="220"/>
                  <a:pt x="355" y="387"/>
                  <a:pt x="522" y="554"/>
                </a:cubicBezTo>
                <a:cubicBezTo>
                  <a:pt x="543" y="575"/>
                  <a:pt x="575" y="542"/>
                  <a:pt x="554" y="521"/>
                </a:cubicBezTo>
                <a:close/>
              </a:path>
            </a:pathLst>
          </a:custGeom>
          <a:solidFill>
            <a:srgbClr val="ECBA33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1048600" name="Freeform 20"/>
          <p:cNvSpPr/>
          <p:nvPr/>
        </p:nvSpPr>
        <p:spPr bwMode="auto">
          <a:xfrm>
            <a:off x="7352507" y="4464844"/>
            <a:ext cx="1839913" cy="1843088"/>
          </a:xfrm>
          <a:custGeom>
            <a:avLst/>
            <a:gdLst>
              <a:gd name="T0" fmla="*/ 382 w 403"/>
              <a:gd name="T1" fmla="*/ 350 h 403"/>
              <a:gd name="T2" fmla="*/ 54 w 403"/>
              <a:gd name="T3" fmla="*/ 21 h 403"/>
              <a:gd name="T4" fmla="*/ 21 w 403"/>
              <a:gd name="T5" fmla="*/ 53 h 403"/>
              <a:gd name="T6" fmla="*/ 350 w 403"/>
              <a:gd name="T7" fmla="*/ 382 h 403"/>
              <a:gd name="T8" fmla="*/ 382 w 403"/>
              <a:gd name="T9" fmla="*/ 350 h 4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03" h="403">
                <a:moveTo>
                  <a:pt x="382" y="350"/>
                </a:moveTo>
                <a:cubicBezTo>
                  <a:pt x="54" y="21"/>
                  <a:pt x="54" y="21"/>
                  <a:pt x="54" y="21"/>
                </a:cubicBezTo>
                <a:cubicBezTo>
                  <a:pt x="33" y="0"/>
                  <a:pt x="0" y="32"/>
                  <a:pt x="21" y="53"/>
                </a:cubicBezTo>
                <a:cubicBezTo>
                  <a:pt x="350" y="382"/>
                  <a:pt x="350" y="382"/>
                  <a:pt x="350" y="382"/>
                </a:cubicBezTo>
                <a:cubicBezTo>
                  <a:pt x="371" y="403"/>
                  <a:pt x="403" y="371"/>
                  <a:pt x="382" y="350"/>
                </a:cubicBezTo>
                <a:close/>
              </a:path>
            </a:pathLst>
          </a:custGeom>
          <a:solidFill>
            <a:srgbClr val="C8388F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1048601" name="Freeform 21"/>
          <p:cNvSpPr/>
          <p:nvPr/>
        </p:nvSpPr>
        <p:spPr bwMode="auto">
          <a:xfrm>
            <a:off x="6913563" y="585788"/>
            <a:ext cx="2127250" cy="2125663"/>
          </a:xfrm>
          <a:custGeom>
            <a:avLst/>
            <a:gdLst>
              <a:gd name="T0" fmla="*/ 428 w 466"/>
              <a:gd name="T1" fmla="*/ 370 h 465"/>
              <a:gd name="T2" fmla="*/ 96 w 466"/>
              <a:gd name="T3" fmla="*/ 37 h 465"/>
              <a:gd name="T4" fmla="*/ 38 w 466"/>
              <a:gd name="T5" fmla="*/ 95 h 465"/>
              <a:gd name="T6" fmla="*/ 370 w 466"/>
              <a:gd name="T7" fmla="*/ 428 h 465"/>
              <a:gd name="T8" fmla="*/ 428 w 466"/>
              <a:gd name="T9" fmla="*/ 370 h 4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66" h="465">
                <a:moveTo>
                  <a:pt x="428" y="370"/>
                </a:moveTo>
                <a:cubicBezTo>
                  <a:pt x="318" y="259"/>
                  <a:pt x="207" y="148"/>
                  <a:pt x="96" y="37"/>
                </a:cubicBezTo>
                <a:cubicBezTo>
                  <a:pt x="58" y="0"/>
                  <a:pt x="0" y="58"/>
                  <a:pt x="38" y="95"/>
                </a:cubicBezTo>
                <a:cubicBezTo>
                  <a:pt x="370" y="428"/>
                  <a:pt x="370" y="428"/>
                  <a:pt x="370" y="428"/>
                </a:cubicBezTo>
                <a:cubicBezTo>
                  <a:pt x="408" y="465"/>
                  <a:pt x="466" y="407"/>
                  <a:pt x="428" y="370"/>
                </a:cubicBezTo>
                <a:close/>
              </a:path>
            </a:pathLst>
          </a:custGeom>
          <a:solidFill>
            <a:srgbClr val="C8388F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1048602" name="Freeform 22"/>
          <p:cNvSpPr/>
          <p:nvPr/>
        </p:nvSpPr>
        <p:spPr bwMode="auto">
          <a:xfrm>
            <a:off x="2173288" y="4897438"/>
            <a:ext cx="1058863" cy="1055688"/>
          </a:xfrm>
          <a:custGeom>
            <a:avLst/>
            <a:gdLst>
              <a:gd name="T0" fmla="*/ 195 w 232"/>
              <a:gd name="T1" fmla="*/ 136 h 231"/>
              <a:gd name="T2" fmla="*/ 96 w 232"/>
              <a:gd name="T3" fmla="*/ 37 h 231"/>
              <a:gd name="T4" fmla="*/ 38 w 232"/>
              <a:gd name="T5" fmla="*/ 95 h 231"/>
              <a:gd name="T6" fmla="*/ 137 w 232"/>
              <a:gd name="T7" fmla="*/ 194 h 231"/>
              <a:gd name="T8" fmla="*/ 195 w 232"/>
              <a:gd name="T9" fmla="*/ 136 h 2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32" h="231">
                <a:moveTo>
                  <a:pt x="195" y="136"/>
                </a:moveTo>
                <a:cubicBezTo>
                  <a:pt x="162" y="103"/>
                  <a:pt x="129" y="70"/>
                  <a:pt x="96" y="37"/>
                </a:cubicBezTo>
                <a:cubicBezTo>
                  <a:pt x="59" y="0"/>
                  <a:pt x="0" y="58"/>
                  <a:pt x="38" y="95"/>
                </a:cubicBezTo>
                <a:cubicBezTo>
                  <a:pt x="71" y="128"/>
                  <a:pt x="104" y="161"/>
                  <a:pt x="137" y="194"/>
                </a:cubicBezTo>
                <a:cubicBezTo>
                  <a:pt x="174" y="231"/>
                  <a:pt x="232" y="173"/>
                  <a:pt x="195" y="136"/>
                </a:cubicBezTo>
                <a:close/>
              </a:path>
            </a:pathLst>
          </a:custGeom>
          <a:solidFill>
            <a:srgbClr val="C8388F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1048603" name="Freeform 23"/>
          <p:cNvSpPr/>
          <p:nvPr/>
        </p:nvSpPr>
        <p:spPr bwMode="auto">
          <a:xfrm>
            <a:off x="5114926" y="700088"/>
            <a:ext cx="1355725" cy="1362075"/>
          </a:xfrm>
          <a:custGeom>
            <a:avLst/>
            <a:gdLst>
              <a:gd name="T0" fmla="*/ 260 w 297"/>
              <a:gd name="T1" fmla="*/ 202 h 298"/>
              <a:gd name="T2" fmla="*/ 95 w 297"/>
              <a:gd name="T3" fmla="*/ 38 h 298"/>
              <a:gd name="T4" fmla="*/ 37 w 297"/>
              <a:gd name="T5" fmla="*/ 96 h 298"/>
              <a:gd name="T6" fmla="*/ 202 w 297"/>
              <a:gd name="T7" fmla="*/ 260 h 298"/>
              <a:gd name="T8" fmla="*/ 260 w 297"/>
              <a:gd name="T9" fmla="*/ 202 h 2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97" h="298">
                <a:moveTo>
                  <a:pt x="260" y="202"/>
                </a:moveTo>
                <a:cubicBezTo>
                  <a:pt x="205" y="147"/>
                  <a:pt x="150" y="93"/>
                  <a:pt x="95" y="38"/>
                </a:cubicBezTo>
                <a:cubicBezTo>
                  <a:pt x="58" y="0"/>
                  <a:pt x="0" y="58"/>
                  <a:pt x="37" y="96"/>
                </a:cubicBezTo>
                <a:cubicBezTo>
                  <a:pt x="92" y="151"/>
                  <a:pt x="147" y="206"/>
                  <a:pt x="202" y="260"/>
                </a:cubicBezTo>
                <a:cubicBezTo>
                  <a:pt x="239" y="298"/>
                  <a:pt x="297" y="240"/>
                  <a:pt x="260" y="202"/>
                </a:cubicBezTo>
                <a:close/>
              </a:path>
            </a:pathLst>
          </a:custGeom>
          <a:solidFill>
            <a:srgbClr val="5FA7AF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1048604" name="Freeform 24"/>
          <p:cNvSpPr/>
          <p:nvPr/>
        </p:nvSpPr>
        <p:spPr bwMode="auto">
          <a:xfrm>
            <a:off x="5232401" y="4778375"/>
            <a:ext cx="1219200" cy="1223963"/>
          </a:xfrm>
          <a:custGeom>
            <a:avLst/>
            <a:gdLst>
              <a:gd name="T0" fmla="*/ 250 w 267"/>
              <a:gd name="T1" fmla="*/ 225 h 268"/>
              <a:gd name="T2" fmla="*/ 42 w 267"/>
              <a:gd name="T3" fmla="*/ 17 h 268"/>
              <a:gd name="T4" fmla="*/ 16 w 267"/>
              <a:gd name="T5" fmla="*/ 43 h 268"/>
              <a:gd name="T6" fmla="*/ 225 w 267"/>
              <a:gd name="T7" fmla="*/ 251 h 268"/>
              <a:gd name="T8" fmla="*/ 250 w 267"/>
              <a:gd name="T9" fmla="*/ 225 h 2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67" h="268">
                <a:moveTo>
                  <a:pt x="250" y="225"/>
                </a:moveTo>
                <a:cubicBezTo>
                  <a:pt x="181" y="156"/>
                  <a:pt x="112" y="87"/>
                  <a:pt x="42" y="17"/>
                </a:cubicBezTo>
                <a:cubicBezTo>
                  <a:pt x="25" y="0"/>
                  <a:pt x="0" y="26"/>
                  <a:pt x="16" y="43"/>
                </a:cubicBezTo>
                <a:cubicBezTo>
                  <a:pt x="225" y="251"/>
                  <a:pt x="225" y="251"/>
                  <a:pt x="225" y="251"/>
                </a:cubicBezTo>
                <a:cubicBezTo>
                  <a:pt x="241" y="268"/>
                  <a:pt x="267" y="242"/>
                  <a:pt x="250" y="225"/>
                </a:cubicBezTo>
                <a:close/>
              </a:path>
            </a:pathLst>
          </a:custGeom>
          <a:solidFill>
            <a:srgbClr val="A82630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1048605" name="Freeform 25"/>
          <p:cNvSpPr/>
          <p:nvPr/>
        </p:nvSpPr>
        <p:spPr bwMode="auto">
          <a:xfrm>
            <a:off x="2844801" y="1050925"/>
            <a:ext cx="885825" cy="892175"/>
          </a:xfrm>
          <a:custGeom>
            <a:avLst/>
            <a:gdLst>
              <a:gd name="T0" fmla="*/ 178 w 194"/>
              <a:gd name="T1" fmla="*/ 152 h 195"/>
              <a:gd name="T2" fmla="*/ 43 w 194"/>
              <a:gd name="T3" fmla="*/ 17 h 195"/>
              <a:gd name="T4" fmla="*/ 17 w 194"/>
              <a:gd name="T5" fmla="*/ 43 h 195"/>
              <a:gd name="T6" fmla="*/ 152 w 194"/>
              <a:gd name="T7" fmla="*/ 178 h 195"/>
              <a:gd name="T8" fmla="*/ 178 w 194"/>
              <a:gd name="T9" fmla="*/ 152 h 1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4" h="195">
                <a:moveTo>
                  <a:pt x="178" y="152"/>
                </a:moveTo>
                <a:cubicBezTo>
                  <a:pt x="133" y="107"/>
                  <a:pt x="88" y="62"/>
                  <a:pt x="43" y="17"/>
                </a:cubicBezTo>
                <a:cubicBezTo>
                  <a:pt x="26" y="0"/>
                  <a:pt x="0" y="26"/>
                  <a:pt x="17" y="43"/>
                </a:cubicBezTo>
                <a:cubicBezTo>
                  <a:pt x="62" y="88"/>
                  <a:pt x="107" y="133"/>
                  <a:pt x="152" y="178"/>
                </a:cubicBezTo>
                <a:cubicBezTo>
                  <a:pt x="169" y="195"/>
                  <a:pt x="194" y="169"/>
                  <a:pt x="178" y="152"/>
                </a:cubicBezTo>
                <a:close/>
              </a:path>
            </a:pathLst>
          </a:custGeom>
          <a:solidFill>
            <a:srgbClr val="A82630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1048606" name="Freeform 26"/>
          <p:cNvSpPr/>
          <p:nvPr/>
        </p:nvSpPr>
        <p:spPr bwMode="auto">
          <a:xfrm>
            <a:off x="9183688" y="5248275"/>
            <a:ext cx="788988" cy="804863"/>
          </a:xfrm>
          <a:custGeom>
            <a:avLst/>
            <a:gdLst>
              <a:gd name="T0" fmla="*/ 149 w 173"/>
              <a:gd name="T1" fmla="*/ 112 h 176"/>
              <a:gd name="T2" fmla="*/ 64 w 173"/>
              <a:gd name="T3" fmla="*/ 25 h 176"/>
              <a:gd name="T4" fmla="*/ 25 w 173"/>
              <a:gd name="T5" fmla="*/ 64 h 176"/>
              <a:gd name="T6" fmla="*/ 110 w 173"/>
              <a:gd name="T7" fmla="*/ 151 h 176"/>
              <a:gd name="T8" fmla="*/ 149 w 173"/>
              <a:gd name="T9" fmla="*/ 112 h 1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73" h="176">
                <a:moveTo>
                  <a:pt x="149" y="112"/>
                </a:moveTo>
                <a:cubicBezTo>
                  <a:pt x="120" y="83"/>
                  <a:pt x="92" y="54"/>
                  <a:pt x="64" y="25"/>
                </a:cubicBezTo>
                <a:cubicBezTo>
                  <a:pt x="39" y="0"/>
                  <a:pt x="0" y="38"/>
                  <a:pt x="25" y="64"/>
                </a:cubicBezTo>
                <a:cubicBezTo>
                  <a:pt x="53" y="93"/>
                  <a:pt x="82" y="122"/>
                  <a:pt x="110" y="151"/>
                </a:cubicBezTo>
                <a:cubicBezTo>
                  <a:pt x="135" y="176"/>
                  <a:pt x="173" y="137"/>
                  <a:pt x="149" y="112"/>
                </a:cubicBezTo>
                <a:close/>
              </a:path>
            </a:pathLst>
          </a:custGeom>
          <a:solidFill>
            <a:srgbClr val="FCFADE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1048607" name="Freeform 27"/>
          <p:cNvSpPr/>
          <p:nvPr/>
        </p:nvSpPr>
        <p:spPr bwMode="auto">
          <a:xfrm>
            <a:off x="3606801" y="2368550"/>
            <a:ext cx="442913" cy="447675"/>
          </a:xfrm>
          <a:custGeom>
            <a:avLst/>
            <a:gdLst>
              <a:gd name="T0" fmla="*/ 87 w 97"/>
              <a:gd name="T1" fmla="*/ 48 h 98"/>
              <a:gd name="T2" fmla="*/ 50 w 97"/>
              <a:gd name="T3" fmla="*/ 11 h 98"/>
              <a:gd name="T4" fmla="*/ 11 w 97"/>
              <a:gd name="T5" fmla="*/ 11 h 98"/>
              <a:gd name="T6" fmla="*/ 11 w 97"/>
              <a:gd name="T7" fmla="*/ 50 h 98"/>
              <a:gd name="T8" fmla="*/ 48 w 97"/>
              <a:gd name="T9" fmla="*/ 87 h 98"/>
              <a:gd name="T10" fmla="*/ 87 w 97"/>
              <a:gd name="T11" fmla="*/ 87 h 98"/>
              <a:gd name="T12" fmla="*/ 87 w 97"/>
              <a:gd name="T13" fmla="*/ 48 h 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97" h="98">
                <a:moveTo>
                  <a:pt x="87" y="48"/>
                </a:moveTo>
                <a:cubicBezTo>
                  <a:pt x="74" y="36"/>
                  <a:pt x="62" y="24"/>
                  <a:pt x="50" y="11"/>
                </a:cubicBezTo>
                <a:cubicBezTo>
                  <a:pt x="40" y="1"/>
                  <a:pt x="21" y="0"/>
                  <a:pt x="11" y="11"/>
                </a:cubicBezTo>
                <a:cubicBezTo>
                  <a:pt x="1" y="22"/>
                  <a:pt x="0" y="39"/>
                  <a:pt x="11" y="50"/>
                </a:cubicBezTo>
                <a:cubicBezTo>
                  <a:pt x="23" y="62"/>
                  <a:pt x="36" y="74"/>
                  <a:pt x="48" y="87"/>
                </a:cubicBezTo>
                <a:cubicBezTo>
                  <a:pt x="58" y="97"/>
                  <a:pt x="77" y="98"/>
                  <a:pt x="87" y="87"/>
                </a:cubicBezTo>
                <a:cubicBezTo>
                  <a:pt x="97" y="76"/>
                  <a:pt x="97" y="59"/>
                  <a:pt x="87" y="48"/>
                </a:cubicBezTo>
                <a:close/>
              </a:path>
            </a:pathLst>
          </a:custGeom>
          <a:solidFill>
            <a:srgbClr val="FCFADE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1048608" name="Freeform 28"/>
          <p:cNvSpPr/>
          <p:nvPr/>
        </p:nvSpPr>
        <p:spPr bwMode="auto">
          <a:xfrm>
            <a:off x="8301038" y="2725738"/>
            <a:ext cx="904875" cy="904875"/>
          </a:xfrm>
          <a:custGeom>
            <a:avLst/>
            <a:gdLst>
              <a:gd name="T0" fmla="*/ 173 w 198"/>
              <a:gd name="T1" fmla="*/ 134 h 198"/>
              <a:gd name="T2" fmla="*/ 64 w 198"/>
              <a:gd name="T3" fmla="*/ 25 h 198"/>
              <a:gd name="T4" fmla="*/ 25 w 198"/>
              <a:gd name="T5" fmla="*/ 63 h 198"/>
              <a:gd name="T6" fmla="*/ 134 w 198"/>
              <a:gd name="T7" fmla="*/ 173 h 198"/>
              <a:gd name="T8" fmla="*/ 173 w 198"/>
              <a:gd name="T9" fmla="*/ 134 h 1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8" h="198">
                <a:moveTo>
                  <a:pt x="173" y="134"/>
                </a:moveTo>
                <a:cubicBezTo>
                  <a:pt x="64" y="25"/>
                  <a:pt x="64" y="25"/>
                  <a:pt x="64" y="25"/>
                </a:cubicBezTo>
                <a:cubicBezTo>
                  <a:pt x="39" y="0"/>
                  <a:pt x="0" y="39"/>
                  <a:pt x="25" y="63"/>
                </a:cubicBezTo>
                <a:cubicBezTo>
                  <a:pt x="134" y="173"/>
                  <a:pt x="134" y="173"/>
                  <a:pt x="134" y="173"/>
                </a:cubicBezTo>
                <a:cubicBezTo>
                  <a:pt x="159" y="198"/>
                  <a:pt x="198" y="159"/>
                  <a:pt x="173" y="134"/>
                </a:cubicBezTo>
                <a:close/>
              </a:path>
            </a:pathLst>
          </a:custGeom>
          <a:solidFill>
            <a:srgbClr val="FCFADE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1048609" name="Freeform 29"/>
          <p:cNvSpPr/>
          <p:nvPr/>
        </p:nvSpPr>
        <p:spPr bwMode="auto">
          <a:xfrm>
            <a:off x="9634538" y="1206500"/>
            <a:ext cx="1557338" cy="1558925"/>
          </a:xfrm>
          <a:custGeom>
            <a:avLst/>
            <a:gdLst>
              <a:gd name="T0" fmla="*/ 295 w 341"/>
              <a:gd name="T1" fmla="*/ 224 h 341"/>
              <a:gd name="T2" fmla="*/ 117 w 341"/>
              <a:gd name="T3" fmla="*/ 46 h 341"/>
              <a:gd name="T4" fmla="*/ 46 w 341"/>
              <a:gd name="T5" fmla="*/ 117 h 341"/>
              <a:gd name="T6" fmla="*/ 224 w 341"/>
              <a:gd name="T7" fmla="*/ 295 h 341"/>
              <a:gd name="T8" fmla="*/ 295 w 341"/>
              <a:gd name="T9" fmla="*/ 224 h 3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41" h="341">
                <a:moveTo>
                  <a:pt x="295" y="224"/>
                </a:moveTo>
                <a:cubicBezTo>
                  <a:pt x="236" y="165"/>
                  <a:pt x="176" y="105"/>
                  <a:pt x="117" y="46"/>
                </a:cubicBezTo>
                <a:cubicBezTo>
                  <a:pt x="71" y="0"/>
                  <a:pt x="0" y="71"/>
                  <a:pt x="46" y="117"/>
                </a:cubicBezTo>
                <a:cubicBezTo>
                  <a:pt x="224" y="295"/>
                  <a:pt x="224" y="295"/>
                  <a:pt x="224" y="295"/>
                </a:cubicBezTo>
                <a:cubicBezTo>
                  <a:pt x="270" y="341"/>
                  <a:pt x="341" y="270"/>
                  <a:pt x="295" y="224"/>
                </a:cubicBezTo>
                <a:close/>
              </a:path>
            </a:pathLst>
          </a:custGeom>
          <a:solidFill>
            <a:srgbClr val="43245C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1048610" name="Freeform 30"/>
          <p:cNvSpPr/>
          <p:nvPr/>
        </p:nvSpPr>
        <p:spPr bwMode="auto">
          <a:xfrm>
            <a:off x="7373938" y="5226050"/>
            <a:ext cx="1362075" cy="1362075"/>
          </a:xfrm>
          <a:custGeom>
            <a:avLst/>
            <a:gdLst>
              <a:gd name="T0" fmla="*/ 252 w 298"/>
              <a:gd name="T1" fmla="*/ 182 h 298"/>
              <a:gd name="T2" fmla="*/ 117 w 298"/>
              <a:gd name="T3" fmla="*/ 46 h 298"/>
              <a:gd name="T4" fmla="*/ 46 w 298"/>
              <a:gd name="T5" fmla="*/ 117 h 298"/>
              <a:gd name="T6" fmla="*/ 181 w 298"/>
              <a:gd name="T7" fmla="*/ 253 h 298"/>
              <a:gd name="T8" fmla="*/ 252 w 298"/>
              <a:gd name="T9" fmla="*/ 182 h 2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98" h="298">
                <a:moveTo>
                  <a:pt x="252" y="182"/>
                </a:moveTo>
                <a:cubicBezTo>
                  <a:pt x="207" y="136"/>
                  <a:pt x="162" y="91"/>
                  <a:pt x="117" y="46"/>
                </a:cubicBezTo>
                <a:cubicBezTo>
                  <a:pt x="71" y="0"/>
                  <a:pt x="0" y="71"/>
                  <a:pt x="46" y="117"/>
                </a:cubicBezTo>
                <a:cubicBezTo>
                  <a:pt x="91" y="162"/>
                  <a:pt x="136" y="207"/>
                  <a:pt x="181" y="253"/>
                </a:cubicBezTo>
                <a:cubicBezTo>
                  <a:pt x="227" y="298"/>
                  <a:pt x="298" y="227"/>
                  <a:pt x="252" y="182"/>
                </a:cubicBezTo>
                <a:close/>
              </a:path>
            </a:pathLst>
          </a:custGeom>
          <a:solidFill>
            <a:srgbClr val="43245C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1048611" name="Freeform 31"/>
          <p:cNvSpPr/>
          <p:nvPr/>
        </p:nvSpPr>
        <p:spPr bwMode="auto">
          <a:xfrm>
            <a:off x="4772026" y="5697538"/>
            <a:ext cx="803275" cy="803275"/>
          </a:xfrm>
          <a:custGeom>
            <a:avLst/>
            <a:gdLst>
              <a:gd name="T0" fmla="*/ 156 w 176"/>
              <a:gd name="T1" fmla="*/ 85 h 176"/>
              <a:gd name="T2" fmla="*/ 91 w 176"/>
              <a:gd name="T3" fmla="*/ 20 h 176"/>
              <a:gd name="T4" fmla="*/ 20 w 176"/>
              <a:gd name="T5" fmla="*/ 20 h 176"/>
              <a:gd name="T6" fmla="*/ 20 w 176"/>
              <a:gd name="T7" fmla="*/ 91 h 176"/>
              <a:gd name="T8" fmla="*/ 85 w 176"/>
              <a:gd name="T9" fmla="*/ 156 h 176"/>
              <a:gd name="T10" fmla="*/ 156 w 176"/>
              <a:gd name="T11" fmla="*/ 156 h 176"/>
              <a:gd name="T12" fmla="*/ 156 w 176"/>
              <a:gd name="T13" fmla="*/ 85 h 1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76" h="176">
                <a:moveTo>
                  <a:pt x="156" y="85"/>
                </a:moveTo>
                <a:cubicBezTo>
                  <a:pt x="135" y="63"/>
                  <a:pt x="113" y="41"/>
                  <a:pt x="91" y="20"/>
                </a:cubicBezTo>
                <a:cubicBezTo>
                  <a:pt x="72" y="1"/>
                  <a:pt x="38" y="0"/>
                  <a:pt x="20" y="20"/>
                </a:cubicBezTo>
                <a:cubicBezTo>
                  <a:pt x="1" y="40"/>
                  <a:pt x="0" y="71"/>
                  <a:pt x="20" y="91"/>
                </a:cubicBezTo>
                <a:cubicBezTo>
                  <a:pt x="42" y="112"/>
                  <a:pt x="64" y="134"/>
                  <a:pt x="85" y="156"/>
                </a:cubicBezTo>
                <a:cubicBezTo>
                  <a:pt x="104" y="175"/>
                  <a:pt x="138" y="176"/>
                  <a:pt x="156" y="156"/>
                </a:cubicBezTo>
                <a:cubicBezTo>
                  <a:pt x="175" y="136"/>
                  <a:pt x="176" y="105"/>
                  <a:pt x="156" y="85"/>
                </a:cubicBezTo>
                <a:close/>
              </a:path>
            </a:pathLst>
          </a:custGeom>
          <a:solidFill>
            <a:srgbClr val="43245C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1048612" name="Freeform 32"/>
          <p:cNvSpPr/>
          <p:nvPr/>
        </p:nvSpPr>
        <p:spPr bwMode="auto">
          <a:xfrm>
            <a:off x="1173163" y="1870075"/>
            <a:ext cx="1566863" cy="1568450"/>
          </a:xfrm>
          <a:custGeom>
            <a:avLst/>
            <a:gdLst>
              <a:gd name="T0" fmla="*/ 322 w 343"/>
              <a:gd name="T1" fmla="*/ 290 h 343"/>
              <a:gd name="T2" fmla="*/ 53 w 343"/>
              <a:gd name="T3" fmla="*/ 21 h 343"/>
              <a:gd name="T4" fmla="*/ 21 w 343"/>
              <a:gd name="T5" fmla="*/ 53 h 343"/>
              <a:gd name="T6" fmla="*/ 290 w 343"/>
              <a:gd name="T7" fmla="*/ 322 h 343"/>
              <a:gd name="T8" fmla="*/ 322 w 343"/>
              <a:gd name="T9" fmla="*/ 290 h 3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43" h="343">
                <a:moveTo>
                  <a:pt x="322" y="290"/>
                </a:moveTo>
                <a:cubicBezTo>
                  <a:pt x="53" y="21"/>
                  <a:pt x="53" y="21"/>
                  <a:pt x="53" y="21"/>
                </a:cubicBezTo>
                <a:cubicBezTo>
                  <a:pt x="32" y="0"/>
                  <a:pt x="0" y="32"/>
                  <a:pt x="21" y="53"/>
                </a:cubicBezTo>
                <a:cubicBezTo>
                  <a:pt x="290" y="322"/>
                  <a:pt x="290" y="322"/>
                  <a:pt x="290" y="322"/>
                </a:cubicBezTo>
                <a:cubicBezTo>
                  <a:pt x="311" y="343"/>
                  <a:pt x="343" y="311"/>
                  <a:pt x="322" y="290"/>
                </a:cubicBezTo>
                <a:close/>
              </a:path>
            </a:pathLst>
          </a:custGeom>
          <a:solidFill>
            <a:srgbClr val="43245C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1048613" name="Freeform 33"/>
          <p:cNvSpPr/>
          <p:nvPr/>
        </p:nvSpPr>
        <p:spPr bwMode="auto">
          <a:xfrm>
            <a:off x="2708276" y="3397250"/>
            <a:ext cx="615950" cy="622300"/>
          </a:xfrm>
          <a:custGeom>
            <a:avLst/>
            <a:gdLst>
              <a:gd name="T0" fmla="*/ 114 w 135"/>
              <a:gd name="T1" fmla="*/ 82 h 136"/>
              <a:gd name="T2" fmla="*/ 53 w 135"/>
              <a:gd name="T3" fmla="*/ 21 h 136"/>
              <a:gd name="T4" fmla="*/ 20 w 135"/>
              <a:gd name="T5" fmla="*/ 53 h 136"/>
              <a:gd name="T6" fmla="*/ 82 w 135"/>
              <a:gd name="T7" fmla="*/ 115 h 136"/>
              <a:gd name="T8" fmla="*/ 114 w 135"/>
              <a:gd name="T9" fmla="*/ 82 h 1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35" h="136">
                <a:moveTo>
                  <a:pt x="114" y="82"/>
                </a:moveTo>
                <a:cubicBezTo>
                  <a:pt x="94" y="62"/>
                  <a:pt x="73" y="41"/>
                  <a:pt x="53" y="21"/>
                </a:cubicBezTo>
                <a:cubicBezTo>
                  <a:pt x="32" y="0"/>
                  <a:pt x="0" y="32"/>
                  <a:pt x="20" y="53"/>
                </a:cubicBezTo>
                <a:cubicBezTo>
                  <a:pt x="41" y="74"/>
                  <a:pt x="61" y="94"/>
                  <a:pt x="82" y="115"/>
                </a:cubicBezTo>
                <a:cubicBezTo>
                  <a:pt x="103" y="136"/>
                  <a:pt x="135" y="103"/>
                  <a:pt x="114" y="82"/>
                </a:cubicBezTo>
                <a:close/>
              </a:path>
            </a:pathLst>
          </a:custGeom>
          <a:solidFill>
            <a:srgbClr val="43245C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1048614" name="Freeform 34"/>
          <p:cNvSpPr/>
          <p:nvPr/>
        </p:nvSpPr>
        <p:spPr bwMode="auto">
          <a:xfrm>
            <a:off x="7556501" y="192088"/>
            <a:ext cx="627063" cy="627063"/>
          </a:xfrm>
          <a:custGeom>
            <a:avLst/>
            <a:gdLst>
              <a:gd name="T0" fmla="*/ 116 w 137"/>
              <a:gd name="T1" fmla="*/ 84 h 137"/>
              <a:gd name="T2" fmla="*/ 53 w 137"/>
              <a:gd name="T3" fmla="*/ 21 h 137"/>
              <a:gd name="T4" fmla="*/ 20 w 137"/>
              <a:gd name="T5" fmla="*/ 53 h 137"/>
              <a:gd name="T6" fmla="*/ 83 w 137"/>
              <a:gd name="T7" fmla="*/ 116 h 137"/>
              <a:gd name="T8" fmla="*/ 116 w 137"/>
              <a:gd name="T9" fmla="*/ 84 h 1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37" h="137">
                <a:moveTo>
                  <a:pt x="116" y="84"/>
                </a:moveTo>
                <a:cubicBezTo>
                  <a:pt x="95" y="63"/>
                  <a:pt x="74" y="42"/>
                  <a:pt x="53" y="21"/>
                </a:cubicBezTo>
                <a:cubicBezTo>
                  <a:pt x="32" y="0"/>
                  <a:pt x="0" y="32"/>
                  <a:pt x="20" y="53"/>
                </a:cubicBezTo>
                <a:cubicBezTo>
                  <a:pt x="41" y="74"/>
                  <a:pt x="62" y="95"/>
                  <a:pt x="83" y="116"/>
                </a:cubicBezTo>
                <a:cubicBezTo>
                  <a:pt x="104" y="137"/>
                  <a:pt x="137" y="105"/>
                  <a:pt x="116" y="84"/>
                </a:cubicBezTo>
                <a:close/>
              </a:path>
            </a:pathLst>
          </a:custGeom>
          <a:solidFill>
            <a:srgbClr val="43245C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1048615" name="Freeform 35"/>
          <p:cNvSpPr/>
          <p:nvPr/>
        </p:nvSpPr>
        <p:spPr bwMode="auto">
          <a:xfrm>
            <a:off x="7264401" y="1947863"/>
            <a:ext cx="593725" cy="461963"/>
          </a:xfrm>
          <a:custGeom>
            <a:avLst/>
            <a:gdLst>
              <a:gd name="T0" fmla="*/ 65 w 130"/>
              <a:gd name="T1" fmla="*/ 0 h 101"/>
              <a:gd name="T2" fmla="*/ 65 w 130"/>
              <a:gd name="T3" fmla="*/ 101 h 101"/>
              <a:gd name="T4" fmla="*/ 65 w 130"/>
              <a:gd name="T5" fmla="*/ 0 h 1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30" h="101">
                <a:moveTo>
                  <a:pt x="65" y="0"/>
                </a:moveTo>
                <a:cubicBezTo>
                  <a:pt x="0" y="0"/>
                  <a:pt x="0" y="101"/>
                  <a:pt x="65" y="101"/>
                </a:cubicBezTo>
                <a:cubicBezTo>
                  <a:pt x="130" y="101"/>
                  <a:pt x="130" y="0"/>
                  <a:pt x="65" y="0"/>
                </a:cubicBezTo>
                <a:close/>
              </a:path>
            </a:pathLst>
          </a:custGeom>
          <a:solidFill>
            <a:srgbClr val="A82630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1048616" name="Freeform 36"/>
          <p:cNvSpPr/>
          <p:nvPr/>
        </p:nvSpPr>
        <p:spPr bwMode="auto">
          <a:xfrm>
            <a:off x="10529888" y="5491163"/>
            <a:ext cx="593725" cy="457200"/>
          </a:xfrm>
          <a:custGeom>
            <a:avLst/>
            <a:gdLst>
              <a:gd name="T0" fmla="*/ 65 w 130"/>
              <a:gd name="T1" fmla="*/ 0 h 100"/>
              <a:gd name="T2" fmla="*/ 65 w 130"/>
              <a:gd name="T3" fmla="*/ 100 h 100"/>
              <a:gd name="T4" fmla="*/ 65 w 130"/>
              <a:gd name="T5" fmla="*/ 0 h 1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30" h="100">
                <a:moveTo>
                  <a:pt x="65" y="0"/>
                </a:moveTo>
                <a:cubicBezTo>
                  <a:pt x="0" y="0"/>
                  <a:pt x="0" y="100"/>
                  <a:pt x="65" y="100"/>
                </a:cubicBezTo>
                <a:cubicBezTo>
                  <a:pt x="130" y="100"/>
                  <a:pt x="130" y="0"/>
                  <a:pt x="65" y="0"/>
                </a:cubicBezTo>
                <a:close/>
              </a:path>
            </a:pathLst>
          </a:custGeom>
          <a:solidFill>
            <a:srgbClr val="5FA7AF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1048617" name="Freeform 37"/>
          <p:cNvSpPr/>
          <p:nvPr/>
        </p:nvSpPr>
        <p:spPr bwMode="auto">
          <a:xfrm>
            <a:off x="4319588" y="223838"/>
            <a:ext cx="588963" cy="457200"/>
          </a:xfrm>
          <a:custGeom>
            <a:avLst/>
            <a:gdLst>
              <a:gd name="T0" fmla="*/ 65 w 129"/>
              <a:gd name="T1" fmla="*/ 0 h 100"/>
              <a:gd name="T2" fmla="*/ 65 w 129"/>
              <a:gd name="T3" fmla="*/ 100 h 100"/>
              <a:gd name="T4" fmla="*/ 65 w 129"/>
              <a:gd name="T5" fmla="*/ 0 h 1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29" h="100">
                <a:moveTo>
                  <a:pt x="65" y="0"/>
                </a:moveTo>
                <a:cubicBezTo>
                  <a:pt x="0" y="0"/>
                  <a:pt x="0" y="100"/>
                  <a:pt x="65" y="100"/>
                </a:cubicBezTo>
                <a:cubicBezTo>
                  <a:pt x="129" y="100"/>
                  <a:pt x="129" y="0"/>
                  <a:pt x="65" y="0"/>
                </a:cubicBezTo>
                <a:close/>
              </a:path>
            </a:pathLst>
          </a:custGeom>
          <a:solidFill>
            <a:srgbClr val="43245C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1048618" name="Freeform 38"/>
          <p:cNvSpPr/>
          <p:nvPr/>
        </p:nvSpPr>
        <p:spPr bwMode="auto">
          <a:xfrm>
            <a:off x="1301751" y="5953125"/>
            <a:ext cx="588963" cy="461963"/>
          </a:xfrm>
          <a:custGeom>
            <a:avLst/>
            <a:gdLst>
              <a:gd name="T0" fmla="*/ 64 w 129"/>
              <a:gd name="T1" fmla="*/ 0 h 101"/>
              <a:gd name="T2" fmla="*/ 64 w 129"/>
              <a:gd name="T3" fmla="*/ 101 h 101"/>
              <a:gd name="T4" fmla="*/ 64 w 129"/>
              <a:gd name="T5" fmla="*/ 0 h 1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29" h="101">
                <a:moveTo>
                  <a:pt x="64" y="0"/>
                </a:moveTo>
                <a:cubicBezTo>
                  <a:pt x="0" y="0"/>
                  <a:pt x="0" y="101"/>
                  <a:pt x="64" y="101"/>
                </a:cubicBezTo>
                <a:cubicBezTo>
                  <a:pt x="129" y="101"/>
                  <a:pt x="129" y="0"/>
                  <a:pt x="64" y="0"/>
                </a:cubicBezTo>
                <a:close/>
              </a:path>
            </a:pathLst>
          </a:custGeom>
          <a:solidFill>
            <a:srgbClr val="C8388F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1048619" name="Freeform 39"/>
          <p:cNvSpPr/>
          <p:nvPr/>
        </p:nvSpPr>
        <p:spPr bwMode="auto">
          <a:xfrm>
            <a:off x="9877426" y="639763"/>
            <a:ext cx="323850" cy="247650"/>
          </a:xfrm>
          <a:custGeom>
            <a:avLst/>
            <a:gdLst>
              <a:gd name="T0" fmla="*/ 36 w 71"/>
              <a:gd name="T1" fmla="*/ 0 h 54"/>
              <a:gd name="T2" fmla="*/ 36 w 71"/>
              <a:gd name="T3" fmla="*/ 54 h 54"/>
              <a:gd name="T4" fmla="*/ 36 w 71"/>
              <a:gd name="T5" fmla="*/ 0 h 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71" h="54">
                <a:moveTo>
                  <a:pt x="36" y="0"/>
                </a:moveTo>
                <a:cubicBezTo>
                  <a:pt x="1" y="0"/>
                  <a:pt x="0" y="54"/>
                  <a:pt x="36" y="54"/>
                </a:cubicBezTo>
                <a:cubicBezTo>
                  <a:pt x="71" y="54"/>
                  <a:pt x="71" y="0"/>
                  <a:pt x="36" y="0"/>
                </a:cubicBezTo>
                <a:close/>
              </a:path>
            </a:pathLst>
          </a:custGeom>
          <a:solidFill>
            <a:srgbClr val="ECBA33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1048620" name="Freeform 40"/>
          <p:cNvSpPr/>
          <p:nvPr/>
        </p:nvSpPr>
        <p:spPr bwMode="auto">
          <a:xfrm>
            <a:off x="1109663" y="5600700"/>
            <a:ext cx="323850" cy="250825"/>
          </a:xfrm>
          <a:custGeom>
            <a:avLst/>
            <a:gdLst>
              <a:gd name="T0" fmla="*/ 36 w 71"/>
              <a:gd name="T1" fmla="*/ 0 h 55"/>
              <a:gd name="T2" fmla="*/ 36 w 71"/>
              <a:gd name="T3" fmla="*/ 55 h 55"/>
              <a:gd name="T4" fmla="*/ 36 w 71"/>
              <a:gd name="T5" fmla="*/ 0 h 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71" h="55">
                <a:moveTo>
                  <a:pt x="36" y="0"/>
                </a:moveTo>
                <a:cubicBezTo>
                  <a:pt x="0" y="0"/>
                  <a:pt x="0" y="55"/>
                  <a:pt x="36" y="55"/>
                </a:cubicBezTo>
                <a:cubicBezTo>
                  <a:pt x="71" y="55"/>
                  <a:pt x="71" y="0"/>
                  <a:pt x="36" y="0"/>
                </a:cubicBezTo>
                <a:close/>
              </a:path>
            </a:pathLst>
          </a:custGeom>
          <a:solidFill>
            <a:srgbClr val="5FA7AF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1048621" name="Freeform 41"/>
          <p:cNvSpPr/>
          <p:nvPr/>
        </p:nvSpPr>
        <p:spPr bwMode="auto">
          <a:xfrm>
            <a:off x="3178176" y="173038"/>
            <a:ext cx="323850" cy="252413"/>
          </a:xfrm>
          <a:custGeom>
            <a:avLst/>
            <a:gdLst>
              <a:gd name="T0" fmla="*/ 35 w 71"/>
              <a:gd name="T1" fmla="*/ 0 h 55"/>
              <a:gd name="T2" fmla="*/ 35 w 71"/>
              <a:gd name="T3" fmla="*/ 55 h 55"/>
              <a:gd name="T4" fmla="*/ 35 w 71"/>
              <a:gd name="T5" fmla="*/ 0 h 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71" h="55">
                <a:moveTo>
                  <a:pt x="35" y="0"/>
                </a:moveTo>
                <a:cubicBezTo>
                  <a:pt x="0" y="0"/>
                  <a:pt x="0" y="55"/>
                  <a:pt x="35" y="55"/>
                </a:cubicBezTo>
                <a:cubicBezTo>
                  <a:pt x="71" y="55"/>
                  <a:pt x="71" y="0"/>
                  <a:pt x="35" y="0"/>
                </a:cubicBezTo>
                <a:close/>
              </a:path>
            </a:pathLst>
          </a:custGeom>
          <a:solidFill>
            <a:srgbClr val="ECBA33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1048622" name="Freeform 42"/>
          <p:cNvSpPr/>
          <p:nvPr/>
        </p:nvSpPr>
        <p:spPr bwMode="auto">
          <a:xfrm>
            <a:off x="9945688" y="4306888"/>
            <a:ext cx="428625" cy="333375"/>
          </a:xfrm>
          <a:custGeom>
            <a:avLst/>
            <a:gdLst>
              <a:gd name="T0" fmla="*/ 47 w 94"/>
              <a:gd name="T1" fmla="*/ 0 h 73"/>
              <a:gd name="T2" fmla="*/ 47 w 94"/>
              <a:gd name="T3" fmla="*/ 73 h 73"/>
              <a:gd name="T4" fmla="*/ 47 w 94"/>
              <a:gd name="T5" fmla="*/ 0 h 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94" h="73">
                <a:moveTo>
                  <a:pt x="47" y="0"/>
                </a:moveTo>
                <a:cubicBezTo>
                  <a:pt x="0" y="0"/>
                  <a:pt x="0" y="73"/>
                  <a:pt x="47" y="73"/>
                </a:cubicBezTo>
                <a:cubicBezTo>
                  <a:pt x="94" y="73"/>
                  <a:pt x="94" y="0"/>
                  <a:pt x="47" y="0"/>
                </a:cubicBezTo>
                <a:close/>
              </a:path>
            </a:pathLst>
          </a:custGeom>
          <a:solidFill>
            <a:srgbClr val="FCFADE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1048623" name="Freeform 43"/>
          <p:cNvSpPr/>
          <p:nvPr/>
        </p:nvSpPr>
        <p:spPr bwMode="auto">
          <a:xfrm>
            <a:off x="9717088" y="4173538"/>
            <a:ext cx="214313" cy="165100"/>
          </a:xfrm>
          <a:custGeom>
            <a:avLst/>
            <a:gdLst>
              <a:gd name="T0" fmla="*/ 24 w 47"/>
              <a:gd name="T1" fmla="*/ 0 h 36"/>
              <a:gd name="T2" fmla="*/ 24 w 47"/>
              <a:gd name="T3" fmla="*/ 36 h 36"/>
              <a:gd name="T4" fmla="*/ 24 w 47"/>
              <a:gd name="T5" fmla="*/ 0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7" h="36">
                <a:moveTo>
                  <a:pt x="24" y="0"/>
                </a:moveTo>
                <a:cubicBezTo>
                  <a:pt x="0" y="0"/>
                  <a:pt x="0" y="36"/>
                  <a:pt x="24" y="36"/>
                </a:cubicBezTo>
                <a:cubicBezTo>
                  <a:pt x="47" y="36"/>
                  <a:pt x="47" y="0"/>
                  <a:pt x="24" y="0"/>
                </a:cubicBezTo>
                <a:close/>
              </a:path>
            </a:pathLst>
          </a:custGeom>
          <a:solidFill>
            <a:srgbClr val="FCFADE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1048624" name="Freeform 44"/>
          <p:cNvSpPr/>
          <p:nvPr/>
        </p:nvSpPr>
        <p:spPr bwMode="auto">
          <a:xfrm>
            <a:off x="5082271" y="1915510"/>
            <a:ext cx="520700" cy="590550"/>
          </a:xfrm>
          <a:custGeom>
            <a:avLst/>
            <a:gdLst>
              <a:gd name="T0" fmla="*/ 76 w 114"/>
              <a:gd name="T1" fmla="*/ 57 h 129"/>
              <a:gd name="T2" fmla="*/ 47 w 114"/>
              <a:gd name="T3" fmla="*/ 0 h 129"/>
              <a:gd name="T4" fmla="*/ 38 w 114"/>
              <a:gd name="T5" fmla="*/ 72 h 129"/>
              <a:gd name="T6" fmla="*/ 67 w 114"/>
              <a:gd name="T7" fmla="*/ 129 h 129"/>
              <a:gd name="T8" fmla="*/ 76 w 114"/>
              <a:gd name="T9" fmla="*/ 57 h 1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14" h="129">
                <a:moveTo>
                  <a:pt x="76" y="57"/>
                </a:moveTo>
                <a:cubicBezTo>
                  <a:pt x="90" y="36"/>
                  <a:pt x="80" y="0"/>
                  <a:pt x="47" y="0"/>
                </a:cubicBezTo>
                <a:cubicBezTo>
                  <a:pt x="3" y="0"/>
                  <a:pt x="0" y="63"/>
                  <a:pt x="38" y="72"/>
                </a:cubicBezTo>
                <a:cubicBezTo>
                  <a:pt x="25" y="94"/>
                  <a:pt x="35" y="129"/>
                  <a:pt x="67" y="129"/>
                </a:cubicBezTo>
                <a:cubicBezTo>
                  <a:pt x="111" y="129"/>
                  <a:pt x="114" y="66"/>
                  <a:pt x="76" y="57"/>
                </a:cubicBezTo>
                <a:close/>
              </a:path>
            </a:pathLst>
          </a:custGeom>
          <a:solidFill>
            <a:srgbClr val="FCFADE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1048625" name="Freeform 45"/>
          <p:cNvSpPr/>
          <p:nvPr/>
        </p:nvSpPr>
        <p:spPr bwMode="auto">
          <a:xfrm>
            <a:off x="6271419" y="4783796"/>
            <a:ext cx="430213" cy="333375"/>
          </a:xfrm>
          <a:custGeom>
            <a:avLst/>
            <a:gdLst>
              <a:gd name="T0" fmla="*/ 47 w 94"/>
              <a:gd name="T1" fmla="*/ 0 h 73"/>
              <a:gd name="T2" fmla="*/ 47 w 94"/>
              <a:gd name="T3" fmla="*/ 73 h 73"/>
              <a:gd name="T4" fmla="*/ 47 w 94"/>
              <a:gd name="T5" fmla="*/ 0 h 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94" h="73">
                <a:moveTo>
                  <a:pt x="47" y="0"/>
                </a:moveTo>
                <a:cubicBezTo>
                  <a:pt x="0" y="0"/>
                  <a:pt x="0" y="73"/>
                  <a:pt x="47" y="73"/>
                </a:cubicBezTo>
                <a:cubicBezTo>
                  <a:pt x="94" y="73"/>
                  <a:pt x="94" y="0"/>
                  <a:pt x="47" y="0"/>
                </a:cubicBezTo>
                <a:close/>
              </a:path>
            </a:pathLst>
          </a:custGeom>
          <a:solidFill>
            <a:srgbClr val="ECBA33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1048626" name="Freeform 46"/>
          <p:cNvSpPr/>
          <p:nvPr/>
        </p:nvSpPr>
        <p:spPr bwMode="auto">
          <a:xfrm>
            <a:off x="5042584" y="1966310"/>
            <a:ext cx="428625" cy="333375"/>
          </a:xfrm>
          <a:custGeom>
            <a:avLst/>
            <a:gdLst>
              <a:gd name="T0" fmla="*/ 47 w 94"/>
              <a:gd name="T1" fmla="*/ 0 h 73"/>
              <a:gd name="T2" fmla="*/ 47 w 94"/>
              <a:gd name="T3" fmla="*/ 73 h 73"/>
              <a:gd name="T4" fmla="*/ 47 w 94"/>
              <a:gd name="T5" fmla="*/ 0 h 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94" h="73">
                <a:moveTo>
                  <a:pt x="47" y="0"/>
                </a:moveTo>
                <a:cubicBezTo>
                  <a:pt x="0" y="0"/>
                  <a:pt x="0" y="73"/>
                  <a:pt x="47" y="73"/>
                </a:cubicBezTo>
                <a:cubicBezTo>
                  <a:pt x="94" y="73"/>
                  <a:pt x="94" y="0"/>
                  <a:pt x="47" y="0"/>
                </a:cubicBezTo>
                <a:close/>
              </a:path>
            </a:pathLst>
          </a:custGeom>
          <a:solidFill>
            <a:srgbClr val="C8388F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1048627" name="文本框 49"/>
          <p:cNvSpPr txBox="1"/>
          <p:nvPr/>
        </p:nvSpPr>
        <p:spPr>
          <a:xfrm>
            <a:off x="4332129" y="2341086"/>
            <a:ext cx="3535680" cy="249174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5400" b="1" dirty="0" smtClean="0">
                <a:ln w="76200">
                  <a:noFill/>
                </a:ln>
                <a:solidFill>
                  <a:srgbClr val="333333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Expressing</a:t>
            </a:r>
          </a:p>
          <a:p>
            <a:pPr algn="ctr"/>
            <a:r>
              <a:rPr lang="en-US" altLang="zh-CN" sz="5400" b="1" dirty="0" smtClean="0">
                <a:ln w="76200">
                  <a:noFill/>
                </a:ln>
                <a:solidFill>
                  <a:srgbClr val="333333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Intention</a:t>
            </a:r>
          </a:p>
          <a:p>
            <a:endParaRPr lang="zh-CN" altLang="en-US" sz="5400" b="1" dirty="0">
              <a:ln w="76200">
                <a:noFill/>
              </a:ln>
              <a:solidFill>
                <a:srgbClr val="333333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1048628" name="矩形 471"/>
          <p:cNvSpPr>
            <a:spLocks noChangeArrowheads="1"/>
          </p:cNvSpPr>
          <p:nvPr/>
        </p:nvSpPr>
        <p:spPr bwMode="auto">
          <a:xfrm>
            <a:off x="4399527" y="4002949"/>
            <a:ext cx="3396932" cy="38354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1900" dirty="0">
                <a:solidFill>
                  <a:srgbClr val="333333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Mengungkapkan keinginan </a:t>
            </a:r>
            <a:endParaRPr lang="it-IT" altLang="zh-CN" sz="1900" dirty="0">
              <a:solidFill>
                <a:srgbClr val="333333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cxnSp>
        <p:nvCxnSpPr>
          <p:cNvPr id="3145728" name="直接连接符 51"/>
          <p:cNvCxnSpPr>
            <a:cxnSpLocks/>
          </p:cNvCxnSpPr>
          <p:nvPr/>
        </p:nvCxnSpPr>
        <p:spPr>
          <a:xfrm>
            <a:off x="4772026" y="4004926"/>
            <a:ext cx="2601912" cy="0"/>
          </a:xfrm>
          <a:prstGeom prst="line">
            <a:avLst/>
          </a:prstGeom>
          <a:ln>
            <a:solidFill>
              <a:srgbClr val="ECBA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48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37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5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31457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486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627" grpId="0"/>
      <p:bldP spid="104862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3245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4" name="Freeform 6"/>
          <p:cNvSpPr/>
          <p:nvPr/>
        </p:nvSpPr>
        <p:spPr bwMode="auto">
          <a:xfrm>
            <a:off x="-48087" y="-273199"/>
            <a:ext cx="11915003" cy="6488112"/>
          </a:xfrm>
          <a:custGeom>
            <a:avLst/>
            <a:gdLst>
              <a:gd name="T0" fmla="*/ 2226 w 2324"/>
              <a:gd name="T1" fmla="*/ 745 h 1420"/>
              <a:gd name="T2" fmla="*/ 2204 w 2324"/>
              <a:gd name="T3" fmla="*/ 723 h 1420"/>
              <a:gd name="T4" fmla="*/ 2178 w 2324"/>
              <a:gd name="T5" fmla="*/ 532 h 1420"/>
              <a:gd name="T6" fmla="*/ 2166 w 2324"/>
              <a:gd name="T7" fmla="*/ 365 h 1420"/>
              <a:gd name="T8" fmla="*/ 1912 w 2324"/>
              <a:gd name="T9" fmla="*/ 111 h 1420"/>
              <a:gd name="T10" fmla="*/ 1745 w 2324"/>
              <a:gd name="T11" fmla="*/ 99 h 1420"/>
              <a:gd name="T12" fmla="*/ 1744 w 2324"/>
              <a:gd name="T13" fmla="*/ 98 h 1420"/>
              <a:gd name="T14" fmla="*/ 1504 w 2324"/>
              <a:gd name="T15" fmla="*/ 98 h 1420"/>
              <a:gd name="T16" fmla="*/ 1454 w 2324"/>
              <a:gd name="T17" fmla="*/ 205 h 1420"/>
              <a:gd name="T18" fmla="*/ 1266 w 2324"/>
              <a:gd name="T19" fmla="*/ 244 h 1420"/>
              <a:gd name="T20" fmla="*/ 1127 w 2324"/>
              <a:gd name="T21" fmla="*/ 104 h 1420"/>
              <a:gd name="T22" fmla="*/ 902 w 2324"/>
              <a:gd name="T23" fmla="*/ 221 h 1420"/>
              <a:gd name="T24" fmla="*/ 880 w 2324"/>
              <a:gd name="T25" fmla="*/ 237 h 1420"/>
              <a:gd name="T26" fmla="*/ 754 w 2324"/>
              <a:gd name="T27" fmla="*/ 111 h 1420"/>
              <a:gd name="T28" fmla="*/ 542 w 2324"/>
              <a:gd name="T29" fmla="*/ 267 h 1420"/>
              <a:gd name="T30" fmla="*/ 399 w 2324"/>
              <a:gd name="T31" fmla="*/ 123 h 1420"/>
              <a:gd name="T32" fmla="*/ 212 w 2324"/>
              <a:gd name="T33" fmla="*/ 311 h 1420"/>
              <a:gd name="T34" fmla="*/ 416 w 2324"/>
              <a:gd name="T35" fmla="*/ 515 h 1420"/>
              <a:gd name="T36" fmla="*/ 388 w 2324"/>
              <a:gd name="T37" fmla="*/ 586 h 1420"/>
              <a:gd name="T38" fmla="*/ 308 w 2324"/>
              <a:gd name="T39" fmla="*/ 505 h 1420"/>
              <a:gd name="T40" fmla="*/ 67 w 2324"/>
              <a:gd name="T41" fmla="*/ 505 h 1420"/>
              <a:gd name="T42" fmla="*/ 67 w 2324"/>
              <a:gd name="T43" fmla="*/ 745 h 1420"/>
              <a:gd name="T44" fmla="*/ 179 w 2324"/>
              <a:gd name="T45" fmla="*/ 858 h 1420"/>
              <a:gd name="T46" fmla="*/ 75 w 2324"/>
              <a:gd name="T47" fmla="*/ 891 h 1420"/>
              <a:gd name="T48" fmla="*/ 75 w 2324"/>
              <a:gd name="T49" fmla="*/ 1060 h 1420"/>
              <a:gd name="T50" fmla="*/ 379 w 2324"/>
              <a:gd name="T51" fmla="*/ 1364 h 1420"/>
              <a:gd name="T52" fmla="*/ 463 w 2324"/>
              <a:gd name="T53" fmla="*/ 1399 h 1420"/>
              <a:gd name="T54" fmla="*/ 548 w 2324"/>
              <a:gd name="T55" fmla="*/ 1364 h 1420"/>
              <a:gd name="T56" fmla="*/ 581 w 2324"/>
              <a:gd name="T57" fmla="*/ 1296 h 1420"/>
              <a:gd name="T58" fmla="*/ 644 w 2324"/>
              <a:gd name="T59" fmla="*/ 1359 h 1420"/>
              <a:gd name="T60" fmla="*/ 741 w 2324"/>
              <a:gd name="T61" fmla="*/ 1398 h 1420"/>
              <a:gd name="T62" fmla="*/ 801 w 2324"/>
              <a:gd name="T63" fmla="*/ 1409 h 1420"/>
              <a:gd name="T64" fmla="*/ 916 w 2324"/>
              <a:gd name="T65" fmla="*/ 1364 h 1420"/>
              <a:gd name="T66" fmla="*/ 1082 w 2324"/>
              <a:gd name="T67" fmla="*/ 1312 h 1420"/>
              <a:gd name="T68" fmla="*/ 1272 w 2324"/>
              <a:gd name="T69" fmla="*/ 1249 h 1420"/>
              <a:gd name="T70" fmla="*/ 1365 w 2324"/>
              <a:gd name="T71" fmla="*/ 1341 h 1420"/>
              <a:gd name="T72" fmla="*/ 1439 w 2324"/>
              <a:gd name="T73" fmla="*/ 1372 h 1420"/>
              <a:gd name="T74" fmla="*/ 1514 w 2324"/>
              <a:gd name="T75" fmla="*/ 1341 h 1420"/>
              <a:gd name="T76" fmla="*/ 1545 w 2324"/>
              <a:gd name="T77" fmla="*/ 1265 h 1420"/>
              <a:gd name="T78" fmla="*/ 1633 w 2324"/>
              <a:gd name="T79" fmla="*/ 1353 h 1420"/>
              <a:gd name="T80" fmla="*/ 1795 w 2324"/>
              <a:gd name="T81" fmla="*/ 1420 h 1420"/>
              <a:gd name="T82" fmla="*/ 1958 w 2324"/>
              <a:gd name="T83" fmla="*/ 1353 h 1420"/>
              <a:gd name="T84" fmla="*/ 1998 w 2324"/>
              <a:gd name="T85" fmla="*/ 1082 h 1420"/>
              <a:gd name="T86" fmla="*/ 2007 w 2324"/>
              <a:gd name="T87" fmla="*/ 1082 h 1420"/>
              <a:gd name="T88" fmla="*/ 2081 w 2324"/>
              <a:gd name="T89" fmla="*/ 1051 h 1420"/>
              <a:gd name="T90" fmla="*/ 2112 w 2324"/>
              <a:gd name="T91" fmla="*/ 970 h 1420"/>
              <a:gd name="T92" fmla="*/ 2226 w 2324"/>
              <a:gd name="T93" fmla="*/ 745 h 14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2324" h="1420">
                <a:moveTo>
                  <a:pt x="2226" y="745"/>
                </a:moveTo>
                <a:cubicBezTo>
                  <a:pt x="2204" y="723"/>
                  <a:pt x="2204" y="723"/>
                  <a:pt x="2204" y="723"/>
                </a:cubicBezTo>
                <a:cubicBezTo>
                  <a:pt x="2235" y="661"/>
                  <a:pt x="2226" y="585"/>
                  <a:pt x="2178" y="532"/>
                </a:cubicBezTo>
                <a:cubicBezTo>
                  <a:pt x="2213" y="485"/>
                  <a:pt x="2220" y="418"/>
                  <a:pt x="2166" y="365"/>
                </a:cubicBezTo>
                <a:cubicBezTo>
                  <a:pt x="1912" y="111"/>
                  <a:pt x="1912" y="111"/>
                  <a:pt x="1912" y="111"/>
                </a:cubicBezTo>
                <a:cubicBezTo>
                  <a:pt x="1859" y="57"/>
                  <a:pt x="1792" y="64"/>
                  <a:pt x="1745" y="99"/>
                </a:cubicBezTo>
                <a:cubicBezTo>
                  <a:pt x="1744" y="98"/>
                  <a:pt x="1744" y="98"/>
                  <a:pt x="1744" y="98"/>
                </a:cubicBezTo>
                <a:cubicBezTo>
                  <a:pt x="1678" y="31"/>
                  <a:pt x="1570" y="31"/>
                  <a:pt x="1504" y="98"/>
                </a:cubicBezTo>
                <a:cubicBezTo>
                  <a:pt x="1474" y="127"/>
                  <a:pt x="1458" y="166"/>
                  <a:pt x="1454" y="205"/>
                </a:cubicBezTo>
                <a:cubicBezTo>
                  <a:pt x="1387" y="153"/>
                  <a:pt x="1306" y="185"/>
                  <a:pt x="1266" y="244"/>
                </a:cubicBezTo>
                <a:cubicBezTo>
                  <a:pt x="1127" y="104"/>
                  <a:pt x="1127" y="104"/>
                  <a:pt x="1127" y="104"/>
                </a:cubicBezTo>
                <a:cubicBezTo>
                  <a:pt x="1029" y="6"/>
                  <a:pt x="886" y="113"/>
                  <a:pt x="902" y="221"/>
                </a:cubicBezTo>
                <a:cubicBezTo>
                  <a:pt x="894" y="226"/>
                  <a:pt x="887" y="231"/>
                  <a:pt x="880" y="237"/>
                </a:cubicBezTo>
                <a:cubicBezTo>
                  <a:pt x="838" y="195"/>
                  <a:pt x="796" y="153"/>
                  <a:pt x="754" y="111"/>
                </a:cubicBezTo>
                <a:cubicBezTo>
                  <a:pt x="643" y="0"/>
                  <a:pt x="476" y="148"/>
                  <a:pt x="542" y="267"/>
                </a:cubicBezTo>
                <a:cubicBezTo>
                  <a:pt x="399" y="123"/>
                  <a:pt x="399" y="123"/>
                  <a:pt x="399" y="123"/>
                </a:cubicBezTo>
                <a:cubicBezTo>
                  <a:pt x="278" y="2"/>
                  <a:pt x="91" y="190"/>
                  <a:pt x="212" y="311"/>
                </a:cubicBezTo>
                <a:cubicBezTo>
                  <a:pt x="416" y="515"/>
                  <a:pt x="416" y="515"/>
                  <a:pt x="416" y="515"/>
                </a:cubicBezTo>
                <a:cubicBezTo>
                  <a:pt x="398" y="535"/>
                  <a:pt x="388" y="560"/>
                  <a:pt x="388" y="586"/>
                </a:cubicBezTo>
                <a:cubicBezTo>
                  <a:pt x="308" y="505"/>
                  <a:pt x="308" y="505"/>
                  <a:pt x="308" y="505"/>
                </a:cubicBezTo>
                <a:cubicBezTo>
                  <a:pt x="241" y="438"/>
                  <a:pt x="133" y="438"/>
                  <a:pt x="67" y="505"/>
                </a:cubicBezTo>
                <a:cubicBezTo>
                  <a:pt x="0" y="571"/>
                  <a:pt x="0" y="679"/>
                  <a:pt x="67" y="745"/>
                </a:cubicBezTo>
                <a:cubicBezTo>
                  <a:pt x="179" y="858"/>
                  <a:pt x="179" y="858"/>
                  <a:pt x="179" y="858"/>
                </a:cubicBezTo>
                <a:cubicBezTo>
                  <a:pt x="143" y="852"/>
                  <a:pt x="104" y="863"/>
                  <a:pt x="75" y="891"/>
                </a:cubicBezTo>
                <a:cubicBezTo>
                  <a:pt x="29" y="938"/>
                  <a:pt x="29" y="1014"/>
                  <a:pt x="75" y="1060"/>
                </a:cubicBezTo>
                <a:cubicBezTo>
                  <a:pt x="379" y="1364"/>
                  <a:pt x="379" y="1364"/>
                  <a:pt x="379" y="1364"/>
                </a:cubicBezTo>
                <a:cubicBezTo>
                  <a:pt x="402" y="1387"/>
                  <a:pt x="433" y="1399"/>
                  <a:pt x="463" y="1399"/>
                </a:cubicBezTo>
                <a:cubicBezTo>
                  <a:pt x="494" y="1399"/>
                  <a:pt x="524" y="1387"/>
                  <a:pt x="548" y="1364"/>
                </a:cubicBezTo>
                <a:cubicBezTo>
                  <a:pt x="567" y="1345"/>
                  <a:pt x="578" y="1321"/>
                  <a:pt x="581" y="1296"/>
                </a:cubicBezTo>
                <a:cubicBezTo>
                  <a:pt x="644" y="1359"/>
                  <a:pt x="644" y="1359"/>
                  <a:pt x="644" y="1359"/>
                </a:cubicBezTo>
                <a:cubicBezTo>
                  <a:pt x="674" y="1389"/>
                  <a:pt x="708" y="1400"/>
                  <a:pt x="741" y="1398"/>
                </a:cubicBezTo>
                <a:cubicBezTo>
                  <a:pt x="760" y="1405"/>
                  <a:pt x="780" y="1409"/>
                  <a:pt x="801" y="1409"/>
                </a:cubicBezTo>
                <a:cubicBezTo>
                  <a:pt x="842" y="1409"/>
                  <a:pt x="883" y="1394"/>
                  <a:pt x="916" y="1364"/>
                </a:cubicBezTo>
                <a:cubicBezTo>
                  <a:pt x="978" y="1395"/>
                  <a:pt x="1046" y="1364"/>
                  <a:pt x="1082" y="1312"/>
                </a:cubicBezTo>
                <a:cubicBezTo>
                  <a:pt x="1154" y="1360"/>
                  <a:pt x="1240" y="1316"/>
                  <a:pt x="1272" y="1249"/>
                </a:cubicBezTo>
                <a:cubicBezTo>
                  <a:pt x="1365" y="1341"/>
                  <a:pt x="1365" y="1341"/>
                  <a:pt x="1365" y="1341"/>
                </a:cubicBezTo>
                <a:cubicBezTo>
                  <a:pt x="1385" y="1362"/>
                  <a:pt x="1412" y="1372"/>
                  <a:pt x="1439" y="1372"/>
                </a:cubicBezTo>
                <a:cubicBezTo>
                  <a:pt x="1467" y="1372"/>
                  <a:pt x="1494" y="1362"/>
                  <a:pt x="1514" y="1341"/>
                </a:cubicBezTo>
                <a:cubicBezTo>
                  <a:pt x="1535" y="1320"/>
                  <a:pt x="1546" y="1293"/>
                  <a:pt x="1545" y="1265"/>
                </a:cubicBezTo>
                <a:cubicBezTo>
                  <a:pt x="1633" y="1353"/>
                  <a:pt x="1633" y="1353"/>
                  <a:pt x="1633" y="1353"/>
                </a:cubicBezTo>
                <a:cubicBezTo>
                  <a:pt x="1678" y="1397"/>
                  <a:pt x="1737" y="1420"/>
                  <a:pt x="1795" y="1420"/>
                </a:cubicBezTo>
                <a:cubicBezTo>
                  <a:pt x="1854" y="1420"/>
                  <a:pt x="1913" y="1397"/>
                  <a:pt x="1958" y="1353"/>
                </a:cubicBezTo>
                <a:cubicBezTo>
                  <a:pt x="2031" y="1279"/>
                  <a:pt x="2045" y="1169"/>
                  <a:pt x="1998" y="1082"/>
                </a:cubicBezTo>
                <a:cubicBezTo>
                  <a:pt x="2001" y="1082"/>
                  <a:pt x="2004" y="1082"/>
                  <a:pt x="2007" y="1082"/>
                </a:cubicBezTo>
                <a:cubicBezTo>
                  <a:pt x="2034" y="1082"/>
                  <a:pt x="2061" y="1072"/>
                  <a:pt x="2081" y="1051"/>
                </a:cubicBezTo>
                <a:cubicBezTo>
                  <a:pt x="2104" y="1029"/>
                  <a:pt x="2114" y="999"/>
                  <a:pt x="2112" y="970"/>
                </a:cubicBezTo>
                <a:cubicBezTo>
                  <a:pt x="2219" y="984"/>
                  <a:pt x="2324" y="843"/>
                  <a:pt x="2226" y="745"/>
                </a:cubicBezTo>
                <a:close/>
              </a:path>
            </a:pathLst>
          </a:custGeom>
          <a:solidFill>
            <a:srgbClr val="FCFADE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1048635" name="Freeform 7"/>
          <p:cNvSpPr/>
          <p:nvPr/>
        </p:nvSpPr>
        <p:spPr bwMode="auto">
          <a:xfrm>
            <a:off x="9877059" y="1683484"/>
            <a:ext cx="1404938" cy="1411287"/>
          </a:xfrm>
          <a:custGeom>
            <a:avLst/>
            <a:gdLst>
              <a:gd name="T0" fmla="*/ 285 w 308"/>
              <a:gd name="T1" fmla="*/ 251 h 309"/>
              <a:gd name="T2" fmla="*/ 58 w 308"/>
              <a:gd name="T3" fmla="*/ 23 h 309"/>
              <a:gd name="T4" fmla="*/ 22 w 308"/>
              <a:gd name="T5" fmla="*/ 58 h 309"/>
              <a:gd name="T6" fmla="*/ 250 w 308"/>
              <a:gd name="T7" fmla="*/ 286 h 309"/>
              <a:gd name="T8" fmla="*/ 285 w 308"/>
              <a:gd name="T9" fmla="*/ 251 h 3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08" h="309">
                <a:moveTo>
                  <a:pt x="285" y="251"/>
                </a:moveTo>
                <a:cubicBezTo>
                  <a:pt x="210" y="175"/>
                  <a:pt x="134" y="99"/>
                  <a:pt x="58" y="23"/>
                </a:cubicBezTo>
                <a:cubicBezTo>
                  <a:pt x="35" y="0"/>
                  <a:pt x="0" y="36"/>
                  <a:pt x="22" y="58"/>
                </a:cubicBezTo>
                <a:cubicBezTo>
                  <a:pt x="98" y="134"/>
                  <a:pt x="174" y="210"/>
                  <a:pt x="250" y="286"/>
                </a:cubicBezTo>
                <a:cubicBezTo>
                  <a:pt x="273" y="309"/>
                  <a:pt x="308" y="273"/>
                  <a:pt x="285" y="251"/>
                </a:cubicBezTo>
                <a:close/>
              </a:path>
            </a:pathLst>
          </a:custGeom>
          <a:solidFill>
            <a:srgbClr val="67318A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1048636" name="Freeform 8"/>
          <p:cNvSpPr/>
          <p:nvPr/>
        </p:nvSpPr>
        <p:spPr bwMode="auto">
          <a:xfrm>
            <a:off x="10214573" y="3529484"/>
            <a:ext cx="1322388" cy="1323975"/>
          </a:xfrm>
          <a:custGeom>
            <a:avLst/>
            <a:gdLst>
              <a:gd name="T0" fmla="*/ 269 w 290"/>
              <a:gd name="T1" fmla="*/ 237 h 290"/>
              <a:gd name="T2" fmla="*/ 54 w 290"/>
              <a:gd name="T3" fmla="*/ 21 h 290"/>
              <a:gd name="T4" fmla="*/ 21 w 290"/>
              <a:gd name="T5" fmla="*/ 54 h 290"/>
              <a:gd name="T6" fmla="*/ 237 w 290"/>
              <a:gd name="T7" fmla="*/ 269 h 290"/>
              <a:gd name="T8" fmla="*/ 269 w 290"/>
              <a:gd name="T9" fmla="*/ 237 h 2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90" h="290">
                <a:moveTo>
                  <a:pt x="269" y="237"/>
                </a:moveTo>
                <a:cubicBezTo>
                  <a:pt x="197" y="165"/>
                  <a:pt x="125" y="93"/>
                  <a:pt x="54" y="21"/>
                </a:cubicBezTo>
                <a:cubicBezTo>
                  <a:pt x="33" y="0"/>
                  <a:pt x="0" y="33"/>
                  <a:pt x="21" y="54"/>
                </a:cubicBezTo>
                <a:cubicBezTo>
                  <a:pt x="93" y="125"/>
                  <a:pt x="165" y="197"/>
                  <a:pt x="237" y="269"/>
                </a:cubicBezTo>
                <a:cubicBezTo>
                  <a:pt x="258" y="290"/>
                  <a:pt x="290" y="258"/>
                  <a:pt x="269" y="237"/>
                </a:cubicBezTo>
                <a:close/>
              </a:path>
            </a:pathLst>
          </a:custGeom>
          <a:solidFill>
            <a:srgbClr val="ECBA33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1048637" name="Freeform 9"/>
          <p:cNvSpPr/>
          <p:nvPr/>
        </p:nvSpPr>
        <p:spPr bwMode="auto">
          <a:xfrm>
            <a:off x="2160056" y="1227267"/>
            <a:ext cx="1573213" cy="1571625"/>
          </a:xfrm>
          <a:custGeom>
            <a:avLst/>
            <a:gdLst>
              <a:gd name="T0" fmla="*/ 332 w 345"/>
              <a:gd name="T1" fmla="*/ 312 h 344"/>
              <a:gd name="T2" fmla="*/ 32 w 345"/>
              <a:gd name="T3" fmla="*/ 12 h 344"/>
              <a:gd name="T4" fmla="*/ 13 w 345"/>
              <a:gd name="T5" fmla="*/ 32 h 344"/>
              <a:gd name="T6" fmla="*/ 313 w 345"/>
              <a:gd name="T7" fmla="*/ 332 h 344"/>
              <a:gd name="T8" fmla="*/ 332 w 345"/>
              <a:gd name="T9" fmla="*/ 312 h 3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45" h="344">
                <a:moveTo>
                  <a:pt x="332" y="312"/>
                </a:moveTo>
                <a:cubicBezTo>
                  <a:pt x="32" y="12"/>
                  <a:pt x="32" y="12"/>
                  <a:pt x="32" y="12"/>
                </a:cubicBezTo>
                <a:cubicBezTo>
                  <a:pt x="20" y="0"/>
                  <a:pt x="0" y="19"/>
                  <a:pt x="13" y="32"/>
                </a:cubicBezTo>
                <a:cubicBezTo>
                  <a:pt x="113" y="132"/>
                  <a:pt x="213" y="232"/>
                  <a:pt x="313" y="332"/>
                </a:cubicBezTo>
                <a:cubicBezTo>
                  <a:pt x="325" y="344"/>
                  <a:pt x="345" y="325"/>
                  <a:pt x="332" y="312"/>
                </a:cubicBezTo>
                <a:close/>
              </a:path>
            </a:pathLst>
          </a:custGeom>
          <a:solidFill>
            <a:srgbClr val="ECBA33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1048638" name="Freeform 10"/>
          <p:cNvSpPr/>
          <p:nvPr/>
        </p:nvSpPr>
        <p:spPr bwMode="auto">
          <a:xfrm>
            <a:off x="7923789" y="1017242"/>
            <a:ext cx="1222375" cy="1225550"/>
          </a:xfrm>
          <a:custGeom>
            <a:avLst/>
            <a:gdLst>
              <a:gd name="T0" fmla="*/ 247 w 268"/>
              <a:gd name="T1" fmla="*/ 213 h 268"/>
              <a:gd name="T2" fmla="*/ 55 w 268"/>
              <a:gd name="T3" fmla="*/ 21 h 268"/>
              <a:gd name="T4" fmla="*/ 21 w 268"/>
              <a:gd name="T5" fmla="*/ 55 h 268"/>
              <a:gd name="T6" fmla="*/ 213 w 268"/>
              <a:gd name="T7" fmla="*/ 247 h 268"/>
              <a:gd name="T8" fmla="*/ 247 w 268"/>
              <a:gd name="T9" fmla="*/ 213 h 2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68" h="268">
                <a:moveTo>
                  <a:pt x="247" y="213"/>
                </a:moveTo>
                <a:cubicBezTo>
                  <a:pt x="183" y="149"/>
                  <a:pt x="119" y="85"/>
                  <a:pt x="55" y="21"/>
                </a:cubicBezTo>
                <a:cubicBezTo>
                  <a:pt x="33" y="0"/>
                  <a:pt x="0" y="33"/>
                  <a:pt x="21" y="55"/>
                </a:cubicBezTo>
                <a:cubicBezTo>
                  <a:pt x="213" y="247"/>
                  <a:pt x="213" y="247"/>
                  <a:pt x="213" y="247"/>
                </a:cubicBezTo>
                <a:cubicBezTo>
                  <a:pt x="235" y="268"/>
                  <a:pt x="268" y="235"/>
                  <a:pt x="247" y="213"/>
                </a:cubicBezTo>
                <a:close/>
              </a:path>
            </a:pathLst>
          </a:custGeom>
          <a:solidFill>
            <a:srgbClr val="C8388F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1048639" name="Freeform 11"/>
          <p:cNvSpPr/>
          <p:nvPr/>
        </p:nvSpPr>
        <p:spPr bwMode="auto">
          <a:xfrm>
            <a:off x="1949921" y="5644356"/>
            <a:ext cx="1057275" cy="1060450"/>
          </a:xfrm>
          <a:custGeom>
            <a:avLst/>
            <a:gdLst>
              <a:gd name="T0" fmla="*/ 194 w 232"/>
              <a:gd name="T1" fmla="*/ 137 h 232"/>
              <a:gd name="T2" fmla="*/ 95 w 232"/>
              <a:gd name="T3" fmla="*/ 38 h 232"/>
              <a:gd name="T4" fmla="*/ 37 w 232"/>
              <a:gd name="T5" fmla="*/ 96 h 232"/>
              <a:gd name="T6" fmla="*/ 136 w 232"/>
              <a:gd name="T7" fmla="*/ 195 h 232"/>
              <a:gd name="T8" fmla="*/ 194 w 232"/>
              <a:gd name="T9" fmla="*/ 137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32" h="232">
                <a:moveTo>
                  <a:pt x="194" y="137"/>
                </a:moveTo>
                <a:cubicBezTo>
                  <a:pt x="161" y="104"/>
                  <a:pt x="128" y="71"/>
                  <a:pt x="95" y="38"/>
                </a:cubicBezTo>
                <a:cubicBezTo>
                  <a:pt x="58" y="0"/>
                  <a:pt x="0" y="59"/>
                  <a:pt x="37" y="96"/>
                </a:cubicBezTo>
                <a:cubicBezTo>
                  <a:pt x="70" y="129"/>
                  <a:pt x="103" y="162"/>
                  <a:pt x="136" y="195"/>
                </a:cubicBezTo>
                <a:cubicBezTo>
                  <a:pt x="173" y="232"/>
                  <a:pt x="232" y="174"/>
                  <a:pt x="194" y="137"/>
                </a:cubicBezTo>
                <a:close/>
              </a:path>
            </a:pathLst>
          </a:custGeom>
          <a:solidFill>
            <a:srgbClr val="C8388F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1048640" name="Freeform 12"/>
          <p:cNvSpPr/>
          <p:nvPr/>
        </p:nvSpPr>
        <p:spPr bwMode="auto">
          <a:xfrm>
            <a:off x="5197475" y="233363"/>
            <a:ext cx="679450" cy="681037"/>
          </a:xfrm>
          <a:custGeom>
            <a:avLst/>
            <a:gdLst>
              <a:gd name="T0" fmla="*/ 130 w 149"/>
              <a:gd name="T1" fmla="*/ 101 h 149"/>
              <a:gd name="T2" fmla="*/ 48 w 149"/>
              <a:gd name="T3" fmla="*/ 19 h 149"/>
              <a:gd name="T4" fmla="*/ 19 w 149"/>
              <a:gd name="T5" fmla="*/ 48 h 149"/>
              <a:gd name="T6" fmla="*/ 101 w 149"/>
              <a:gd name="T7" fmla="*/ 130 h 149"/>
              <a:gd name="T8" fmla="*/ 130 w 149"/>
              <a:gd name="T9" fmla="*/ 101 h 1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49" h="149">
                <a:moveTo>
                  <a:pt x="130" y="101"/>
                </a:moveTo>
                <a:cubicBezTo>
                  <a:pt x="103" y="74"/>
                  <a:pt x="75" y="46"/>
                  <a:pt x="48" y="19"/>
                </a:cubicBezTo>
                <a:cubicBezTo>
                  <a:pt x="29" y="0"/>
                  <a:pt x="0" y="29"/>
                  <a:pt x="19" y="48"/>
                </a:cubicBezTo>
                <a:cubicBezTo>
                  <a:pt x="46" y="76"/>
                  <a:pt x="74" y="103"/>
                  <a:pt x="101" y="130"/>
                </a:cubicBezTo>
                <a:cubicBezTo>
                  <a:pt x="120" y="149"/>
                  <a:pt x="149" y="120"/>
                  <a:pt x="130" y="101"/>
                </a:cubicBezTo>
                <a:close/>
              </a:path>
            </a:pathLst>
          </a:custGeom>
          <a:solidFill>
            <a:srgbClr val="5FA7AF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1048641" name="Freeform 13"/>
          <p:cNvSpPr/>
          <p:nvPr/>
        </p:nvSpPr>
        <p:spPr bwMode="auto">
          <a:xfrm>
            <a:off x="6088348" y="5608317"/>
            <a:ext cx="835025" cy="831850"/>
          </a:xfrm>
          <a:custGeom>
            <a:avLst/>
            <a:gdLst>
              <a:gd name="T0" fmla="*/ 171 w 183"/>
              <a:gd name="T1" fmla="*/ 153 h 182"/>
              <a:gd name="T2" fmla="*/ 29 w 183"/>
              <a:gd name="T3" fmla="*/ 11 h 182"/>
              <a:gd name="T4" fmla="*/ 12 w 183"/>
              <a:gd name="T5" fmla="*/ 29 h 182"/>
              <a:gd name="T6" fmla="*/ 154 w 183"/>
              <a:gd name="T7" fmla="*/ 171 h 182"/>
              <a:gd name="T8" fmla="*/ 171 w 183"/>
              <a:gd name="T9" fmla="*/ 153 h 1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3" h="182">
                <a:moveTo>
                  <a:pt x="171" y="153"/>
                </a:moveTo>
                <a:cubicBezTo>
                  <a:pt x="124" y="106"/>
                  <a:pt x="77" y="58"/>
                  <a:pt x="29" y="11"/>
                </a:cubicBezTo>
                <a:cubicBezTo>
                  <a:pt x="18" y="0"/>
                  <a:pt x="0" y="17"/>
                  <a:pt x="12" y="29"/>
                </a:cubicBezTo>
                <a:cubicBezTo>
                  <a:pt x="154" y="171"/>
                  <a:pt x="154" y="171"/>
                  <a:pt x="154" y="171"/>
                </a:cubicBezTo>
                <a:cubicBezTo>
                  <a:pt x="165" y="182"/>
                  <a:pt x="183" y="164"/>
                  <a:pt x="171" y="153"/>
                </a:cubicBezTo>
                <a:close/>
              </a:path>
            </a:pathLst>
          </a:custGeom>
          <a:solidFill>
            <a:srgbClr val="A82630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1048642" name="Freeform 14"/>
          <p:cNvSpPr/>
          <p:nvPr/>
        </p:nvSpPr>
        <p:spPr bwMode="auto">
          <a:xfrm>
            <a:off x="3605213" y="1017242"/>
            <a:ext cx="885825" cy="885825"/>
          </a:xfrm>
          <a:custGeom>
            <a:avLst/>
            <a:gdLst>
              <a:gd name="T0" fmla="*/ 178 w 194"/>
              <a:gd name="T1" fmla="*/ 152 h 194"/>
              <a:gd name="T2" fmla="*/ 43 w 194"/>
              <a:gd name="T3" fmla="*/ 16 h 194"/>
              <a:gd name="T4" fmla="*/ 17 w 194"/>
              <a:gd name="T5" fmla="*/ 42 h 194"/>
              <a:gd name="T6" fmla="*/ 152 w 194"/>
              <a:gd name="T7" fmla="*/ 177 h 194"/>
              <a:gd name="T8" fmla="*/ 178 w 194"/>
              <a:gd name="T9" fmla="*/ 152 h 1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4" h="194">
                <a:moveTo>
                  <a:pt x="178" y="152"/>
                </a:moveTo>
                <a:cubicBezTo>
                  <a:pt x="133" y="106"/>
                  <a:pt x="88" y="61"/>
                  <a:pt x="43" y="16"/>
                </a:cubicBezTo>
                <a:cubicBezTo>
                  <a:pt x="26" y="0"/>
                  <a:pt x="0" y="25"/>
                  <a:pt x="17" y="42"/>
                </a:cubicBezTo>
                <a:cubicBezTo>
                  <a:pt x="62" y="87"/>
                  <a:pt x="107" y="132"/>
                  <a:pt x="152" y="177"/>
                </a:cubicBezTo>
                <a:cubicBezTo>
                  <a:pt x="169" y="194"/>
                  <a:pt x="194" y="168"/>
                  <a:pt x="178" y="152"/>
                </a:cubicBezTo>
                <a:close/>
              </a:path>
            </a:pathLst>
          </a:custGeom>
          <a:solidFill>
            <a:srgbClr val="A82630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1048643" name="Freeform 15"/>
          <p:cNvSpPr/>
          <p:nvPr/>
        </p:nvSpPr>
        <p:spPr bwMode="auto">
          <a:xfrm>
            <a:off x="8402653" y="5534511"/>
            <a:ext cx="966788" cy="963612"/>
          </a:xfrm>
          <a:custGeom>
            <a:avLst/>
            <a:gdLst>
              <a:gd name="T0" fmla="*/ 179 w 212"/>
              <a:gd name="T1" fmla="*/ 128 h 211"/>
              <a:gd name="T2" fmla="*/ 83 w 212"/>
              <a:gd name="T3" fmla="*/ 32 h 211"/>
              <a:gd name="T4" fmla="*/ 33 w 212"/>
              <a:gd name="T5" fmla="*/ 83 h 211"/>
              <a:gd name="T6" fmla="*/ 129 w 212"/>
              <a:gd name="T7" fmla="*/ 179 h 211"/>
              <a:gd name="T8" fmla="*/ 179 w 212"/>
              <a:gd name="T9" fmla="*/ 128 h 2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12" h="211">
                <a:moveTo>
                  <a:pt x="179" y="128"/>
                </a:moveTo>
                <a:cubicBezTo>
                  <a:pt x="147" y="96"/>
                  <a:pt x="115" y="64"/>
                  <a:pt x="83" y="32"/>
                </a:cubicBezTo>
                <a:cubicBezTo>
                  <a:pt x="51" y="0"/>
                  <a:pt x="0" y="50"/>
                  <a:pt x="33" y="83"/>
                </a:cubicBezTo>
                <a:cubicBezTo>
                  <a:pt x="65" y="115"/>
                  <a:pt x="97" y="147"/>
                  <a:pt x="129" y="179"/>
                </a:cubicBezTo>
                <a:cubicBezTo>
                  <a:pt x="162" y="211"/>
                  <a:pt x="212" y="161"/>
                  <a:pt x="179" y="128"/>
                </a:cubicBezTo>
                <a:close/>
              </a:path>
            </a:pathLst>
          </a:custGeom>
          <a:solidFill>
            <a:srgbClr val="67318A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1048644" name="Freeform 16"/>
          <p:cNvSpPr/>
          <p:nvPr/>
        </p:nvSpPr>
        <p:spPr bwMode="auto">
          <a:xfrm>
            <a:off x="4204850" y="5698246"/>
            <a:ext cx="688975" cy="690562"/>
          </a:xfrm>
          <a:custGeom>
            <a:avLst/>
            <a:gdLst>
              <a:gd name="T0" fmla="*/ 134 w 151"/>
              <a:gd name="T1" fmla="*/ 73 h 151"/>
              <a:gd name="T2" fmla="*/ 78 w 151"/>
              <a:gd name="T3" fmla="*/ 17 h 151"/>
              <a:gd name="T4" fmla="*/ 17 w 151"/>
              <a:gd name="T5" fmla="*/ 17 h 151"/>
              <a:gd name="T6" fmla="*/ 17 w 151"/>
              <a:gd name="T7" fmla="*/ 78 h 151"/>
              <a:gd name="T8" fmla="*/ 73 w 151"/>
              <a:gd name="T9" fmla="*/ 134 h 151"/>
              <a:gd name="T10" fmla="*/ 134 w 151"/>
              <a:gd name="T11" fmla="*/ 134 h 151"/>
              <a:gd name="T12" fmla="*/ 134 w 151"/>
              <a:gd name="T13" fmla="*/ 73 h 1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51" h="151">
                <a:moveTo>
                  <a:pt x="134" y="73"/>
                </a:moveTo>
                <a:cubicBezTo>
                  <a:pt x="116" y="54"/>
                  <a:pt x="97" y="36"/>
                  <a:pt x="78" y="17"/>
                </a:cubicBezTo>
                <a:cubicBezTo>
                  <a:pt x="62" y="1"/>
                  <a:pt x="33" y="0"/>
                  <a:pt x="17" y="17"/>
                </a:cubicBezTo>
                <a:cubicBezTo>
                  <a:pt x="2" y="34"/>
                  <a:pt x="0" y="61"/>
                  <a:pt x="17" y="78"/>
                </a:cubicBezTo>
                <a:cubicBezTo>
                  <a:pt x="36" y="96"/>
                  <a:pt x="55" y="115"/>
                  <a:pt x="73" y="134"/>
                </a:cubicBezTo>
                <a:cubicBezTo>
                  <a:pt x="89" y="150"/>
                  <a:pt x="119" y="151"/>
                  <a:pt x="134" y="134"/>
                </a:cubicBezTo>
                <a:cubicBezTo>
                  <a:pt x="150" y="117"/>
                  <a:pt x="151" y="90"/>
                  <a:pt x="134" y="73"/>
                </a:cubicBezTo>
                <a:close/>
              </a:path>
            </a:pathLst>
          </a:custGeom>
          <a:solidFill>
            <a:srgbClr val="67318A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1048645" name="Freeform 17"/>
          <p:cNvSpPr/>
          <p:nvPr/>
        </p:nvSpPr>
        <p:spPr bwMode="auto">
          <a:xfrm>
            <a:off x="7786492" y="109560"/>
            <a:ext cx="630238" cy="625475"/>
          </a:xfrm>
          <a:custGeom>
            <a:avLst/>
            <a:gdLst>
              <a:gd name="T0" fmla="*/ 117 w 138"/>
              <a:gd name="T1" fmla="*/ 84 h 137"/>
              <a:gd name="T2" fmla="*/ 54 w 138"/>
              <a:gd name="T3" fmla="*/ 20 h 137"/>
              <a:gd name="T4" fmla="*/ 21 w 138"/>
              <a:gd name="T5" fmla="*/ 53 h 137"/>
              <a:gd name="T6" fmla="*/ 84 w 138"/>
              <a:gd name="T7" fmla="*/ 116 h 137"/>
              <a:gd name="T8" fmla="*/ 117 w 138"/>
              <a:gd name="T9" fmla="*/ 84 h 1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38" h="137">
                <a:moveTo>
                  <a:pt x="117" y="84"/>
                </a:moveTo>
                <a:cubicBezTo>
                  <a:pt x="96" y="63"/>
                  <a:pt x="75" y="41"/>
                  <a:pt x="54" y="20"/>
                </a:cubicBezTo>
                <a:cubicBezTo>
                  <a:pt x="33" y="0"/>
                  <a:pt x="0" y="32"/>
                  <a:pt x="21" y="53"/>
                </a:cubicBezTo>
                <a:cubicBezTo>
                  <a:pt x="42" y="74"/>
                  <a:pt x="63" y="95"/>
                  <a:pt x="84" y="116"/>
                </a:cubicBezTo>
                <a:cubicBezTo>
                  <a:pt x="105" y="137"/>
                  <a:pt x="138" y="104"/>
                  <a:pt x="117" y="84"/>
                </a:cubicBezTo>
                <a:close/>
              </a:path>
            </a:pathLst>
          </a:custGeom>
          <a:solidFill>
            <a:srgbClr val="67318A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1048646" name="Freeform 18"/>
          <p:cNvSpPr/>
          <p:nvPr/>
        </p:nvSpPr>
        <p:spPr bwMode="auto">
          <a:xfrm>
            <a:off x="10338462" y="5487988"/>
            <a:ext cx="593725" cy="455612"/>
          </a:xfrm>
          <a:custGeom>
            <a:avLst/>
            <a:gdLst>
              <a:gd name="T0" fmla="*/ 65 w 130"/>
              <a:gd name="T1" fmla="*/ 0 h 100"/>
              <a:gd name="T2" fmla="*/ 65 w 130"/>
              <a:gd name="T3" fmla="*/ 100 h 100"/>
              <a:gd name="T4" fmla="*/ 65 w 130"/>
              <a:gd name="T5" fmla="*/ 0 h 1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30" h="100">
                <a:moveTo>
                  <a:pt x="65" y="0"/>
                </a:moveTo>
                <a:cubicBezTo>
                  <a:pt x="0" y="0"/>
                  <a:pt x="0" y="100"/>
                  <a:pt x="65" y="100"/>
                </a:cubicBezTo>
                <a:cubicBezTo>
                  <a:pt x="130" y="100"/>
                  <a:pt x="130" y="0"/>
                  <a:pt x="65" y="0"/>
                </a:cubicBezTo>
                <a:close/>
              </a:path>
            </a:pathLst>
          </a:custGeom>
          <a:solidFill>
            <a:srgbClr val="FCFADE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1048647" name="Freeform 19"/>
          <p:cNvSpPr/>
          <p:nvPr/>
        </p:nvSpPr>
        <p:spPr bwMode="auto">
          <a:xfrm>
            <a:off x="4491038" y="328613"/>
            <a:ext cx="300038" cy="233362"/>
          </a:xfrm>
          <a:custGeom>
            <a:avLst/>
            <a:gdLst>
              <a:gd name="T0" fmla="*/ 33 w 66"/>
              <a:gd name="T1" fmla="*/ 0 h 51"/>
              <a:gd name="T2" fmla="*/ 33 w 66"/>
              <a:gd name="T3" fmla="*/ 51 h 51"/>
              <a:gd name="T4" fmla="*/ 33 w 66"/>
              <a:gd name="T5" fmla="*/ 0 h 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6" h="51">
                <a:moveTo>
                  <a:pt x="33" y="0"/>
                </a:moveTo>
                <a:cubicBezTo>
                  <a:pt x="0" y="0"/>
                  <a:pt x="0" y="51"/>
                  <a:pt x="33" y="51"/>
                </a:cubicBezTo>
                <a:cubicBezTo>
                  <a:pt x="66" y="51"/>
                  <a:pt x="66" y="0"/>
                  <a:pt x="33" y="0"/>
                </a:cubicBezTo>
                <a:close/>
              </a:path>
            </a:pathLst>
          </a:custGeom>
          <a:solidFill>
            <a:srgbClr val="67318A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1048648" name="Freeform 20"/>
          <p:cNvSpPr/>
          <p:nvPr/>
        </p:nvSpPr>
        <p:spPr bwMode="auto">
          <a:xfrm>
            <a:off x="820789" y="4958349"/>
            <a:ext cx="587375" cy="461962"/>
          </a:xfrm>
          <a:custGeom>
            <a:avLst/>
            <a:gdLst>
              <a:gd name="T0" fmla="*/ 64 w 129"/>
              <a:gd name="T1" fmla="*/ 0 h 101"/>
              <a:gd name="T2" fmla="*/ 64 w 129"/>
              <a:gd name="T3" fmla="*/ 101 h 101"/>
              <a:gd name="T4" fmla="*/ 64 w 129"/>
              <a:gd name="T5" fmla="*/ 0 h 1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29" h="101">
                <a:moveTo>
                  <a:pt x="64" y="0"/>
                </a:moveTo>
                <a:cubicBezTo>
                  <a:pt x="0" y="0"/>
                  <a:pt x="0" y="101"/>
                  <a:pt x="64" y="101"/>
                </a:cubicBezTo>
                <a:cubicBezTo>
                  <a:pt x="129" y="101"/>
                  <a:pt x="129" y="0"/>
                  <a:pt x="64" y="0"/>
                </a:cubicBezTo>
                <a:close/>
              </a:path>
            </a:pathLst>
          </a:custGeom>
          <a:solidFill>
            <a:srgbClr val="C8388F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1048649" name="Freeform 21"/>
          <p:cNvSpPr/>
          <p:nvPr/>
        </p:nvSpPr>
        <p:spPr bwMode="auto">
          <a:xfrm>
            <a:off x="10579528" y="971781"/>
            <a:ext cx="325438" cy="252412"/>
          </a:xfrm>
          <a:custGeom>
            <a:avLst/>
            <a:gdLst>
              <a:gd name="T0" fmla="*/ 36 w 71"/>
              <a:gd name="T1" fmla="*/ 0 h 55"/>
              <a:gd name="T2" fmla="*/ 36 w 71"/>
              <a:gd name="T3" fmla="*/ 55 h 55"/>
              <a:gd name="T4" fmla="*/ 36 w 71"/>
              <a:gd name="T5" fmla="*/ 0 h 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71" h="55">
                <a:moveTo>
                  <a:pt x="36" y="0"/>
                </a:moveTo>
                <a:cubicBezTo>
                  <a:pt x="0" y="0"/>
                  <a:pt x="0" y="55"/>
                  <a:pt x="36" y="55"/>
                </a:cubicBezTo>
                <a:cubicBezTo>
                  <a:pt x="71" y="55"/>
                  <a:pt x="71" y="0"/>
                  <a:pt x="36" y="0"/>
                </a:cubicBezTo>
                <a:close/>
              </a:path>
            </a:pathLst>
          </a:custGeom>
          <a:solidFill>
            <a:srgbClr val="ECBA33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1048650" name="Freeform 22"/>
          <p:cNvSpPr/>
          <p:nvPr/>
        </p:nvSpPr>
        <p:spPr bwMode="auto">
          <a:xfrm>
            <a:off x="754812" y="3404071"/>
            <a:ext cx="323850" cy="250825"/>
          </a:xfrm>
          <a:custGeom>
            <a:avLst/>
            <a:gdLst>
              <a:gd name="T0" fmla="*/ 36 w 71"/>
              <a:gd name="T1" fmla="*/ 0 h 55"/>
              <a:gd name="T2" fmla="*/ 36 w 71"/>
              <a:gd name="T3" fmla="*/ 55 h 55"/>
              <a:gd name="T4" fmla="*/ 36 w 71"/>
              <a:gd name="T5" fmla="*/ 0 h 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71" h="55">
                <a:moveTo>
                  <a:pt x="36" y="0"/>
                </a:moveTo>
                <a:cubicBezTo>
                  <a:pt x="0" y="0"/>
                  <a:pt x="0" y="55"/>
                  <a:pt x="36" y="55"/>
                </a:cubicBezTo>
                <a:cubicBezTo>
                  <a:pt x="71" y="55"/>
                  <a:pt x="71" y="0"/>
                  <a:pt x="36" y="0"/>
                </a:cubicBezTo>
                <a:close/>
              </a:path>
            </a:pathLst>
          </a:custGeom>
          <a:solidFill>
            <a:srgbClr val="5FA7AF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1048651" name="Freeform 23"/>
          <p:cNvSpPr/>
          <p:nvPr/>
        </p:nvSpPr>
        <p:spPr bwMode="auto">
          <a:xfrm>
            <a:off x="1429161" y="1780036"/>
            <a:ext cx="323850" cy="246062"/>
          </a:xfrm>
          <a:custGeom>
            <a:avLst/>
            <a:gdLst>
              <a:gd name="T0" fmla="*/ 35 w 71"/>
              <a:gd name="T1" fmla="*/ 0 h 54"/>
              <a:gd name="T2" fmla="*/ 35 w 71"/>
              <a:gd name="T3" fmla="*/ 54 h 54"/>
              <a:gd name="T4" fmla="*/ 35 w 71"/>
              <a:gd name="T5" fmla="*/ 0 h 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71" h="54">
                <a:moveTo>
                  <a:pt x="35" y="0"/>
                </a:moveTo>
                <a:cubicBezTo>
                  <a:pt x="0" y="0"/>
                  <a:pt x="0" y="54"/>
                  <a:pt x="35" y="54"/>
                </a:cubicBezTo>
                <a:cubicBezTo>
                  <a:pt x="70" y="54"/>
                  <a:pt x="71" y="0"/>
                  <a:pt x="35" y="0"/>
                </a:cubicBezTo>
                <a:close/>
              </a:path>
            </a:pathLst>
          </a:custGeom>
          <a:solidFill>
            <a:srgbClr val="ECBA33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latin typeface="黑体" panose="02010609060101010101" charset="-122"/>
              <a:ea typeface="黑体" panose="02010609060101010101" charset="-122"/>
            </a:endParaRPr>
          </a:p>
        </p:txBody>
      </p:sp>
      <p:cxnSp>
        <p:nvCxnSpPr>
          <p:cNvPr id="3145729" name="直接连接符 25"/>
          <p:cNvCxnSpPr>
            <a:cxnSpLocks/>
          </p:cNvCxnSpPr>
          <p:nvPr/>
        </p:nvCxnSpPr>
        <p:spPr>
          <a:xfrm>
            <a:off x="4997662" y="2656606"/>
            <a:ext cx="2274026" cy="0"/>
          </a:xfrm>
          <a:prstGeom prst="line">
            <a:avLst/>
          </a:prstGeom>
          <a:ln>
            <a:solidFill>
              <a:srgbClr val="ECBA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8652" name="文本框 26"/>
          <p:cNvSpPr txBox="1"/>
          <p:nvPr/>
        </p:nvSpPr>
        <p:spPr>
          <a:xfrm>
            <a:off x="4934694" y="1591760"/>
            <a:ext cx="510129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altLang="zh-CN" sz="5400" b="1" dirty="0" smtClean="0">
                <a:ln w="76200"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Arial" panose="020B0604020202020204" pitchFamily="34" charset="0"/>
              </a:rPr>
              <a:t>To be going to</a:t>
            </a:r>
            <a:endParaRPr lang="en-US" altLang="zh-CN" sz="5400" b="1" dirty="0">
              <a:ln w="76200"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  <a:p>
            <a:endParaRPr lang="zh-CN" altLang="en-US" sz="6600" b="1" dirty="0">
              <a:ln w="76200"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grpSp>
        <p:nvGrpSpPr>
          <p:cNvPr id="45" name="组合 56"/>
          <p:cNvGrpSpPr/>
          <p:nvPr/>
        </p:nvGrpSpPr>
        <p:grpSpPr>
          <a:xfrm>
            <a:off x="623748" y="2715375"/>
            <a:ext cx="1610825" cy="1427250"/>
            <a:chOff x="2058420" y="3359881"/>
            <a:chExt cx="1189476" cy="1175254"/>
          </a:xfrm>
        </p:grpSpPr>
        <p:sp>
          <p:nvSpPr>
            <p:cNvPr id="1048653" name="Freeform 500"/>
            <p:cNvSpPr/>
            <p:nvPr/>
          </p:nvSpPr>
          <p:spPr bwMode="auto">
            <a:xfrm>
              <a:off x="2058420" y="3359881"/>
              <a:ext cx="1189476" cy="1175254"/>
            </a:xfrm>
            <a:prstGeom prst="ellipse">
              <a:avLst/>
            </a:prstGeom>
            <a:noFill/>
            <a:ln w="15875" cap="flat">
              <a:solidFill>
                <a:schemeClr val="accent1"/>
              </a:solidFill>
              <a:prstDash val="solid"/>
              <a:miter lim="800000"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黑体" panose="02010609060101010101" charset="-122"/>
                <a:ea typeface="黑体" panose="02010609060101010101" charset="-122"/>
              </a:endParaRPr>
            </a:p>
          </p:txBody>
        </p:sp>
        <p:grpSp>
          <p:nvGrpSpPr>
            <p:cNvPr id="46" name="组合 117"/>
            <p:cNvGrpSpPr/>
            <p:nvPr/>
          </p:nvGrpSpPr>
          <p:grpSpPr bwMode="auto">
            <a:xfrm>
              <a:off x="2347617" y="3886424"/>
              <a:ext cx="844864" cy="549098"/>
              <a:chOff x="0" y="0"/>
              <a:chExt cx="1635125" cy="1063625"/>
            </a:xfrm>
            <a:solidFill>
              <a:srgbClr val="333333"/>
            </a:solidFill>
          </p:grpSpPr>
          <p:sp>
            <p:nvSpPr>
              <p:cNvPr id="1048654" name="Line 18"/>
              <p:cNvSpPr>
                <a:spLocks noChangeShapeType="1"/>
              </p:cNvSpPr>
              <p:nvPr/>
            </p:nvSpPr>
            <p:spPr bwMode="auto">
              <a:xfrm>
                <a:off x="1535113" y="874713"/>
                <a:ext cx="1" cy="1"/>
              </a:xfrm>
              <a:prstGeom prst="line">
                <a:avLst/>
              </a:prstGeom>
              <a:grpFill/>
              <a:ln>
                <a:noFill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</a:pPr>
                <a:endParaRPr kumimoji="0" lang="zh-CN" altLang="zh-CN" sz="1800" b="0" i="0" u="none" strike="noStrike" kern="0" cap="none" spc="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黑体" panose="02010609060101010101" charset="-122"/>
                  <a:ea typeface="黑体" panose="02010609060101010101" charset="-122"/>
                  <a:sym typeface="宋体" panose="02010600030101010101" pitchFamily="2" charset="-122"/>
                </a:endParaRPr>
              </a:p>
            </p:txBody>
          </p:sp>
          <p:sp>
            <p:nvSpPr>
              <p:cNvPr id="1048655" name="Line 19"/>
              <p:cNvSpPr>
                <a:spLocks noChangeShapeType="1"/>
              </p:cNvSpPr>
              <p:nvPr/>
            </p:nvSpPr>
            <p:spPr bwMode="auto">
              <a:xfrm>
                <a:off x="1535113" y="874713"/>
                <a:ext cx="1" cy="1"/>
              </a:xfrm>
              <a:prstGeom prst="line">
                <a:avLst/>
              </a:prstGeom>
              <a:grpFill/>
              <a:ln>
                <a:noFill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</a:pPr>
                <a:endParaRPr kumimoji="0" lang="zh-CN" altLang="zh-CN" sz="1800" b="0" i="0" u="none" strike="noStrike" kern="0" cap="none" spc="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黑体" panose="02010609060101010101" charset="-122"/>
                  <a:ea typeface="黑体" panose="02010609060101010101" charset="-122"/>
                  <a:sym typeface="宋体" panose="02010600030101010101" pitchFamily="2" charset="-122"/>
                </a:endParaRPr>
              </a:p>
            </p:txBody>
          </p:sp>
          <p:sp>
            <p:nvSpPr>
              <p:cNvPr id="1048656" name="Freeform 20"/>
              <p:cNvSpPr>
                <a:spLocks noChangeArrowheads="1"/>
              </p:cNvSpPr>
              <p:nvPr/>
            </p:nvSpPr>
            <p:spPr bwMode="auto">
              <a:xfrm>
                <a:off x="233363" y="280988"/>
                <a:ext cx="1" cy="1"/>
              </a:xfrm>
              <a:custGeom>
                <a:avLst/>
                <a:gdLst>
                  <a:gd name="T0" fmla="*/ 0 w 1"/>
                  <a:gd name="T1" fmla="*/ 0 h 1"/>
                  <a:gd name="T2" fmla="*/ 0 w 1"/>
                  <a:gd name="T3" fmla="*/ 0 h 1"/>
                  <a:gd name="T4" fmla="*/ 0 w 1"/>
                  <a:gd name="T5" fmla="*/ 0 h 1"/>
                  <a:gd name="T6" fmla="*/ 0 w 1"/>
                  <a:gd name="T7" fmla="*/ 0 h 1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"/>
                  <a:gd name="T13" fmla="*/ 0 h 1"/>
                  <a:gd name="T14" fmla="*/ 1 w 1"/>
                  <a:gd name="T15" fmla="*/ 1 h 1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" h="1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</a:pPr>
                <a:endParaRPr kumimoji="0" lang="zh-CN" altLang="zh-CN" sz="1800" b="0" i="0" u="none" strike="noStrike" kern="0" cap="none" spc="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黑体" panose="02010609060101010101" charset="-122"/>
                  <a:ea typeface="黑体" panose="02010609060101010101" charset="-122"/>
                  <a:sym typeface="宋体" panose="02010600030101010101" pitchFamily="2" charset="-122"/>
                </a:endParaRPr>
              </a:p>
            </p:txBody>
          </p:sp>
          <p:sp>
            <p:nvSpPr>
              <p:cNvPr id="1048657" name="Freeform 21"/>
              <p:cNvSpPr>
                <a:spLocks noChangeArrowheads="1"/>
              </p:cNvSpPr>
              <p:nvPr/>
            </p:nvSpPr>
            <p:spPr bwMode="auto">
              <a:xfrm>
                <a:off x="563563" y="463550"/>
                <a:ext cx="61912" cy="111125"/>
              </a:xfrm>
              <a:custGeom>
                <a:avLst/>
                <a:gdLst>
                  <a:gd name="T0" fmla="*/ 0 w 22"/>
                  <a:gd name="T1" fmla="*/ 0 h 40"/>
                  <a:gd name="T2" fmla="*/ 0 w 22"/>
                  <a:gd name="T3" fmla="*/ 38 h 40"/>
                  <a:gd name="T4" fmla="*/ 22 w 22"/>
                  <a:gd name="T5" fmla="*/ 38 h 40"/>
                  <a:gd name="T6" fmla="*/ 22 w 22"/>
                  <a:gd name="T7" fmla="*/ 40 h 40"/>
                  <a:gd name="T8" fmla="*/ 22 w 22"/>
                  <a:gd name="T9" fmla="*/ 0 h 40"/>
                  <a:gd name="T10" fmla="*/ 0 w 22"/>
                  <a:gd name="T11" fmla="*/ 0 h 4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2"/>
                  <a:gd name="T19" fmla="*/ 0 h 40"/>
                  <a:gd name="T20" fmla="*/ 22 w 22"/>
                  <a:gd name="T21" fmla="*/ 40 h 4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2" h="40">
                    <a:moveTo>
                      <a:pt x="0" y="0"/>
                    </a:moveTo>
                    <a:cubicBezTo>
                      <a:pt x="0" y="38"/>
                      <a:pt x="0" y="38"/>
                      <a:pt x="0" y="38"/>
                    </a:cubicBezTo>
                    <a:cubicBezTo>
                      <a:pt x="2" y="38"/>
                      <a:pt x="19" y="38"/>
                      <a:pt x="22" y="38"/>
                    </a:cubicBezTo>
                    <a:cubicBezTo>
                      <a:pt x="22" y="40"/>
                      <a:pt x="22" y="40"/>
                      <a:pt x="22" y="40"/>
                    </a:cubicBezTo>
                    <a:cubicBezTo>
                      <a:pt x="22" y="0"/>
                      <a:pt x="22" y="0"/>
                      <a:pt x="22" y="0"/>
                    </a:cubicBezTo>
                    <a:cubicBezTo>
                      <a:pt x="17" y="1"/>
                      <a:pt x="3" y="0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</a:pPr>
                <a:endParaRPr kumimoji="0" lang="zh-CN" altLang="zh-CN" sz="1800" b="0" i="0" u="none" strike="noStrike" kern="0" cap="none" spc="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黑体" panose="02010609060101010101" charset="-122"/>
                  <a:ea typeface="黑体" panose="02010609060101010101" charset="-122"/>
                  <a:sym typeface="宋体" panose="02010600030101010101" pitchFamily="2" charset="-122"/>
                </a:endParaRPr>
              </a:p>
            </p:txBody>
          </p:sp>
          <p:sp>
            <p:nvSpPr>
              <p:cNvPr id="1048658" name="Freeform 22"/>
              <p:cNvSpPr>
                <a:spLocks noChangeArrowheads="1"/>
              </p:cNvSpPr>
              <p:nvPr/>
            </p:nvSpPr>
            <p:spPr bwMode="auto">
              <a:xfrm>
                <a:off x="563563" y="0"/>
                <a:ext cx="1071562" cy="781050"/>
              </a:xfrm>
              <a:custGeom>
                <a:avLst/>
                <a:gdLst>
                  <a:gd name="T0" fmla="*/ 357 w 386"/>
                  <a:gd name="T1" fmla="*/ 0 h 281"/>
                  <a:gd name="T2" fmla="*/ 28 w 386"/>
                  <a:gd name="T3" fmla="*/ 0 h 281"/>
                  <a:gd name="T4" fmla="*/ 0 w 386"/>
                  <a:gd name="T5" fmla="*/ 29 h 281"/>
                  <a:gd name="T6" fmla="*/ 0 w 386"/>
                  <a:gd name="T7" fmla="*/ 161 h 281"/>
                  <a:gd name="T8" fmla="*/ 22 w 386"/>
                  <a:gd name="T9" fmla="*/ 161 h 281"/>
                  <a:gd name="T10" fmla="*/ 22 w 386"/>
                  <a:gd name="T11" fmla="*/ 43 h 281"/>
                  <a:gd name="T12" fmla="*/ 47 w 386"/>
                  <a:gd name="T13" fmla="*/ 19 h 281"/>
                  <a:gd name="T14" fmla="*/ 339 w 386"/>
                  <a:gd name="T15" fmla="*/ 19 h 281"/>
                  <a:gd name="T16" fmla="*/ 365 w 386"/>
                  <a:gd name="T17" fmla="*/ 43 h 281"/>
                  <a:gd name="T18" fmla="*/ 365 w 386"/>
                  <a:gd name="T19" fmla="*/ 232 h 281"/>
                  <a:gd name="T20" fmla="*/ 339 w 386"/>
                  <a:gd name="T21" fmla="*/ 256 h 281"/>
                  <a:gd name="T22" fmla="*/ 47 w 386"/>
                  <a:gd name="T23" fmla="*/ 256 h 281"/>
                  <a:gd name="T24" fmla="*/ 22 w 386"/>
                  <a:gd name="T25" fmla="*/ 232 h 281"/>
                  <a:gd name="T26" fmla="*/ 22 w 386"/>
                  <a:gd name="T27" fmla="*/ 211 h 281"/>
                  <a:gd name="T28" fmla="*/ 0 w 386"/>
                  <a:gd name="T29" fmla="*/ 212 h 281"/>
                  <a:gd name="T30" fmla="*/ 0 w 386"/>
                  <a:gd name="T31" fmla="*/ 252 h 281"/>
                  <a:gd name="T32" fmla="*/ 28 w 386"/>
                  <a:gd name="T33" fmla="*/ 281 h 281"/>
                  <a:gd name="T34" fmla="*/ 357 w 386"/>
                  <a:gd name="T35" fmla="*/ 281 h 281"/>
                  <a:gd name="T36" fmla="*/ 386 w 386"/>
                  <a:gd name="T37" fmla="*/ 252 h 281"/>
                  <a:gd name="T38" fmla="*/ 386 w 386"/>
                  <a:gd name="T39" fmla="*/ 29 h 281"/>
                  <a:gd name="T40" fmla="*/ 357 w 386"/>
                  <a:gd name="T41" fmla="*/ 0 h 281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386"/>
                  <a:gd name="T64" fmla="*/ 0 h 281"/>
                  <a:gd name="T65" fmla="*/ 386 w 386"/>
                  <a:gd name="T66" fmla="*/ 281 h 281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386" h="281">
                    <a:moveTo>
                      <a:pt x="357" y="0"/>
                    </a:moveTo>
                    <a:cubicBezTo>
                      <a:pt x="28" y="0"/>
                      <a:pt x="28" y="0"/>
                      <a:pt x="28" y="0"/>
                    </a:cubicBezTo>
                    <a:cubicBezTo>
                      <a:pt x="13" y="0"/>
                      <a:pt x="0" y="13"/>
                      <a:pt x="0" y="29"/>
                    </a:cubicBezTo>
                    <a:cubicBezTo>
                      <a:pt x="0" y="161"/>
                      <a:pt x="0" y="161"/>
                      <a:pt x="0" y="161"/>
                    </a:cubicBezTo>
                    <a:cubicBezTo>
                      <a:pt x="5" y="162"/>
                      <a:pt x="17" y="161"/>
                      <a:pt x="22" y="161"/>
                    </a:cubicBezTo>
                    <a:cubicBezTo>
                      <a:pt x="22" y="43"/>
                      <a:pt x="22" y="43"/>
                      <a:pt x="22" y="43"/>
                    </a:cubicBezTo>
                    <a:cubicBezTo>
                      <a:pt x="22" y="30"/>
                      <a:pt x="33" y="19"/>
                      <a:pt x="47" y="19"/>
                    </a:cubicBezTo>
                    <a:cubicBezTo>
                      <a:pt x="339" y="19"/>
                      <a:pt x="339" y="19"/>
                      <a:pt x="339" y="19"/>
                    </a:cubicBezTo>
                    <a:cubicBezTo>
                      <a:pt x="354" y="19"/>
                      <a:pt x="365" y="30"/>
                      <a:pt x="365" y="43"/>
                    </a:cubicBezTo>
                    <a:cubicBezTo>
                      <a:pt x="365" y="232"/>
                      <a:pt x="365" y="232"/>
                      <a:pt x="365" y="232"/>
                    </a:cubicBezTo>
                    <a:cubicBezTo>
                      <a:pt x="365" y="245"/>
                      <a:pt x="354" y="256"/>
                      <a:pt x="339" y="256"/>
                    </a:cubicBezTo>
                    <a:cubicBezTo>
                      <a:pt x="47" y="256"/>
                      <a:pt x="47" y="256"/>
                      <a:pt x="47" y="256"/>
                    </a:cubicBezTo>
                    <a:cubicBezTo>
                      <a:pt x="33" y="256"/>
                      <a:pt x="22" y="245"/>
                      <a:pt x="22" y="232"/>
                    </a:cubicBezTo>
                    <a:cubicBezTo>
                      <a:pt x="22" y="211"/>
                      <a:pt x="22" y="211"/>
                      <a:pt x="22" y="211"/>
                    </a:cubicBezTo>
                    <a:cubicBezTo>
                      <a:pt x="19" y="211"/>
                      <a:pt x="7" y="212"/>
                      <a:pt x="0" y="212"/>
                    </a:cubicBezTo>
                    <a:cubicBezTo>
                      <a:pt x="0" y="252"/>
                      <a:pt x="0" y="252"/>
                      <a:pt x="0" y="252"/>
                    </a:cubicBezTo>
                    <a:cubicBezTo>
                      <a:pt x="0" y="268"/>
                      <a:pt x="13" y="281"/>
                      <a:pt x="28" y="281"/>
                    </a:cubicBezTo>
                    <a:cubicBezTo>
                      <a:pt x="357" y="281"/>
                      <a:pt x="357" y="281"/>
                      <a:pt x="357" y="281"/>
                    </a:cubicBezTo>
                    <a:cubicBezTo>
                      <a:pt x="373" y="281"/>
                      <a:pt x="386" y="268"/>
                      <a:pt x="386" y="252"/>
                    </a:cubicBezTo>
                    <a:cubicBezTo>
                      <a:pt x="386" y="29"/>
                      <a:pt x="386" y="29"/>
                      <a:pt x="386" y="29"/>
                    </a:cubicBezTo>
                    <a:cubicBezTo>
                      <a:pt x="386" y="13"/>
                      <a:pt x="373" y="0"/>
                      <a:pt x="357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</a:pPr>
                <a:endParaRPr kumimoji="0" lang="zh-CN" altLang="zh-CN" sz="1800" b="0" i="0" u="none" strike="noStrike" kern="0" cap="none" spc="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黑体" panose="02010609060101010101" charset="-122"/>
                  <a:ea typeface="黑体" panose="02010609060101010101" charset="-122"/>
                  <a:sym typeface="宋体" panose="02010600030101010101" pitchFamily="2" charset="-122"/>
                </a:endParaRPr>
              </a:p>
            </p:txBody>
          </p:sp>
          <p:sp>
            <p:nvSpPr>
              <p:cNvPr id="1048659" name="Freeform 23"/>
              <p:cNvSpPr>
                <a:spLocks noChangeArrowheads="1"/>
              </p:cNvSpPr>
              <p:nvPr/>
            </p:nvSpPr>
            <p:spPr bwMode="auto">
              <a:xfrm>
                <a:off x="0" y="58738"/>
                <a:ext cx="989012" cy="1004887"/>
              </a:xfrm>
              <a:custGeom>
                <a:avLst/>
                <a:gdLst>
                  <a:gd name="T0" fmla="*/ 25 w 356"/>
                  <a:gd name="T1" fmla="*/ 355 h 362"/>
                  <a:gd name="T2" fmla="*/ 138 w 356"/>
                  <a:gd name="T3" fmla="*/ 362 h 362"/>
                  <a:gd name="T4" fmla="*/ 146 w 356"/>
                  <a:gd name="T5" fmla="*/ 302 h 362"/>
                  <a:gd name="T6" fmla="*/ 171 w 356"/>
                  <a:gd name="T7" fmla="*/ 327 h 362"/>
                  <a:gd name="T8" fmla="*/ 172 w 356"/>
                  <a:gd name="T9" fmla="*/ 244 h 362"/>
                  <a:gd name="T10" fmla="*/ 242 w 356"/>
                  <a:gd name="T11" fmla="*/ 182 h 362"/>
                  <a:gd name="T12" fmla="*/ 296 w 356"/>
                  <a:gd name="T13" fmla="*/ 167 h 362"/>
                  <a:gd name="T14" fmla="*/ 305 w 356"/>
                  <a:gd name="T15" fmla="*/ 155 h 362"/>
                  <a:gd name="T16" fmla="*/ 347 w 356"/>
                  <a:gd name="T17" fmla="*/ 140 h 362"/>
                  <a:gd name="T18" fmla="*/ 353 w 356"/>
                  <a:gd name="T19" fmla="*/ 132 h 362"/>
                  <a:gd name="T20" fmla="*/ 347 w 356"/>
                  <a:gd name="T21" fmla="*/ 122 h 362"/>
                  <a:gd name="T22" fmla="*/ 318 w 356"/>
                  <a:gd name="T23" fmla="*/ 128 h 362"/>
                  <a:gd name="T24" fmla="*/ 320 w 356"/>
                  <a:gd name="T25" fmla="*/ 117 h 362"/>
                  <a:gd name="T26" fmla="*/ 305 w 356"/>
                  <a:gd name="T27" fmla="*/ 124 h 362"/>
                  <a:gd name="T28" fmla="*/ 214 w 356"/>
                  <a:gd name="T29" fmla="*/ 147 h 362"/>
                  <a:gd name="T30" fmla="*/ 188 w 356"/>
                  <a:gd name="T31" fmla="*/ 137 h 362"/>
                  <a:gd name="T32" fmla="*/ 169 w 356"/>
                  <a:gd name="T33" fmla="*/ 128 h 362"/>
                  <a:gd name="T34" fmla="*/ 120 w 356"/>
                  <a:gd name="T35" fmla="*/ 99 h 362"/>
                  <a:gd name="T36" fmla="*/ 123 w 356"/>
                  <a:gd name="T37" fmla="*/ 120 h 362"/>
                  <a:gd name="T38" fmla="*/ 140 w 356"/>
                  <a:gd name="T39" fmla="*/ 193 h 362"/>
                  <a:gd name="T40" fmla="*/ 143 w 356"/>
                  <a:gd name="T41" fmla="*/ 211 h 362"/>
                  <a:gd name="T42" fmla="*/ 146 w 356"/>
                  <a:gd name="T43" fmla="*/ 235 h 362"/>
                  <a:gd name="T44" fmla="*/ 146 w 356"/>
                  <a:gd name="T45" fmla="*/ 249 h 362"/>
                  <a:gd name="T46" fmla="*/ 146 w 356"/>
                  <a:gd name="T47" fmla="*/ 261 h 362"/>
                  <a:gd name="T48" fmla="*/ 118 w 356"/>
                  <a:gd name="T49" fmla="*/ 273 h 362"/>
                  <a:gd name="T50" fmla="*/ 123 w 356"/>
                  <a:gd name="T51" fmla="*/ 266 h 362"/>
                  <a:gd name="T52" fmla="*/ 131 w 356"/>
                  <a:gd name="T53" fmla="*/ 197 h 362"/>
                  <a:gd name="T54" fmla="*/ 119 w 356"/>
                  <a:gd name="T55" fmla="*/ 121 h 362"/>
                  <a:gd name="T56" fmla="*/ 120 w 356"/>
                  <a:gd name="T57" fmla="*/ 99 h 362"/>
                  <a:gd name="T58" fmla="*/ 124 w 356"/>
                  <a:gd name="T59" fmla="*/ 92 h 362"/>
                  <a:gd name="T60" fmla="*/ 146 w 356"/>
                  <a:gd name="T61" fmla="*/ 39 h 362"/>
                  <a:gd name="T62" fmla="*/ 86 w 356"/>
                  <a:gd name="T63" fmla="*/ 42 h 362"/>
                  <a:gd name="T64" fmla="*/ 85 w 356"/>
                  <a:gd name="T65" fmla="*/ 64 h 362"/>
                  <a:gd name="T66" fmla="*/ 87 w 356"/>
                  <a:gd name="T67" fmla="*/ 78 h 362"/>
                  <a:gd name="T68" fmla="*/ 84 w 356"/>
                  <a:gd name="T69" fmla="*/ 80 h 362"/>
                  <a:gd name="T70" fmla="*/ 101 w 356"/>
                  <a:gd name="T71" fmla="*/ 115 h 362"/>
                  <a:gd name="T72" fmla="*/ 110 w 356"/>
                  <a:gd name="T73" fmla="*/ 171 h 362"/>
                  <a:gd name="T74" fmla="*/ 81 w 356"/>
                  <a:gd name="T75" fmla="*/ 83 h 362"/>
                  <a:gd name="T76" fmla="*/ 84 w 356"/>
                  <a:gd name="T77" fmla="*/ 80 h 362"/>
                  <a:gd name="T78" fmla="*/ 70 w 356"/>
                  <a:gd name="T79" fmla="*/ 94 h 362"/>
                  <a:gd name="T80" fmla="*/ 19 w 356"/>
                  <a:gd name="T81" fmla="*/ 120 h 362"/>
                  <a:gd name="T82" fmla="*/ 9 w 356"/>
                  <a:gd name="T83" fmla="*/ 165 h 362"/>
                  <a:gd name="T84" fmla="*/ 8 w 356"/>
                  <a:gd name="T85" fmla="*/ 327 h 362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w 356"/>
                  <a:gd name="T130" fmla="*/ 0 h 362"/>
                  <a:gd name="T131" fmla="*/ 356 w 356"/>
                  <a:gd name="T132" fmla="*/ 362 h 362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T129" t="T130" r="T131" b="T132"/>
                <a:pathLst>
                  <a:path w="356" h="362">
                    <a:moveTo>
                      <a:pt x="16" y="327"/>
                    </a:moveTo>
                    <a:cubicBezTo>
                      <a:pt x="15" y="352"/>
                      <a:pt x="25" y="355"/>
                      <a:pt x="25" y="355"/>
                    </a:cubicBezTo>
                    <a:cubicBezTo>
                      <a:pt x="26" y="357"/>
                      <a:pt x="30" y="360"/>
                      <a:pt x="33" y="362"/>
                    </a:cubicBezTo>
                    <a:cubicBezTo>
                      <a:pt x="138" y="362"/>
                      <a:pt x="138" y="362"/>
                      <a:pt x="138" y="362"/>
                    </a:cubicBezTo>
                    <a:cubicBezTo>
                      <a:pt x="138" y="358"/>
                      <a:pt x="139" y="356"/>
                      <a:pt x="139" y="354"/>
                    </a:cubicBezTo>
                    <a:cubicBezTo>
                      <a:pt x="141" y="346"/>
                      <a:pt x="146" y="302"/>
                      <a:pt x="146" y="302"/>
                    </a:cubicBezTo>
                    <a:cubicBezTo>
                      <a:pt x="146" y="299"/>
                      <a:pt x="154" y="301"/>
                      <a:pt x="154" y="301"/>
                    </a:cubicBezTo>
                    <a:cubicBezTo>
                      <a:pt x="154" y="307"/>
                      <a:pt x="171" y="327"/>
                      <a:pt x="171" y="327"/>
                    </a:cubicBezTo>
                    <a:cubicBezTo>
                      <a:pt x="184" y="338"/>
                      <a:pt x="180" y="326"/>
                      <a:pt x="180" y="326"/>
                    </a:cubicBezTo>
                    <a:cubicBezTo>
                      <a:pt x="178" y="324"/>
                      <a:pt x="172" y="244"/>
                      <a:pt x="172" y="244"/>
                    </a:cubicBezTo>
                    <a:cubicBezTo>
                      <a:pt x="170" y="240"/>
                      <a:pt x="171" y="178"/>
                      <a:pt x="171" y="178"/>
                    </a:cubicBezTo>
                    <a:cubicBezTo>
                      <a:pt x="185" y="188"/>
                      <a:pt x="242" y="182"/>
                      <a:pt x="242" y="182"/>
                    </a:cubicBezTo>
                    <a:cubicBezTo>
                      <a:pt x="255" y="180"/>
                      <a:pt x="296" y="173"/>
                      <a:pt x="296" y="173"/>
                    </a:cubicBezTo>
                    <a:cubicBezTo>
                      <a:pt x="296" y="167"/>
                      <a:pt x="296" y="167"/>
                      <a:pt x="296" y="167"/>
                    </a:cubicBezTo>
                    <a:cubicBezTo>
                      <a:pt x="307" y="166"/>
                      <a:pt x="307" y="166"/>
                      <a:pt x="307" y="166"/>
                    </a:cubicBezTo>
                    <a:cubicBezTo>
                      <a:pt x="305" y="155"/>
                      <a:pt x="305" y="155"/>
                      <a:pt x="305" y="155"/>
                    </a:cubicBezTo>
                    <a:cubicBezTo>
                      <a:pt x="323" y="158"/>
                      <a:pt x="344" y="144"/>
                      <a:pt x="344" y="144"/>
                    </a:cubicBezTo>
                    <a:cubicBezTo>
                      <a:pt x="348" y="142"/>
                      <a:pt x="347" y="140"/>
                      <a:pt x="347" y="140"/>
                    </a:cubicBezTo>
                    <a:cubicBezTo>
                      <a:pt x="352" y="136"/>
                      <a:pt x="352" y="136"/>
                      <a:pt x="352" y="136"/>
                    </a:cubicBezTo>
                    <a:cubicBezTo>
                      <a:pt x="356" y="133"/>
                      <a:pt x="353" y="132"/>
                      <a:pt x="353" y="132"/>
                    </a:cubicBezTo>
                    <a:cubicBezTo>
                      <a:pt x="356" y="128"/>
                      <a:pt x="351" y="125"/>
                      <a:pt x="351" y="125"/>
                    </a:cubicBezTo>
                    <a:cubicBezTo>
                      <a:pt x="351" y="122"/>
                      <a:pt x="347" y="122"/>
                      <a:pt x="347" y="122"/>
                    </a:cubicBezTo>
                    <a:cubicBezTo>
                      <a:pt x="347" y="122"/>
                      <a:pt x="339" y="124"/>
                      <a:pt x="333" y="126"/>
                    </a:cubicBezTo>
                    <a:cubicBezTo>
                      <a:pt x="327" y="128"/>
                      <a:pt x="318" y="128"/>
                      <a:pt x="318" y="128"/>
                    </a:cubicBezTo>
                    <a:cubicBezTo>
                      <a:pt x="312" y="127"/>
                      <a:pt x="315" y="123"/>
                      <a:pt x="315" y="123"/>
                    </a:cubicBezTo>
                    <a:cubicBezTo>
                      <a:pt x="317" y="122"/>
                      <a:pt x="320" y="117"/>
                      <a:pt x="320" y="117"/>
                    </a:cubicBezTo>
                    <a:cubicBezTo>
                      <a:pt x="320" y="112"/>
                      <a:pt x="315" y="113"/>
                      <a:pt x="313" y="116"/>
                    </a:cubicBezTo>
                    <a:cubicBezTo>
                      <a:pt x="311" y="118"/>
                      <a:pt x="308" y="119"/>
                      <a:pt x="305" y="124"/>
                    </a:cubicBezTo>
                    <a:cubicBezTo>
                      <a:pt x="302" y="129"/>
                      <a:pt x="298" y="135"/>
                      <a:pt x="298" y="135"/>
                    </a:cubicBezTo>
                    <a:cubicBezTo>
                      <a:pt x="285" y="143"/>
                      <a:pt x="218" y="147"/>
                      <a:pt x="214" y="147"/>
                    </a:cubicBezTo>
                    <a:cubicBezTo>
                      <a:pt x="211" y="148"/>
                      <a:pt x="205" y="146"/>
                      <a:pt x="202" y="146"/>
                    </a:cubicBezTo>
                    <a:cubicBezTo>
                      <a:pt x="199" y="146"/>
                      <a:pt x="192" y="141"/>
                      <a:pt x="188" y="137"/>
                    </a:cubicBezTo>
                    <a:cubicBezTo>
                      <a:pt x="183" y="134"/>
                      <a:pt x="179" y="139"/>
                      <a:pt x="176" y="136"/>
                    </a:cubicBezTo>
                    <a:cubicBezTo>
                      <a:pt x="173" y="132"/>
                      <a:pt x="173" y="130"/>
                      <a:pt x="169" y="128"/>
                    </a:cubicBezTo>
                    <a:cubicBezTo>
                      <a:pt x="166" y="125"/>
                      <a:pt x="162" y="117"/>
                      <a:pt x="162" y="117"/>
                    </a:cubicBezTo>
                    <a:cubicBezTo>
                      <a:pt x="155" y="103"/>
                      <a:pt x="120" y="99"/>
                      <a:pt x="120" y="99"/>
                    </a:cubicBezTo>
                    <a:cubicBezTo>
                      <a:pt x="122" y="100"/>
                      <a:pt x="122" y="100"/>
                      <a:pt x="122" y="100"/>
                    </a:cubicBezTo>
                    <a:cubicBezTo>
                      <a:pt x="120" y="101"/>
                      <a:pt x="123" y="113"/>
                      <a:pt x="123" y="120"/>
                    </a:cubicBezTo>
                    <a:cubicBezTo>
                      <a:pt x="123" y="127"/>
                      <a:pt x="131" y="145"/>
                      <a:pt x="136" y="156"/>
                    </a:cubicBezTo>
                    <a:cubicBezTo>
                      <a:pt x="141" y="166"/>
                      <a:pt x="140" y="189"/>
                      <a:pt x="140" y="193"/>
                    </a:cubicBezTo>
                    <a:cubicBezTo>
                      <a:pt x="141" y="197"/>
                      <a:pt x="141" y="195"/>
                      <a:pt x="142" y="198"/>
                    </a:cubicBezTo>
                    <a:cubicBezTo>
                      <a:pt x="142" y="201"/>
                      <a:pt x="143" y="207"/>
                      <a:pt x="143" y="211"/>
                    </a:cubicBezTo>
                    <a:cubicBezTo>
                      <a:pt x="144" y="215"/>
                      <a:pt x="146" y="222"/>
                      <a:pt x="147" y="225"/>
                    </a:cubicBezTo>
                    <a:cubicBezTo>
                      <a:pt x="147" y="227"/>
                      <a:pt x="146" y="233"/>
                      <a:pt x="146" y="235"/>
                    </a:cubicBezTo>
                    <a:cubicBezTo>
                      <a:pt x="145" y="238"/>
                      <a:pt x="145" y="239"/>
                      <a:pt x="146" y="241"/>
                    </a:cubicBezTo>
                    <a:cubicBezTo>
                      <a:pt x="147" y="244"/>
                      <a:pt x="146" y="247"/>
                      <a:pt x="146" y="249"/>
                    </a:cubicBezTo>
                    <a:cubicBezTo>
                      <a:pt x="146" y="252"/>
                      <a:pt x="148" y="252"/>
                      <a:pt x="148" y="254"/>
                    </a:cubicBezTo>
                    <a:cubicBezTo>
                      <a:pt x="149" y="257"/>
                      <a:pt x="148" y="259"/>
                      <a:pt x="146" y="261"/>
                    </a:cubicBezTo>
                    <a:cubicBezTo>
                      <a:pt x="144" y="263"/>
                      <a:pt x="148" y="267"/>
                      <a:pt x="148" y="267"/>
                    </a:cubicBezTo>
                    <a:cubicBezTo>
                      <a:pt x="144" y="274"/>
                      <a:pt x="118" y="273"/>
                      <a:pt x="118" y="273"/>
                    </a:cubicBezTo>
                    <a:cubicBezTo>
                      <a:pt x="118" y="262"/>
                      <a:pt x="118" y="262"/>
                      <a:pt x="118" y="262"/>
                    </a:cubicBezTo>
                    <a:cubicBezTo>
                      <a:pt x="123" y="266"/>
                      <a:pt x="123" y="266"/>
                      <a:pt x="123" y="266"/>
                    </a:cubicBezTo>
                    <a:cubicBezTo>
                      <a:pt x="129" y="254"/>
                      <a:pt x="129" y="254"/>
                      <a:pt x="129" y="254"/>
                    </a:cubicBezTo>
                    <a:cubicBezTo>
                      <a:pt x="129" y="254"/>
                      <a:pt x="131" y="216"/>
                      <a:pt x="131" y="197"/>
                    </a:cubicBezTo>
                    <a:cubicBezTo>
                      <a:pt x="130" y="179"/>
                      <a:pt x="121" y="138"/>
                      <a:pt x="121" y="138"/>
                    </a:cubicBezTo>
                    <a:cubicBezTo>
                      <a:pt x="119" y="131"/>
                      <a:pt x="119" y="121"/>
                      <a:pt x="119" y="121"/>
                    </a:cubicBezTo>
                    <a:cubicBezTo>
                      <a:pt x="124" y="108"/>
                      <a:pt x="113" y="106"/>
                      <a:pt x="113" y="106"/>
                    </a:cubicBezTo>
                    <a:cubicBezTo>
                      <a:pt x="120" y="99"/>
                      <a:pt x="120" y="99"/>
                      <a:pt x="120" y="99"/>
                    </a:cubicBezTo>
                    <a:cubicBezTo>
                      <a:pt x="119" y="93"/>
                      <a:pt x="119" y="93"/>
                      <a:pt x="119" y="93"/>
                    </a:cubicBezTo>
                    <a:cubicBezTo>
                      <a:pt x="121" y="94"/>
                      <a:pt x="124" y="92"/>
                      <a:pt x="124" y="92"/>
                    </a:cubicBezTo>
                    <a:cubicBezTo>
                      <a:pt x="142" y="77"/>
                      <a:pt x="141" y="57"/>
                      <a:pt x="141" y="57"/>
                    </a:cubicBezTo>
                    <a:cubicBezTo>
                      <a:pt x="144" y="55"/>
                      <a:pt x="146" y="39"/>
                      <a:pt x="146" y="39"/>
                    </a:cubicBezTo>
                    <a:cubicBezTo>
                      <a:pt x="142" y="0"/>
                      <a:pt x="103" y="15"/>
                      <a:pt x="103" y="15"/>
                    </a:cubicBezTo>
                    <a:cubicBezTo>
                      <a:pt x="89" y="17"/>
                      <a:pt x="86" y="42"/>
                      <a:pt x="86" y="42"/>
                    </a:cubicBezTo>
                    <a:cubicBezTo>
                      <a:pt x="81" y="47"/>
                      <a:pt x="88" y="64"/>
                      <a:pt x="88" y="64"/>
                    </a:cubicBezTo>
                    <a:cubicBezTo>
                      <a:pt x="87" y="65"/>
                      <a:pt x="85" y="64"/>
                      <a:pt x="85" y="64"/>
                    </a:cubicBezTo>
                    <a:cubicBezTo>
                      <a:pt x="84" y="66"/>
                      <a:pt x="88" y="67"/>
                      <a:pt x="88" y="67"/>
                    </a:cubicBezTo>
                    <a:cubicBezTo>
                      <a:pt x="89" y="67"/>
                      <a:pt x="87" y="78"/>
                      <a:pt x="87" y="78"/>
                    </a:cubicBezTo>
                    <a:cubicBezTo>
                      <a:pt x="86" y="78"/>
                      <a:pt x="85" y="79"/>
                      <a:pt x="84" y="80"/>
                    </a:cubicBezTo>
                    <a:cubicBezTo>
                      <a:pt x="84" y="80"/>
                      <a:pt x="84" y="80"/>
                      <a:pt x="84" y="80"/>
                    </a:cubicBezTo>
                    <a:cubicBezTo>
                      <a:pt x="84" y="81"/>
                      <a:pt x="83" y="85"/>
                      <a:pt x="110" y="106"/>
                    </a:cubicBezTo>
                    <a:cubicBezTo>
                      <a:pt x="110" y="106"/>
                      <a:pt x="99" y="113"/>
                      <a:pt x="101" y="115"/>
                    </a:cubicBezTo>
                    <a:cubicBezTo>
                      <a:pt x="101" y="115"/>
                      <a:pt x="105" y="123"/>
                      <a:pt x="108" y="123"/>
                    </a:cubicBezTo>
                    <a:cubicBezTo>
                      <a:pt x="108" y="123"/>
                      <a:pt x="108" y="164"/>
                      <a:pt x="110" y="171"/>
                    </a:cubicBezTo>
                    <a:cubicBezTo>
                      <a:pt x="110" y="171"/>
                      <a:pt x="91" y="103"/>
                      <a:pt x="80" y="92"/>
                    </a:cubicBezTo>
                    <a:cubicBezTo>
                      <a:pt x="80" y="92"/>
                      <a:pt x="79" y="85"/>
                      <a:pt x="81" y="83"/>
                    </a:cubicBezTo>
                    <a:cubicBezTo>
                      <a:pt x="84" y="80"/>
                      <a:pt x="84" y="80"/>
                      <a:pt x="84" y="80"/>
                    </a:cubicBezTo>
                    <a:cubicBezTo>
                      <a:pt x="84" y="80"/>
                      <a:pt x="84" y="80"/>
                      <a:pt x="84" y="80"/>
                    </a:cubicBezTo>
                    <a:cubicBezTo>
                      <a:pt x="82" y="81"/>
                      <a:pt x="81" y="83"/>
                      <a:pt x="81" y="83"/>
                    </a:cubicBezTo>
                    <a:cubicBezTo>
                      <a:pt x="79" y="83"/>
                      <a:pt x="73" y="91"/>
                      <a:pt x="70" y="94"/>
                    </a:cubicBezTo>
                    <a:cubicBezTo>
                      <a:pt x="67" y="98"/>
                      <a:pt x="57" y="101"/>
                      <a:pt x="37" y="105"/>
                    </a:cubicBezTo>
                    <a:cubicBezTo>
                      <a:pt x="17" y="109"/>
                      <a:pt x="19" y="119"/>
                      <a:pt x="19" y="120"/>
                    </a:cubicBezTo>
                    <a:cubicBezTo>
                      <a:pt x="19" y="121"/>
                      <a:pt x="16" y="144"/>
                      <a:pt x="14" y="147"/>
                    </a:cubicBezTo>
                    <a:cubicBezTo>
                      <a:pt x="13" y="151"/>
                      <a:pt x="8" y="150"/>
                      <a:pt x="9" y="165"/>
                    </a:cubicBezTo>
                    <a:cubicBezTo>
                      <a:pt x="10" y="180"/>
                      <a:pt x="5" y="202"/>
                      <a:pt x="2" y="218"/>
                    </a:cubicBezTo>
                    <a:cubicBezTo>
                      <a:pt x="0" y="233"/>
                      <a:pt x="8" y="327"/>
                      <a:pt x="8" y="327"/>
                    </a:cubicBezTo>
                    <a:lnTo>
                      <a:pt x="16" y="327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</a:pPr>
                <a:endParaRPr kumimoji="0" lang="zh-CN" altLang="zh-CN" sz="1800" b="0" i="0" u="none" strike="noStrike" kern="0" cap="none" spc="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黑体" panose="02010609060101010101" charset="-122"/>
                  <a:ea typeface="黑体" panose="02010609060101010101" charset="-122"/>
                  <a:sym typeface="宋体" panose="02010600030101010101" pitchFamily="2" charset="-122"/>
                </a:endParaRPr>
              </a:p>
            </p:txBody>
          </p:sp>
          <p:sp>
            <p:nvSpPr>
              <p:cNvPr id="1048660" name="Freeform 24"/>
              <p:cNvSpPr>
                <a:spLocks noEditPoints="1" noChangeArrowheads="1"/>
              </p:cNvSpPr>
              <p:nvPr/>
            </p:nvSpPr>
            <p:spPr bwMode="auto">
              <a:xfrm>
                <a:off x="650875" y="74613"/>
                <a:ext cx="901700" cy="611187"/>
              </a:xfrm>
              <a:custGeom>
                <a:avLst/>
                <a:gdLst>
                  <a:gd name="T0" fmla="*/ 301 w 325"/>
                  <a:gd name="T1" fmla="*/ 0 h 220"/>
                  <a:gd name="T2" fmla="*/ 24 w 325"/>
                  <a:gd name="T3" fmla="*/ 0 h 220"/>
                  <a:gd name="T4" fmla="*/ 0 w 325"/>
                  <a:gd name="T5" fmla="*/ 23 h 220"/>
                  <a:gd name="T6" fmla="*/ 0 w 325"/>
                  <a:gd name="T7" fmla="*/ 133 h 220"/>
                  <a:gd name="T8" fmla="*/ 57 w 325"/>
                  <a:gd name="T9" fmla="*/ 122 h 220"/>
                  <a:gd name="T10" fmla="*/ 67 w 325"/>
                  <a:gd name="T11" fmla="*/ 107 h 220"/>
                  <a:gd name="T12" fmla="*/ 77 w 325"/>
                  <a:gd name="T13" fmla="*/ 101 h 220"/>
                  <a:gd name="T14" fmla="*/ 90 w 325"/>
                  <a:gd name="T15" fmla="*/ 110 h 220"/>
                  <a:gd name="T16" fmla="*/ 102 w 325"/>
                  <a:gd name="T17" fmla="*/ 113 h 220"/>
                  <a:gd name="T18" fmla="*/ 124 w 325"/>
                  <a:gd name="T19" fmla="*/ 117 h 220"/>
                  <a:gd name="T20" fmla="*/ 121 w 325"/>
                  <a:gd name="T21" fmla="*/ 137 h 220"/>
                  <a:gd name="T22" fmla="*/ 106 w 325"/>
                  <a:gd name="T23" fmla="*/ 149 h 220"/>
                  <a:gd name="T24" fmla="*/ 79 w 325"/>
                  <a:gd name="T25" fmla="*/ 156 h 220"/>
                  <a:gd name="T26" fmla="*/ 80 w 325"/>
                  <a:gd name="T27" fmla="*/ 164 h 220"/>
                  <a:gd name="T28" fmla="*/ 67 w 325"/>
                  <a:gd name="T29" fmla="*/ 166 h 220"/>
                  <a:gd name="T30" fmla="*/ 68 w 325"/>
                  <a:gd name="T31" fmla="*/ 173 h 220"/>
                  <a:gd name="T32" fmla="*/ 0 w 325"/>
                  <a:gd name="T33" fmla="*/ 183 h 220"/>
                  <a:gd name="T34" fmla="*/ 0 w 325"/>
                  <a:gd name="T35" fmla="*/ 191 h 220"/>
                  <a:gd name="T36" fmla="*/ 0 w 325"/>
                  <a:gd name="T37" fmla="*/ 198 h 220"/>
                  <a:gd name="T38" fmla="*/ 24 w 325"/>
                  <a:gd name="T39" fmla="*/ 220 h 220"/>
                  <a:gd name="T40" fmla="*/ 301 w 325"/>
                  <a:gd name="T41" fmla="*/ 220 h 220"/>
                  <a:gd name="T42" fmla="*/ 325 w 325"/>
                  <a:gd name="T43" fmla="*/ 198 h 220"/>
                  <a:gd name="T44" fmla="*/ 325 w 325"/>
                  <a:gd name="T45" fmla="*/ 23 h 220"/>
                  <a:gd name="T46" fmla="*/ 301 w 325"/>
                  <a:gd name="T47" fmla="*/ 0 h 220"/>
                  <a:gd name="T48" fmla="*/ 172 w 325"/>
                  <a:gd name="T49" fmla="*/ 95 h 220"/>
                  <a:gd name="T50" fmla="*/ 191 w 325"/>
                  <a:gd name="T51" fmla="*/ 79 h 220"/>
                  <a:gd name="T52" fmla="*/ 182 w 325"/>
                  <a:gd name="T53" fmla="*/ 68 h 220"/>
                  <a:gd name="T54" fmla="*/ 251 w 325"/>
                  <a:gd name="T55" fmla="*/ 31 h 220"/>
                  <a:gd name="T56" fmla="*/ 242 w 325"/>
                  <a:gd name="T57" fmla="*/ 24 h 220"/>
                  <a:gd name="T58" fmla="*/ 264 w 325"/>
                  <a:gd name="T59" fmla="*/ 16 h 220"/>
                  <a:gd name="T60" fmla="*/ 264 w 325"/>
                  <a:gd name="T61" fmla="*/ 48 h 220"/>
                  <a:gd name="T62" fmla="*/ 257 w 325"/>
                  <a:gd name="T63" fmla="*/ 37 h 220"/>
                  <a:gd name="T64" fmla="*/ 172 w 325"/>
                  <a:gd name="T65" fmla="*/ 95 h 220"/>
                  <a:gd name="T66" fmla="*/ 201 w 325"/>
                  <a:gd name="T67" fmla="*/ 205 h 220"/>
                  <a:gd name="T68" fmla="*/ 177 w 325"/>
                  <a:gd name="T69" fmla="*/ 205 h 220"/>
                  <a:gd name="T70" fmla="*/ 177 w 325"/>
                  <a:gd name="T71" fmla="*/ 120 h 220"/>
                  <a:gd name="T72" fmla="*/ 201 w 325"/>
                  <a:gd name="T73" fmla="*/ 120 h 220"/>
                  <a:gd name="T74" fmla="*/ 201 w 325"/>
                  <a:gd name="T75" fmla="*/ 205 h 220"/>
                  <a:gd name="T76" fmla="*/ 238 w 325"/>
                  <a:gd name="T77" fmla="*/ 205 h 220"/>
                  <a:gd name="T78" fmla="*/ 214 w 325"/>
                  <a:gd name="T79" fmla="*/ 205 h 220"/>
                  <a:gd name="T80" fmla="*/ 214 w 325"/>
                  <a:gd name="T81" fmla="*/ 98 h 220"/>
                  <a:gd name="T82" fmla="*/ 238 w 325"/>
                  <a:gd name="T83" fmla="*/ 98 h 220"/>
                  <a:gd name="T84" fmla="*/ 238 w 325"/>
                  <a:gd name="T85" fmla="*/ 205 h 220"/>
                  <a:gd name="T86" fmla="*/ 275 w 325"/>
                  <a:gd name="T87" fmla="*/ 205 h 220"/>
                  <a:gd name="T88" fmla="*/ 251 w 325"/>
                  <a:gd name="T89" fmla="*/ 205 h 220"/>
                  <a:gd name="T90" fmla="*/ 251 w 325"/>
                  <a:gd name="T91" fmla="*/ 66 h 220"/>
                  <a:gd name="T92" fmla="*/ 275 w 325"/>
                  <a:gd name="T93" fmla="*/ 66 h 220"/>
                  <a:gd name="T94" fmla="*/ 275 w 325"/>
                  <a:gd name="T95" fmla="*/ 205 h 220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w 325"/>
                  <a:gd name="T145" fmla="*/ 0 h 220"/>
                  <a:gd name="T146" fmla="*/ 325 w 325"/>
                  <a:gd name="T147" fmla="*/ 220 h 220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T144" t="T145" r="T146" b="T147"/>
                <a:pathLst>
                  <a:path w="325" h="220">
                    <a:moveTo>
                      <a:pt x="301" y="0"/>
                    </a:moveTo>
                    <a:cubicBezTo>
                      <a:pt x="24" y="0"/>
                      <a:pt x="24" y="0"/>
                      <a:pt x="24" y="0"/>
                    </a:cubicBezTo>
                    <a:cubicBezTo>
                      <a:pt x="11" y="0"/>
                      <a:pt x="0" y="10"/>
                      <a:pt x="0" y="23"/>
                    </a:cubicBezTo>
                    <a:cubicBezTo>
                      <a:pt x="0" y="133"/>
                      <a:pt x="0" y="133"/>
                      <a:pt x="0" y="133"/>
                    </a:cubicBezTo>
                    <a:cubicBezTo>
                      <a:pt x="14" y="132"/>
                      <a:pt x="47" y="129"/>
                      <a:pt x="57" y="122"/>
                    </a:cubicBezTo>
                    <a:cubicBezTo>
                      <a:pt x="57" y="122"/>
                      <a:pt x="64" y="110"/>
                      <a:pt x="67" y="107"/>
                    </a:cubicBezTo>
                    <a:cubicBezTo>
                      <a:pt x="67" y="107"/>
                      <a:pt x="68" y="107"/>
                      <a:pt x="77" y="101"/>
                    </a:cubicBezTo>
                    <a:cubicBezTo>
                      <a:pt x="77" y="101"/>
                      <a:pt x="91" y="96"/>
                      <a:pt x="90" y="110"/>
                    </a:cubicBezTo>
                    <a:cubicBezTo>
                      <a:pt x="90" y="110"/>
                      <a:pt x="86" y="122"/>
                      <a:pt x="102" y="113"/>
                    </a:cubicBezTo>
                    <a:cubicBezTo>
                      <a:pt x="102" y="113"/>
                      <a:pt x="118" y="105"/>
                      <a:pt x="124" y="117"/>
                    </a:cubicBezTo>
                    <a:cubicBezTo>
                      <a:pt x="124" y="117"/>
                      <a:pt x="134" y="131"/>
                      <a:pt x="121" y="137"/>
                    </a:cubicBezTo>
                    <a:cubicBezTo>
                      <a:pt x="121" y="137"/>
                      <a:pt x="116" y="144"/>
                      <a:pt x="106" y="149"/>
                    </a:cubicBezTo>
                    <a:cubicBezTo>
                      <a:pt x="106" y="149"/>
                      <a:pt x="90" y="155"/>
                      <a:pt x="79" y="156"/>
                    </a:cubicBezTo>
                    <a:cubicBezTo>
                      <a:pt x="80" y="164"/>
                      <a:pt x="80" y="164"/>
                      <a:pt x="80" y="164"/>
                    </a:cubicBezTo>
                    <a:cubicBezTo>
                      <a:pt x="67" y="166"/>
                      <a:pt x="67" y="166"/>
                      <a:pt x="67" y="166"/>
                    </a:cubicBezTo>
                    <a:cubicBezTo>
                      <a:pt x="68" y="173"/>
                      <a:pt x="68" y="173"/>
                      <a:pt x="68" y="173"/>
                    </a:cubicBezTo>
                    <a:cubicBezTo>
                      <a:pt x="68" y="173"/>
                      <a:pt x="8" y="183"/>
                      <a:pt x="0" y="183"/>
                    </a:cubicBezTo>
                    <a:cubicBezTo>
                      <a:pt x="0" y="191"/>
                      <a:pt x="0" y="191"/>
                      <a:pt x="0" y="191"/>
                    </a:cubicBezTo>
                    <a:cubicBezTo>
                      <a:pt x="0" y="198"/>
                      <a:pt x="0" y="198"/>
                      <a:pt x="0" y="198"/>
                    </a:cubicBezTo>
                    <a:cubicBezTo>
                      <a:pt x="0" y="210"/>
                      <a:pt x="11" y="220"/>
                      <a:pt x="24" y="220"/>
                    </a:cubicBezTo>
                    <a:cubicBezTo>
                      <a:pt x="301" y="220"/>
                      <a:pt x="301" y="220"/>
                      <a:pt x="301" y="220"/>
                    </a:cubicBezTo>
                    <a:cubicBezTo>
                      <a:pt x="314" y="220"/>
                      <a:pt x="325" y="210"/>
                      <a:pt x="325" y="198"/>
                    </a:cubicBezTo>
                    <a:cubicBezTo>
                      <a:pt x="325" y="23"/>
                      <a:pt x="325" y="23"/>
                      <a:pt x="325" y="23"/>
                    </a:cubicBezTo>
                    <a:cubicBezTo>
                      <a:pt x="325" y="10"/>
                      <a:pt x="314" y="0"/>
                      <a:pt x="301" y="0"/>
                    </a:cubicBezTo>
                    <a:close/>
                    <a:moveTo>
                      <a:pt x="172" y="95"/>
                    </a:moveTo>
                    <a:cubicBezTo>
                      <a:pt x="191" y="79"/>
                      <a:pt x="191" y="79"/>
                      <a:pt x="191" y="79"/>
                    </a:cubicBezTo>
                    <a:cubicBezTo>
                      <a:pt x="182" y="68"/>
                      <a:pt x="182" y="68"/>
                      <a:pt x="182" y="68"/>
                    </a:cubicBezTo>
                    <a:cubicBezTo>
                      <a:pt x="223" y="71"/>
                      <a:pt x="251" y="31"/>
                      <a:pt x="251" y="31"/>
                    </a:cubicBezTo>
                    <a:cubicBezTo>
                      <a:pt x="242" y="24"/>
                      <a:pt x="242" y="24"/>
                      <a:pt x="242" y="24"/>
                    </a:cubicBezTo>
                    <a:cubicBezTo>
                      <a:pt x="264" y="16"/>
                      <a:pt x="264" y="16"/>
                      <a:pt x="264" y="16"/>
                    </a:cubicBezTo>
                    <a:cubicBezTo>
                      <a:pt x="264" y="48"/>
                      <a:pt x="264" y="48"/>
                      <a:pt x="264" y="48"/>
                    </a:cubicBezTo>
                    <a:cubicBezTo>
                      <a:pt x="257" y="37"/>
                      <a:pt x="257" y="37"/>
                      <a:pt x="257" y="37"/>
                    </a:cubicBezTo>
                    <a:cubicBezTo>
                      <a:pt x="230" y="100"/>
                      <a:pt x="172" y="95"/>
                      <a:pt x="172" y="95"/>
                    </a:cubicBezTo>
                    <a:close/>
                    <a:moveTo>
                      <a:pt x="201" y="205"/>
                    </a:moveTo>
                    <a:cubicBezTo>
                      <a:pt x="177" y="205"/>
                      <a:pt x="177" y="205"/>
                      <a:pt x="177" y="205"/>
                    </a:cubicBezTo>
                    <a:cubicBezTo>
                      <a:pt x="177" y="120"/>
                      <a:pt x="177" y="120"/>
                      <a:pt x="177" y="120"/>
                    </a:cubicBezTo>
                    <a:cubicBezTo>
                      <a:pt x="201" y="120"/>
                      <a:pt x="201" y="120"/>
                      <a:pt x="201" y="120"/>
                    </a:cubicBezTo>
                    <a:lnTo>
                      <a:pt x="201" y="205"/>
                    </a:lnTo>
                    <a:close/>
                    <a:moveTo>
                      <a:pt x="238" y="205"/>
                    </a:moveTo>
                    <a:cubicBezTo>
                      <a:pt x="214" y="205"/>
                      <a:pt x="214" y="205"/>
                      <a:pt x="214" y="205"/>
                    </a:cubicBezTo>
                    <a:cubicBezTo>
                      <a:pt x="214" y="98"/>
                      <a:pt x="214" y="98"/>
                      <a:pt x="214" y="98"/>
                    </a:cubicBezTo>
                    <a:cubicBezTo>
                      <a:pt x="238" y="98"/>
                      <a:pt x="238" y="98"/>
                      <a:pt x="238" y="98"/>
                    </a:cubicBezTo>
                    <a:lnTo>
                      <a:pt x="238" y="205"/>
                    </a:lnTo>
                    <a:close/>
                    <a:moveTo>
                      <a:pt x="275" y="205"/>
                    </a:moveTo>
                    <a:cubicBezTo>
                      <a:pt x="251" y="205"/>
                      <a:pt x="251" y="205"/>
                      <a:pt x="251" y="205"/>
                    </a:cubicBezTo>
                    <a:cubicBezTo>
                      <a:pt x="251" y="66"/>
                      <a:pt x="251" y="66"/>
                      <a:pt x="251" y="66"/>
                    </a:cubicBezTo>
                    <a:cubicBezTo>
                      <a:pt x="275" y="66"/>
                      <a:pt x="275" y="66"/>
                      <a:pt x="275" y="66"/>
                    </a:cubicBezTo>
                    <a:lnTo>
                      <a:pt x="275" y="205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</a:pPr>
                <a:endParaRPr kumimoji="0" lang="zh-CN" altLang="zh-CN" sz="1800" b="0" i="0" u="none" strike="noStrike" kern="0" cap="none" spc="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黑体" panose="02010609060101010101" charset="-122"/>
                  <a:ea typeface="黑体" panose="02010609060101010101" charset="-122"/>
                  <a:sym typeface="宋体" panose="02010600030101010101" pitchFamily="2" charset="-122"/>
                </a:endParaRPr>
              </a:p>
            </p:txBody>
          </p:sp>
        </p:grpSp>
      </p:grpSp>
      <p:sp>
        <p:nvSpPr>
          <p:cNvPr id="1048661" name="Rectangle 13"/>
          <p:cNvSpPr>
            <a:spLocks noChangeArrowheads="1"/>
          </p:cNvSpPr>
          <p:nvPr/>
        </p:nvSpPr>
        <p:spPr bwMode="auto">
          <a:xfrm>
            <a:off x="3289249" y="4703846"/>
            <a:ext cx="5585721" cy="673751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algn="ctr"/>
            <a:r>
              <a:rPr lang="zh-CN" altLang="en-US" sz="2300">
                <a:solidFill>
                  <a:schemeClr val="bg1"/>
                </a:solidFill>
                <a:latin typeface="黑体" panose="02010609060101010101" charset="-122"/>
                <a:ea typeface="黑体" panose="02010609060101010101" charset="-122"/>
              </a:rPr>
              <a:t>S + be (is, am, are) + going to + V1</a:t>
            </a:r>
          </a:p>
        </p:txBody>
      </p:sp>
      <p:sp>
        <p:nvSpPr>
          <p:cNvPr id="1048662" name="TextBox 1048661"/>
          <p:cNvSpPr txBox="1"/>
          <p:nvPr/>
        </p:nvSpPr>
        <p:spPr>
          <a:xfrm>
            <a:off x="2194980" y="2694054"/>
            <a:ext cx="9087016" cy="1815882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n-GB" sz="2800" dirty="0">
                <a:solidFill>
                  <a:srgbClr val="000000"/>
                </a:solidFill>
              </a:rPr>
              <a:t>Be going to </a:t>
            </a:r>
            <a:r>
              <a:rPr lang="en-GB" sz="2800" dirty="0" err="1">
                <a:solidFill>
                  <a:srgbClr val="000000"/>
                </a:solidFill>
              </a:rPr>
              <a:t>memiliki</a:t>
            </a:r>
            <a:r>
              <a:rPr lang="en-GB" sz="2800" dirty="0">
                <a:solidFill>
                  <a:srgbClr val="000000"/>
                </a:solidFill>
              </a:rPr>
              <a:t> </a:t>
            </a:r>
            <a:r>
              <a:rPr lang="en-GB" sz="2800" dirty="0" err="1">
                <a:solidFill>
                  <a:srgbClr val="000000"/>
                </a:solidFill>
              </a:rPr>
              <a:t>kesamaan</a:t>
            </a:r>
            <a:r>
              <a:rPr lang="en-GB" sz="2800" dirty="0">
                <a:solidFill>
                  <a:srgbClr val="000000"/>
                </a:solidFill>
              </a:rPr>
              <a:t> </a:t>
            </a:r>
            <a:r>
              <a:rPr lang="en-GB" sz="2800" dirty="0" err="1">
                <a:solidFill>
                  <a:srgbClr val="000000"/>
                </a:solidFill>
              </a:rPr>
              <a:t>dengan</a:t>
            </a:r>
            <a:r>
              <a:rPr lang="en-GB" sz="2800" dirty="0">
                <a:solidFill>
                  <a:srgbClr val="000000"/>
                </a:solidFill>
              </a:rPr>
              <a:t> Will/shall </a:t>
            </a:r>
            <a:r>
              <a:rPr lang="en-GB" sz="2800" dirty="0" err="1">
                <a:solidFill>
                  <a:srgbClr val="000000"/>
                </a:solidFill>
              </a:rPr>
              <a:t>pada</a:t>
            </a:r>
            <a:r>
              <a:rPr lang="en-GB" sz="2800" dirty="0">
                <a:solidFill>
                  <a:srgbClr val="000000"/>
                </a:solidFill>
              </a:rPr>
              <a:t> Simple Future, </a:t>
            </a:r>
            <a:r>
              <a:rPr lang="en-GB" sz="2800" dirty="0" err="1">
                <a:solidFill>
                  <a:srgbClr val="000000"/>
                </a:solidFill>
              </a:rPr>
              <a:t>bedanya</a:t>
            </a:r>
            <a:r>
              <a:rPr lang="en-GB" sz="2800" dirty="0">
                <a:solidFill>
                  <a:srgbClr val="000000"/>
                </a:solidFill>
              </a:rPr>
              <a:t> </a:t>
            </a:r>
            <a:r>
              <a:rPr lang="en-GB" sz="2800" dirty="0" err="1">
                <a:solidFill>
                  <a:srgbClr val="000000"/>
                </a:solidFill>
              </a:rPr>
              <a:t>adalah</a:t>
            </a:r>
            <a:r>
              <a:rPr lang="en-GB" sz="2800" dirty="0">
                <a:solidFill>
                  <a:srgbClr val="000000"/>
                </a:solidFill>
              </a:rPr>
              <a:t>, Be going to </a:t>
            </a:r>
            <a:r>
              <a:rPr lang="en-GB" sz="2800" dirty="0" err="1">
                <a:solidFill>
                  <a:srgbClr val="000000"/>
                </a:solidFill>
              </a:rPr>
              <a:t>adalah</a:t>
            </a:r>
            <a:r>
              <a:rPr lang="en-GB" sz="2800" dirty="0">
                <a:solidFill>
                  <a:srgbClr val="000000"/>
                </a:solidFill>
              </a:rPr>
              <a:t> </a:t>
            </a:r>
            <a:r>
              <a:rPr lang="en-GB" sz="2800" dirty="0" err="1">
                <a:solidFill>
                  <a:srgbClr val="000000"/>
                </a:solidFill>
              </a:rPr>
              <a:t>aktifitas</a:t>
            </a:r>
            <a:r>
              <a:rPr lang="en-GB" sz="2800" dirty="0">
                <a:solidFill>
                  <a:srgbClr val="000000"/>
                </a:solidFill>
              </a:rPr>
              <a:t> yang </a:t>
            </a:r>
            <a:r>
              <a:rPr lang="en-GB" sz="2800" dirty="0" err="1">
                <a:solidFill>
                  <a:srgbClr val="000000"/>
                </a:solidFill>
              </a:rPr>
              <a:t>akan</a:t>
            </a:r>
            <a:r>
              <a:rPr lang="en-GB" sz="2800" dirty="0">
                <a:solidFill>
                  <a:srgbClr val="000000"/>
                </a:solidFill>
              </a:rPr>
              <a:t> </a:t>
            </a:r>
            <a:r>
              <a:rPr lang="en-GB" sz="2800" dirty="0" err="1" smtClean="0">
                <a:solidFill>
                  <a:srgbClr val="000000"/>
                </a:solidFill>
              </a:rPr>
              <a:t>dilakukan</a:t>
            </a:r>
            <a:r>
              <a:rPr lang="en-GB" sz="2800" dirty="0" smtClean="0">
                <a:solidFill>
                  <a:srgbClr val="000000"/>
                </a:solidFill>
              </a:rPr>
              <a:t> </a:t>
            </a:r>
            <a:r>
              <a:rPr lang="en-GB" sz="2800" dirty="0" err="1">
                <a:solidFill>
                  <a:srgbClr val="000000"/>
                </a:solidFill>
              </a:rPr>
              <a:t>pada</a:t>
            </a:r>
            <a:r>
              <a:rPr lang="en-GB" sz="2800" dirty="0">
                <a:solidFill>
                  <a:srgbClr val="000000"/>
                </a:solidFill>
              </a:rPr>
              <a:t> </a:t>
            </a:r>
            <a:r>
              <a:rPr lang="en-GB" sz="2800" dirty="0" err="1">
                <a:solidFill>
                  <a:srgbClr val="000000"/>
                </a:solidFill>
              </a:rPr>
              <a:t>waktu</a:t>
            </a:r>
            <a:r>
              <a:rPr lang="en-GB" sz="2800" dirty="0">
                <a:solidFill>
                  <a:srgbClr val="000000"/>
                </a:solidFill>
              </a:rPr>
              <a:t> </a:t>
            </a:r>
            <a:r>
              <a:rPr lang="en-GB" sz="2800" dirty="0" err="1">
                <a:solidFill>
                  <a:srgbClr val="000000"/>
                </a:solidFill>
              </a:rPr>
              <a:t>akan</a:t>
            </a:r>
            <a:r>
              <a:rPr lang="en-GB" sz="2800" dirty="0">
                <a:solidFill>
                  <a:srgbClr val="000000"/>
                </a:solidFill>
              </a:rPr>
              <a:t> </a:t>
            </a:r>
            <a:r>
              <a:rPr lang="en-GB" sz="2800" dirty="0" err="1">
                <a:solidFill>
                  <a:srgbClr val="000000"/>
                </a:solidFill>
              </a:rPr>
              <a:t>datang</a:t>
            </a:r>
            <a:r>
              <a:rPr lang="en-GB" sz="2800" dirty="0">
                <a:solidFill>
                  <a:srgbClr val="000000"/>
                </a:solidFill>
              </a:rPr>
              <a:t> yang </a:t>
            </a:r>
            <a:r>
              <a:rPr lang="en-GB" sz="2800" dirty="0" err="1">
                <a:solidFill>
                  <a:srgbClr val="000000"/>
                </a:solidFill>
              </a:rPr>
              <a:t>sudah</a:t>
            </a:r>
            <a:r>
              <a:rPr lang="en-GB" sz="2800" dirty="0">
                <a:solidFill>
                  <a:srgbClr val="000000"/>
                </a:solidFill>
              </a:rPr>
              <a:t> </a:t>
            </a:r>
            <a:r>
              <a:rPr lang="en-GB" sz="2800" dirty="0" err="1">
                <a:solidFill>
                  <a:srgbClr val="000000"/>
                </a:solidFill>
              </a:rPr>
              <a:t>direncanakan</a:t>
            </a:r>
            <a:r>
              <a:rPr lang="en-GB" sz="2800" dirty="0">
                <a:solidFill>
                  <a:srgbClr val="000000"/>
                </a:solidFill>
              </a:rPr>
              <a:t>/</a:t>
            </a:r>
            <a:r>
              <a:rPr lang="en-GB" sz="2800" dirty="0" err="1">
                <a:solidFill>
                  <a:srgbClr val="000000"/>
                </a:solidFill>
              </a:rPr>
              <a:t>diprogramkan</a:t>
            </a:r>
            <a:r>
              <a:rPr lang="en-GB" sz="2800" dirty="0">
                <a:solidFill>
                  <a:srgbClr val="000000"/>
                </a:solidFill>
              </a:rPr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5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3145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48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65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3" name="MH_Entry_1"/>
          <p:cNvSpPr/>
          <p:nvPr>
            <p:custDataLst>
              <p:tags r:id="rId1"/>
            </p:custDataLst>
          </p:nvPr>
        </p:nvSpPr>
        <p:spPr>
          <a:xfrm>
            <a:off x="579916" y="84728"/>
            <a:ext cx="1713162" cy="49861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 fontScale="64722" lnSpcReduction="20000"/>
          </a:bodyPr>
          <a:lstStyle/>
          <a:p>
            <a:pPr algn="ctr">
              <a:lnSpc>
                <a:spcPct val="110000"/>
              </a:lnSpc>
            </a:pPr>
            <a:r>
              <a:rPr lang="en-US" altLang="zh-CN" sz="4200" spc="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Arial" panose="020B0604020202020204" pitchFamily="34" charset="0"/>
              </a:rPr>
              <a:t>Example</a:t>
            </a:r>
            <a:r>
              <a:rPr lang="en-US" altLang="zh-CN" spc="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endParaRPr lang="zh-CN" altLang="en-US" spc="2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1048664" name="Freeform 500"/>
          <p:cNvSpPr/>
          <p:nvPr/>
        </p:nvSpPr>
        <p:spPr bwMode="auto">
          <a:xfrm>
            <a:off x="124654" y="126306"/>
            <a:ext cx="427444" cy="422334"/>
          </a:xfrm>
          <a:prstGeom prst="roundRect">
            <a:avLst>
              <a:gd name="adj" fmla="val 50000"/>
            </a:avLst>
          </a:prstGeom>
          <a:noFill/>
          <a:ln w="19050" cap="flat">
            <a:solidFill>
              <a:srgbClr val="67318A"/>
            </a:solidFill>
            <a:prstDash val="solid"/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1048665" name="MH_Entry_1"/>
          <p:cNvSpPr/>
          <p:nvPr>
            <p:custDataLst>
              <p:tags r:id="rId2"/>
            </p:custDataLst>
          </p:nvPr>
        </p:nvSpPr>
        <p:spPr>
          <a:xfrm>
            <a:off x="98573" y="108817"/>
            <a:ext cx="485003" cy="498614"/>
          </a:xfrm>
          <a:prstGeom prst="roundRect">
            <a:avLst>
              <a:gd name="adj" fmla="val 27889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 fontScale="77857" lnSpcReduction="20000"/>
          </a:bodyPr>
          <a:lstStyle/>
          <a:p>
            <a:pPr algn="ctr">
              <a:lnSpc>
                <a:spcPct val="110000"/>
              </a:lnSpc>
            </a:pPr>
            <a:r>
              <a:rPr lang="en-US" altLang="zh-CN" sz="2800" spc="200" dirty="0">
                <a:solidFill>
                  <a:srgbClr val="333333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1</a:t>
            </a:r>
            <a:endParaRPr lang="zh-CN" altLang="en-US" sz="2800" spc="200" dirty="0">
              <a:solidFill>
                <a:srgbClr val="333333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cxnSp>
        <p:nvCxnSpPr>
          <p:cNvPr id="3145730" name="直接连接符 6"/>
          <p:cNvCxnSpPr>
            <a:cxnSpLocks/>
          </p:cNvCxnSpPr>
          <p:nvPr/>
        </p:nvCxnSpPr>
        <p:spPr>
          <a:xfrm>
            <a:off x="-10886" y="6800665"/>
            <a:ext cx="12206312" cy="0"/>
          </a:xfrm>
          <a:prstGeom prst="line">
            <a:avLst/>
          </a:prstGeom>
          <a:ln>
            <a:solidFill>
              <a:srgbClr val="67318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45731" name="直接连接符 7"/>
          <p:cNvCxnSpPr>
            <a:cxnSpLocks/>
          </p:cNvCxnSpPr>
          <p:nvPr/>
        </p:nvCxnSpPr>
        <p:spPr>
          <a:xfrm>
            <a:off x="2447180" y="353580"/>
            <a:ext cx="7340021" cy="0"/>
          </a:xfrm>
          <a:prstGeom prst="line">
            <a:avLst/>
          </a:prstGeom>
          <a:ln>
            <a:solidFill>
              <a:srgbClr val="67318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8666" name="矩形 8"/>
          <p:cNvSpPr/>
          <p:nvPr/>
        </p:nvSpPr>
        <p:spPr>
          <a:xfrm>
            <a:off x="7282861" y="6607932"/>
            <a:ext cx="4920382" cy="2000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/>
            <a:r>
              <a:rPr lang="en-US" altLang="zh-CN" sz="70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JOB SUMMARY REVIEW </a:t>
            </a:r>
            <a:endParaRPr lang="zh-CN" altLang="en-US" sz="7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1048667" name="Freeform 30"/>
          <p:cNvSpPr/>
          <p:nvPr/>
        </p:nvSpPr>
        <p:spPr bwMode="auto">
          <a:xfrm>
            <a:off x="10022899" y="145736"/>
            <a:ext cx="360025" cy="360025"/>
          </a:xfrm>
          <a:custGeom>
            <a:avLst/>
            <a:gdLst>
              <a:gd name="T0" fmla="*/ 252 w 298"/>
              <a:gd name="T1" fmla="*/ 182 h 298"/>
              <a:gd name="T2" fmla="*/ 117 w 298"/>
              <a:gd name="T3" fmla="*/ 46 h 298"/>
              <a:gd name="T4" fmla="*/ 46 w 298"/>
              <a:gd name="T5" fmla="*/ 117 h 298"/>
              <a:gd name="T6" fmla="*/ 181 w 298"/>
              <a:gd name="T7" fmla="*/ 253 h 298"/>
              <a:gd name="T8" fmla="*/ 252 w 298"/>
              <a:gd name="T9" fmla="*/ 182 h 2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98" h="298">
                <a:moveTo>
                  <a:pt x="252" y="182"/>
                </a:moveTo>
                <a:cubicBezTo>
                  <a:pt x="207" y="136"/>
                  <a:pt x="162" y="91"/>
                  <a:pt x="117" y="46"/>
                </a:cubicBezTo>
                <a:cubicBezTo>
                  <a:pt x="71" y="0"/>
                  <a:pt x="0" y="71"/>
                  <a:pt x="46" y="117"/>
                </a:cubicBezTo>
                <a:cubicBezTo>
                  <a:pt x="91" y="162"/>
                  <a:pt x="136" y="207"/>
                  <a:pt x="181" y="253"/>
                </a:cubicBezTo>
                <a:cubicBezTo>
                  <a:pt x="227" y="298"/>
                  <a:pt x="298" y="227"/>
                  <a:pt x="252" y="182"/>
                </a:cubicBezTo>
                <a:close/>
              </a:path>
            </a:pathLst>
          </a:custGeom>
          <a:solidFill>
            <a:srgbClr val="43245C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1048668" name="Freeform 12"/>
          <p:cNvSpPr/>
          <p:nvPr/>
        </p:nvSpPr>
        <p:spPr bwMode="auto">
          <a:xfrm>
            <a:off x="10551658" y="179929"/>
            <a:ext cx="276147" cy="276792"/>
          </a:xfrm>
          <a:custGeom>
            <a:avLst/>
            <a:gdLst>
              <a:gd name="T0" fmla="*/ 130 w 149"/>
              <a:gd name="T1" fmla="*/ 101 h 149"/>
              <a:gd name="T2" fmla="*/ 48 w 149"/>
              <a:gd name="T3" fmla="*/ 19 h 149"/>
              <a:gd name="T4" fmla="*/ 19 w 149"/>
              <a:gd name="T5" fmla="*/ 48 h 149"/>
              <a:gd name="T6" fmla="*/ 101 w 149"/>
              <a:gd name="T7" fmla="*/ 130 h 149"/>
              <a:gd name="T8" fmla="*/ 130 w 149"/>
              <a:gd name="T9" fmla="*/ 101 h 1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49" h="149">
                <a:moveTo>
                  <a:pt x="130" y="101"/>
                </a:moveTo>
                <a:cubicBezTo>
                  <a:pt x="103" y="74"/>
                  <a:pt x="75" y="46"/>
                  <a:pt x="48" y="19"/>
                </a:cubicBezTo>
                <a:cubicBezTo>
                  <a:pt x="29" y="0"/>
                  <a:pt x="0" y="29"/>
                  <a:pt x="19" y="48"/>
                </a:cubicBezTo>
                <a:cubicBezTo>
                  <a:pt x="46" y="76"/>
                  <a:pt x="74" y="103"/>
                  <a:pt x="101" y="130"/>
                </a:cubicBezTo>
                <a:cubicBezTo>
                  <a:pt x="120" y="149"/>
                  <a:pt x="149" y="120"/>
                  <a:pt x="130" y="101"/>
                </a:cubicBezTo>
                <a:close/>
              </a:path>
            </a:pathLst>
          </a:custGeom>
          <a:solidFill>
            <a:srgbClr val="5FA7AF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1048669" name="Freeform 14"/>
          <p:cNvSpPr/>
          <p:nvPr/>
        </p:nvSpPr>
        <p:spPr bwMode="auto">
          <a:xfrm>
            <a:off x="11024137" y="164142"/>
            <a:ext cx="204484" cy="204484"/>
          </a:xfrm>
          <a:custGeom>
            <a:avLst/>
            <a:gdLst>
              <a:gd name="T0" fmla="*/ 178 w 194"/>
              <a:gd name="T1" fmla="*/ 152 h 194"/>
              <a:gd name="T2" fmla="*/ 43 w 194"/>
              <a:gd name="T3" fmla="*/ 16 h 194"/>
              <a:gd name="T4" fmla="*/ 17 w 194"/>
              <a:gd name="T5" fmla="*/ 42 h 194"/>
              <a:gd name="T6" fmla="*/ 152 w 194"/>
              <a:gd name="T7" fmla="*/ 177 h 194"/>
              <a:gd name="T8" fmla="*/ 178 w 194"/>
              <a:gd name="T9" fmla="*/ 152 h 1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4" h="194">
                <a:moveTo>
                  <a:pt x="178" y="152"/>
                </a:moveTo>
                <a:cubicBezTo>
                  <a:pt x="133" y="106"/>
                  <a:pt x="88" y="61"/>
                  <a:pt x="43" y="16"/>
                </a:cubicBezTo>
                <a:cubicBezTo>
                  <a:pt x="26" y="0"/>
                  <a:pt x="0" y="25"/>
                  <a:pt x="17" y="42"/>
                </a:cubicBezTo>
                <a:cubicBezTo>
                  <a:pt x="62" y="87"/>
                  <a:pt x="107" y="132"/>
                  <a:pt x="152" y="177"/>
                </a:cubicBezTo>
                <a:cubicBezTo>
                  <a:pt x="169" y="194"/>
                  <a:pt x="194" y="168"/>
                  <a:pt x="178" y="152"/>
                </a:cubicBezTo>
                <a:close/>
              </a:path>
            </a:pathLst>
          </a:custGeom>
          <a:solidFill>
            <a:srgbClr val="A82630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1048670" name="Freeform 22"/>
          <p:cNvSpPr/>
          <p:nvPr/>
        </p:nvSpPr>
        <p:spPr bwMode="auto">
          <a:xfrm>
            <a:off x="11389041" y="224399"/>
            <a:ext cx="177288" cy="137311"/>
          </a:xfrm>
          <a:custGeom>
            <a:avLst/>
            <a:gdLst>
              <a:gd name="T0" fmla="*/ 36 w 71"/>
              <a:gd name="T1" fmla="*/ 0 h 55"/>
              <a:gd name="T2" fmla="*/ 36 w 71"/>
              <a:gd name="T3" fmla="*/ 55 h 55"/>
              <a:gd name="T4" fmla="*/ 36 w 71"/>
              <a:gd name="T5" fmla="*/ 0 h 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71" h="55">
                <a:moveTo>
                  <a:pt x="36" y="0"/>
                </a:moveTo>
                <a:cubicBezTo>
                  <a:pt x="0" y="0"/>
                  <a:pt x="0" y="55"/>
                  <a:pt x="36" y="55"/>
                </a:cubicBezTo>
                <a:cubicBezTo>
                  <a:pt x="71" y="55"/>
                  <a:pt x="71" y="0"/>
                  <a:pt x="36" y="0"/>
                </a:cubicBezTo>
                <a:close/>
              </a:path>
            </a:pathLst>
          </a:custGeom>
          <a:solidFill>
            <a:srgbClr val="5FA7AF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1048671" name="Freeform 23"/>
          <p:cNvSpPr/>
          <p:nvPr/>
        </p:nvSpPr>
        <p:spPr bwMode="auto">
          <a:xfrm>
            <a:off x="11833922" y="218147"/>
            <a:ext cx="177287" cy="134703"/>
          </a:xfrm>
          <a:custGeom>
            <a:avLst/>
            <a:gdLst>
              <a:gd name="T0" fmla="*/ 35 w 71"/>
              <a:gd name="T1" fmla="*/ 0 h 54"/>
              <a:gd name="T2" fmla="*/ 35 w 71"/>
              <a:gd name="T3" fmla="*/ 54 h 54"/>
              <a:gd name="T4" fmla="*/ 35 w 71"/>
              <a:gd name="T5" fmla="*/ 0 h 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71" h="54">
                <a:moveTo>
                  <a:pt x="35" y="0"/>
                </a:moveTo>
                <a:cubicBezTo>
                  <a:pt x="0" y="0"/>
                  <a:pt x="0" y="54"/>
                  <a:pt x="35" y="54"/>
                </a:cubicBezTo>
                <a:cubicBezTo>
                  <a:pt x="70" y="54"/>
                  <a:pt x="71" y="0"/>
                  <a:pt x="35" y="0"/>
                </a:cubicBezTo>
                <a:close/>
              </a:path>
            </a:pathLst>
          </a:custGeom>
          <a:solidFill>
            <a:srgbClr val="ECBA33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1048672" name="矩形 32"/>
          <p:cNvSpPr/>
          <p:nvPr/>
        </p:nvSpPr>
        <p:spPr>
          <a:xfrm>
            <a:off x="1133534" y="1620531"/>
            <a:ext cx="4665327" cy="5151979"/>
          </a:xfrm>
          <a:prstGeom prst="rect">
            <a:avLst/>
          </a:prstGeom>
          <a:noFill/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1048673" name="矩形 33"/>
          <p:cNvSpPr/>
          <p:nvPr/>
        </p:nvSpPr>
        <p:spPr>
          <a:xfrm rot="1266994">
            <a:off x="964261" y="1224360"/>
            <a:ext cx="4931583" cy="633268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1048674" name="Rectangle 1048673"/>
          <p:cNvSpPr/>
          <p:nvPr/>
        </p:nvSpPr>
        <p:spPr>
          <a:xfrm>
            <a:off x="-10885" y="2394738"/>
            <a:ext cx="5590242" cy="4377772"/>
          </a:xfrm>
          <a:prstGeom prst="rect">
            <a:avLst/>
          </a:prstGeom>
          <a:noFill/>
          <a:ln w="25400">
            <a:solidFill>
              <a:srgbClr val="C0C0C0"/>
            </a:solidFill>
          </a:ln>
        </p:spPr>
        <p:txBody>
          <a:bodyPr anchor="ctr"/>
          <a:lstStyle/>
          <a:p>
            <a:pPr algn="ctr"/>
            <a:r>
              <a:rPr lang="en-GB" sz="2500" dirty="0"/>
              <a:t>(+) </a:t>
            </a:r>
            <a:r>
              <a:rPr lang="en-GB" sz="2500" dirty="0" err="1"/>
              <a:t>Saras</a:t>
            </a:r>
            <a:r>
              <a:rPr lang="en-GB" sz="2500" dirty="0"/>
              <a:t> is going to visit Mount </a:t>
            </a:r>
            <a:r>
              <a:rPr lang="en-GB" sz="2500" dirty="0" err="1"/>
              <a:t>Bromo</a:t>
            </a:r>
            <a:r>
              <a:rPr lang="en-GB" sz="2500" dirty="0"/>
              <a:t> next week.</a:t>
            </a:r>
          </a:p>
          <a:p>
            <a:pPr algn="ctr"/>
            <a:r>
              <a:rPr lang="en-GB" sz="2500" dirty="0"/>
              <a:t>    (-) </a:t>
            </a:r>
            <a:r>
              <a:rPr lang="en-GB" sz="2500" dirty="0" err="1"/>
              <a:t>Saras</a:t>
            </a:r>
            <a:r>
              <a:rPr lang="en-GB" sz="2500" dirty="0"/>
              <a:t> is not going to visit Mount </a:t>
            </a:r>
            <a:r>
              <a:rPr lang="en-GB" sz="2500" dirty="0" err="1"/>
              <a:t>Bromo</a:t>
            </a:r>
            <a:r>
              <a:rPr lang="en-GB" sz="2500" dirty="0"/>
              <a:t> next week.</a:t>
            </a:r>
          </a:p>
          <a:p>
            <a:pPr algn="ctr"/>
            <a:r>
              <a:rPr lang="en-GB" sz="2500" dirty="0"/>
              <a:t>    (?) Is </a:t>
            </a:r>
            <a:r>
              <a:rPr lang="en-GB" sz="2500" dirty="0" err="1"/>
              <a:t>Saras</a:t>
            </a:r>
            <a:r>
              <a:rPr lang="en-GB" sz="2500" dirty="0"/>
              <a:t> going to visit Mount </a:t>
            </a:r>
            <a:r>
              <a:rPr lang="en-GB" sz="2500" dirty="0" err="1"/>
              <a:t>Bromo</a:t>
            </a:r>
            <a:r>
              <a:rPr lang="en-GB" sz="2500" dirty="0"/>
              <a:t> next week? Yes, She is/ No, She is </a:t>
            </a:r>
            <a:r>
              <a:rPr lang="id-ID" sz="2500" dirty="0" smtClean="0"/>
              <a:t>not.</a:t>
            </a:r>
            <a:endParaRPr lang="en-GB" sz="2500" dirty="0"/>
          </a:p>
        </p:txBody>
      </p:sp>
      <p:sp>
        <p:nvSpPr>
          <p:cNvPr id="1048675" name="Rectangle 1048674"/>
          <p:cNvSpPr/>
          <p:nvPr/>
        </p:nvSpPr>
        <p:spPr>
          <a:xfrm>
            <a:off x="7154911" y="870737"/>
            <a:ext cx="4915770" cy="5413959"/>
          </a:xfrm>
          <a:prstGeom prst="rect">
            <a:avLst/>
          </a:prstGeom>
          <a:noFill/>
          <a:ln w="25400">
            <a:solidFill>
              <a:srgbClr val="FFCC99"/>
            </a:solidFill>
            <a:prstDash val="solid"/>
          </a:ln>
        </p:spPr>
        <p:txBody>
          <a:bodyPr anchor="ctr"/>
          <a:lstStyle/>
          <a:p>
            <a:pPr algn="ctr"/>
            <a:endParaRPr lang="en-GB"/>
          </a:p>
        </p:txBody>
      </p:sp>
      <p:sp>
        <p:nvSpPr>
          <p:cNvPr id="1048676" name="Rectangle 1048675"/>
          <p:cNvSpPr/>
          <p:nvPr/>
        </p:nvSpPr>
        <p:spPr>
          <a:xfrm rot="21123298">
            <a:off x="7355258" y="835922"/>
            <a:ext cx="4863887" cy="5655736"/>
          </a:xfrm>
          <a:prstGeom prst="rect">
            <a:avLst/>
          </a:prstGeom>
          <a:solidFill>
            <a:srgbClr val="FFE5E5"/>
          </a:solidFill>
          <a:ln w="25400">
            <a:noFill/>
            <a:prstDash val="solid"/>
          </a:ln>
        </p:spPr>
        <p:txBody>
          <a:bodyPr anchor="ctr"/>
          <a:lstStyle/>
          <a:p>
            <a:pPr algn="ctr"/>
            <a:endParaRPr lang="en-GB"/>
          </a:p>
        </p:txBody>
      </p:sp>
      <p:sp>
        <p:nvSpPr>
          <p:cNvPr id="1048677" name="Rectangle 1048676"/>
          <p:cNvSpPr/>
          <p:nvPr/>
        </p:nvSpPr>
        <p:spPr>
          <a:xfrm>
            <a:off x="6243415" y="961346"/>
            <a:ext cx="5382712" cy="5811163"/>
          </a:xfrm>
          <a:prstGeom prst="rect">
            <a:avLst/>
          </a:prstGeom>
          <a:noFill/>
          <a:ln w="25400">
            <a:solidFill>
              <a:srgbClr val="FFCC99"/>
            </a:solidFill>
          </a:ln>
        </p:spPr>
        <p:txBody>
          <a:bodyPr anchor="ctr"/>
          <a:lstStyle/>
          <a:p>
            <a:pPr algn="ctr"/>
            <a:r>
              <a:rPr lang="en-GB" sz="2800"/>
              <a:t>(+) Tom and Tim are going to go fishing tomorrow.</a:t>
            </a:r>
          </a:p>
          <a:p>
            <a:pPr algn="ctr"/>
            <a:r>
              <a:rPr lang="en-GB" sz="2800"/>
              <a:t>    (-) Tom and Tim are not going to go fishing tomorrow.</a:t>
            </a:r>
          </a:p>
          <a:p>
            <a:pPr algn="ctr"/>
            <a:r>
              <a:rPr lang="en-GB" sz="2800"/>
              <a:t>    (?) Are Tom and Tim going to go fishing tomorrow? Yes, they are./No, They are not.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3245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8" name="Freeform 6"/>
          <p:cNvSpPr/>
          <p:nvPr/>
        </p:nvSpPr>
        <p:spPr bwMode="auto">
          <a:xfrm>
            <a:off x="-48087" y="-273199"/>
            <a:ext cx="11915003" cy="6488112"/>
          </a:xfrm>
          <a:custGeom>
            <a:avLst/>
            <a:gdLst>
              <a:gd name="T0" fmla="*/ 2226 w 2324"/>
              <a:gd name="T1" fmla="*/ 745 h 1420"/>
              <a:gd name="T2" fmla="*/ 2204 w 2324"/>
              <a:gd name="T3" fmla="*/ 723 h 1420"/>
              <a:gd name="T4" fmla="*/ 2178 w 2324"/>
              <a:gd name="T5" fmla="*/ 532 h 1420"/>
              <a:gd name="T6" fmla="*/ 2166 w 2324"/>
              <a:gd name="T7" fmla="*/ 365 h 1420"/>
              <a:gd name="T8" fmla="*/ 1912 w 2324"/>
              <a:gd name="T9" fmla="*/ 111 h 1420"/>
              <a:gd name="T10" fmla="*/ 1745 w 2324"/>
              <a:gd name="T11" fmla="*/ 99 h 1420"/>
              <a:gd name="T12" fmla="*/ 1744 w 2324"/>
              <a:gd name="T13" fmla="*/ 98 h 1420"/>
              <a:gd name="T14" fmla="*/ 1504 w 2324"/>
              <a:gd name="T15" fmla="*/ 98 h 1420"/>
              <a:gd name="T16" fmla="*/ 1454 w 2324"/>
              <a:gd name="T17" fmla="*/ 205 h 1420"/>
              <a:gd name="T18" fmla="*/ 1266 w 2324"/>
              <a:gd name="T19" fmla="*/ 244 h 1420"/>
              <a:gd name="T20" fmla="*/ 1127 w 2324"/>
              <a:gd name="T21" fmla="*/ 104 h 1420"/>
              <a:gd name="T22" fmla="*/ 902 w 2324"/>
              <a:gd name="T23" fmla="*/ 221 h 1420"/>
              <a:gd name="T24" fmla="*/ 880 w 2324"/>
              <a:gd name="T25" fmla="*/ 237 h 1420"/>
              <a:gd name="T26" fmla="*/ 754 w 2324"/>
              <a:gd name="T27" fmla="*/ 111 h 1420"/>
              <a:gd name="T28" fmla="*/ 542 w 2324"/>
              <a:gd name="T29" fmla="*/ 267 h 1420"/>
              <a:gd name="T30" fmla="*/ 399 w 2324"/>
              <a:gd name="T31" fmla="*/ 123 h 1420"/>
              <a:gd name="T32" fmla="*/ 212 w 2324"/>
              <a:gd name="T33" fmla="*/ 311 h 1420"/>
              <a:gd name="T34" fmla="*/ 416 w 2324"/>
              <a:gd name="T35" fmla="*/ 515 h 1420"/>
              <a:gd name="T36" fmla="*/ 388 w 2324"/>
              <a:gd name="T37" fmla="*/ 586 h 1420"/>
              <a:gd name="T38" fmla="*/ 308 w 2324"/>
              <a:gd name="T39" fmla="*/ 505 h 1420"/>
              <a:gd name="T40" fmla="*/ 67 w 2324"/>
              <a:gd name="T41" fmla="*/ 505 h 1420"/>
              <a:gd name="T42" fmla="*/ 67 w 2324"/>
              <a:gd name="T43" fmla="*/ 745 h 1420"/>
              <a:gd name="T44" fmla="*/ 179 w 2324"/>
              <a:gd name="T45" fmla="*/ 858 h 1420"/>
              <a:gd name="T46" fmla="*/ 75 w 2324"/>
              <a:gd name="T47" fmla="*/ 891 h 1420"/>
              <a:gd name="T48" fmla="*/ 75 w 2324"/>
              <a:gd name="T49" fmla="*/ 1060 h 1420"/>
              <a:gd name="T50" fmla="*/ 379 w 2324"/>
              <a:gd name="T51" fmla="*/ 1364 h 1420"/>
              <a:gd name="T52" fmla="*/ 463 w 2324"/>
              <a:gd name="T53" fmla="*/ 1399 h 1420"/>
              <a:gd name="T54" fmla="*/ 548 w 2324"/>
              <a:gd name="T55" fmla="*/ 1364 h 1420"/>
              <a:gd name="T56" fmla="*/ 581 w 2324"/>
              <a:gd name="T57" fmla="*/ 1296 h 1420"/>
              <a:gd name="T58" fmla="*/ 644 w 2324"/>
              <a:gd name="T59" fmla="*/ 1359 h 1420"/>
              <a:gd name="T60" fmla="*/ 741 w 2324"/>
              <a:gd name="T61" fmla="*/ 1398 h 1420"/>
              <a:gd name="T62" fmla="*/ 801 w 2324"/>
              <a:gd name="T63" fmla="*/ 1409 h 1420"/>
              <a:gd name="T64" fmla="*/ 916 w 2324"/>
              <a:gd name="T65" fmla="*/ 1364 h 1420"/>
              <a:gd name="T66" fmla="*/ 1082 w 2324"/>
              <a:gd name="T67" fmla="*/ 1312 h 1420"/>
              <a:gd name="T68" fmla="*/ 1272 w 2324"/>
              <a:gd name="T69" fmla="*/ 1249 h 1420"/>
              <a:gd name="T70" fmla="*/ 1365 w 2324"/>
              <a:gd name="T71" fmla="*/ 1341 h 1420"/>
              <a:gd name="T72" fmla="*/ 1439 w 2324"/>
              <a:gd name="T73" fmla="*/ 1372 h 1420"/>
              <a:gd name="T74" fmla="*/ 1514 w 2324"/>
              <a:gd name="T75" fmla="*/ 1341 h 1420"/>
              <a:gd name="T76" fmla="*/ 1545 w 2324"/>
              <a:gd name="T77" fmla="*/ 1265 h 1420"/>
              <a:gd name="T78" fmla="*/ 1633 w 2324"/>
              <a:gd name="T79" fmla="*/ 1353 h 1420"/>
              <a:gd name="T80" fmla="*/ 1795 w 2324"/>
              <a:gd name="T81" fmla="*/ 1420 h 1420"/>
              <a:gd name="T82" fmla="*/ 1958 w 2324"/>
              <a:gd name="T83" fmla="*/ 1353 h 1420"/>
              <a:gd name="T84" fmla="*/ 1998 w 2324"/>
              <a:gd name="T85" fmla="*/ 1082 h 1420"/>
              <a:gd name="T86" fmla="*/ 2007 w 2324"/>
              <a:gd name="T87" fmla="*/ 1082 h 1420"/>
              <a:gd name="T88" fmla="*/ 2081 w 2324"/>
              <a:gd name="T89" fmla="*/ 1051 h 1420"/>
              <a:gd name="T90" fmla="*/ 2112 w 2324"/>
              <a:gd name="T91" fmla="*/ 970 h 1420"/>
              <a:gd name="T92" fmla="*/ 2226 w 2324"/>
              <a:gd name="T93" fmla="*/ 745 h 14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2324" h="1420">
                <a:moveTo>
                  <a:pt x="2226" y="745"/>
                </a:moveTo>
                <a:cubicBezTo>
                  <a:pt x="2204" y="723"/>
                  <a:pt x="2204" y="723"/>
                  <a:pt x="2204" y="723"/>
                </a:cubicBezTo>
                <a:cubicBezTo>
                  <a:pt x="2235" y="661"/>
                  <a:pt x="2226" y="585"/>
                  <a:pt x="2178" y="532"/>
                </a:cubicBezTo>
                <a:cubicBezTo>
                  <a:pt x="2213" y="485"/>
                  <a:pt x="2220" y="418"/>
                  <a:pt x="2166" y="365"/>
                </a:cubicBezTo>
                <a:cubicBezTo>
                  <a:pt x="1912" y="111"/>
                  <a:pt x="1912" y="111"/>
                  <a:pt x="1912" y="111"/>
                </a:cubicBezTo>
                <a:cubicBezTo>
                  <a:pt x="1859" y="57"/>
                  <a:pt x="1792" y="64"/>
                  <a:pt x="1745" y="99"/>
                </a:cubicBezTo>
                <a:cubicBezTo>
                  <a:pt x="1744" y="98"/>
                  <a:pt x="1744" y="98"/>
                  <a:pt x="1744" y="98"/>
                </a:cubicBezTo>
                <a:cubicBezTo>
                  <a:pt x="1678" y="31"/>
                  <a:pt x="1570" y="31"/>
                  <a:pt x="1504" y="98"/>
                </a:cubicBezTo>
                <a:cubicBezTo>
                  <a:pt x="1474" y="127"/>
                  <a:pt x="1458" y="166"/>
                  <a:pt x="1454" y="205"/>
                </a:cubicBezTo>
                <a:cubicBezTo>
                  <a:pt x="1387" y="153"/>
                  <a:pt x="1306" y="185"/>
                  <a:pt x="1266" y="244"/>
                </a:cubicBezTo>
                <a:cubicBezTo>
                  <a:pt x="1127" y="104"/>
                  <a:pt x="1127" y="104"/>
                  <a:pt x="1127" y="104"/>
                </a:cubicBezTo>
                <a:cubicBezTo>
                  <a:pt x="1029" y="6"/>
                  <a:pt x="886" y="113"/>
                  <a:pt x="902" y="221"/>
                </a:cubicBezTo>
                <a:cubicBezTo>
                  <a:pt x="894" y="226"/>
                  <a:pt x="887" y="231"/>
                  <a:pt x="880" y="237"/>
                </a:cubicBezTo>
                <a:cubicBezTo>
                  <a:pt x="838" y="195"/>
                  <a:pt x="796" y="153"/>
                  <a:pt x="754" y="111"/>
                </a:cubicBezTo>
                <a:cubicBezTo>
                  <a:pt x="643" y="0"/>
                  <a:pt x="476" y="148"/>
                  <a:pt x="542" y="267"/>
                </a:cubicBezTo>
                <a:cubicBezTo>
                  <a:pt x="399" y="123"/>
                  <a:pt x="399" y="123"/>
                  <a:pt x="399" y="123"/>
                </a:cubicBezTo>
                <a:cubicBezTo>
                  <a:pt x="278" y="2"/>
                  <a:pt x="91" y="190"/>
                  <a:pt x="212" y="311"/>
                </a:cubicBezTo>
                <a:cubicBezTo>
                  <a:pt x="416" y="515"/>
                  <a:pt x="416" y="515"/>
                  <a:pt x="416" y="515"/>
                </a:cubicBezTo>
                <a:cubicBezTo>
                  <a:pt x="398" y="535"/>
                  <a:pt x="388" y="560"/>
                  <a:pt x="388" y="586"/>
                </a:cubicBezTo>
                <a:cubicBezTo>
                  <a:pt x="308" y="505"/>
                  <a:pt x="308" y="505"/>
                  <a:pt x="308" y="505"/>
                </a:cubicBezTo>
                <a:cubicBezTo>
                  <a:pt x="241" y="438"/>
                  <a:pt x="133" y="438"/>
                  <a:pt x="67" y="505"/>
                </a:cubicBezTo>
                <a:cubicBezTo>
                  <a:pt x="0" y="571"/>
                  <a:pt x="0" y="679"/>
                  <a:pt x="67" y="745"/>
                </a:cubicBezTo>
                <a:cubicBezTo>
                  <a:pt x="179" y="858"/>
                  <a:pt x="179" y="858"/>
                  <a:pt x="179" y="858"/>
                </a:cubicBezTo>
                <a:cubicBezTo>
                  <a:pt x="143" y="852"/>
                  <a:pt x="104" y="863"/>
                  <a:pt x="75" y="891"/>
                </a:cubicBezTo>
                <a:cubicBezTo>
                  <a:pt x="29" y="938"/>
                  <a:pt x="29" y="1014"/>
                  <a:pt x="75" y="1060"/>
                </a:cubicBezTo>
                <a:cubicBezTo>
                  <a:pt x="379" y="1364"/>
                  <a:pt x="379" y="1364"/>
                  <a:pt x="379" y="1364"/>
                </a:cubicBezTo>
                <a:cubicBezTo>
                  <a:pt x="402" y="1387"/>
                  <a:pt x="433" y="1399"/>
                  <a:pt x="463" y="1399"/>
                </a:cubicBezTo>
                <a:cubicBezTo>
                  <a:pt x="494" y="1399"/>
                  <a:pt x="524" y="1387"/>
                  <a:pt x="548" y="1364"/>
                </a:cubicBezTo>
                <a:cubicBezTo>
                  <a:pt x="567" y="1345"/>
                  <a:pt x="578" y="1321"/>
                  <a:pt x="581" y="1296"/>
                </a:cubicBezTo>
                <a:cubicBezTo>
                  <a:pt x="644" y="1359"/>
                  <a:pt x="644" y="1359"/>
                  <a:pt x="644" y="1359"/>
                </a:cubicBezTo>
                <a:cubicBezTo>
                  <a:pt x="674" y="1389"/>
                  <a:pt x="708" y="1400"/>
                  <a:pt x="741" y="1398"/>
                </a:cubicBezTo>
                <a:cubicBezTo>
                  <a:pt x="760" y="1405"/>
                  <a:pt x="780" y="1409"/>
                  <a:pt x="801" y="1409"/>
                </a:cubicBezTo>
                <a:cubicBezTo>
                  <a:pt x="842" y="1409"/>
                  <a:pt x="883" y="1394"/>
                  <a:pt x="916" y="1364"/>
                </a:cubicBezTo>
                <a:cubicBezTo>
                  <a:pt x="978" y="1395"/>
                  <a:pt x="1046" y="1364"/>
                  <a:pt x="1082" y="1312"/>
                </a:cubicBezTo>
                <a:cubicBezTo>
                  <a:pt x="1154" y="1360"/>
                  <a:pt x="1240" y="1316"/>
                  <a:pt x="1272" y="1249"/>
                </a:cubicBezTo>
                <a:cubicBezTo>
                  <a:pt x="1365" y="1341"/>
                  <a:pt x="1365" y="1341"/>
                  <a:pt x="1365" y="1341"/>
                </a:cubicBezTo>
                <a:cubicBezTo>
                  <a:pt x="1385" y="1362"/>
                  <a:pt x="1412" y="1372"/>
                  <a:pt x="1439" y="1372"/>
                </a:cubicBezTo>
                <a:cubicBezTo>
                  <a:pt x="1467" y="1372"/>
                  <a:pt x="1494" y="1362"/>
                  <a:pt x="1514" y="1341"/>
                </a:cubicBezTo>
                <a:cubicBezTo>
                  <a:pt x="1535" y="1320"/>
                  <a:pt x="1546" y="1293"/>
                  <a:pt x="1545" y="1265"/>
                </a:cubicBezTo>
                <a:cubicBezTo>
                  <a:pt x="1633" y="1353"/>
                  <a:pt x="1633" y="1353"/>
                  <a:pt x="1633" y="1353"/>
                </a:cubicBezTo>
                <a:cubicBezTo>
                  <a:pt x="1678" y="1397"/>
                  <a:pt x="1737" y="1420"/>
                  <a:pt x="1795" y="1420"/>
                </a:cubicBezTo>
                <a:cubicBezTo>
                  <a:pt x="1854" y="1420"/>
                  <a:pt x="1913" y="1397"/>
                  <a:pt x="1958" y="1353"/>
                </a:cubicBezTo>
                <a:cubicBezTo>
                  <a:pt x="2031" y="1279"/>
                  <a:pt x="2045" y="1169"/>
                  <a:pt x="1998" y="1082"/>
                </a:cubicBezTo>
                <a:cubicBezTo>
                  <a:pt x="2001" y="1082"/>
                  <a:pt x="2004" y="1082"/>
                  <a:pt x="2007" y="1082"/>
                </a:cubicBezTo>
                <a:cubicBezTo>
                  <a:pt x="2034" y="1082"/>
                  <a:pt x="2061" y="1072"/>
                  <a:pt x="2081" y="1051"/>
                </a:cubicBezTo>
                <a:cubicBezTo>
                  <a:pt x="2104" y="1029"/>
                  <a:pt x="2114" y="999"/>
                  <a:pt x="2112" y="970"/>
                </a:cubicBezTo>
                <a:cubicBezTo>
                  <a:pt x="2219" y="984"/>
                  <a:pt x="2324" y="843"/>
                  <a:pt x="2226" y="745"/>
                </a:cubicBezTo>
                <a:close/>
              </a:path>
            </a:pathLst>
          </a:custGeom>
          <a:solidFill>
            <a:srgbClr val="FCFADE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1048679" name="Freeform 7"/>
          <p:cNvSpPr/>
          <p:nvPr/>
        </p:nvSpPr>
        <p:spPr bwMode="auto">
          <a:xfrm>
            <a:off x="9877059" y="1683484"/>
            <a:ext cx="1404938" cy="1411287"/>
          </a:xfrm>
          <a:custGeom>
            <a:avLst/>
            <a:gdLst>
              <a:gd name="T0" fmla="*/ 285 w 308"/>
              <a:gd name="T1" fmla="*/ 251 h 309"/>
              <a:gd name="T2" fmla="*/ 58 w 308"/>
              <a:gd name="T3" fmla="*/ 23 h 309"/>
              <a:gd name="T4" fmla="*/ 22 w 308"/>
              <a:gd name="T5" fmla="*/ 58 h 309"/>
              <a:gd name="T6" fmla="*/ 250 w 308"/>
              <a:gd name="T7" fmla="*/ 286 h 309"/>
              <a:gd name="T8" fmla="*/ 285 w 308"/>
              <a:gd name="T9" fmla="*/ 251 h 3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08" h="309">
                <a:moveTo>
                  <a:pt x="285" y="251"/>
                </a:moveTo>
                <a:cubicBezTo>
                  <a:pt x="210" y="175"/>
                  <a:pt x="134" y="99"/>
                  <a:pt x="58" y="23"/>
                </a:cubicBezTo>
                <a:cubicBezTo>
                  <a:pt x="35" y="0"/>
                  <a:pt x="0" y="36"/>
                  <a:pt x="22" y="58"/>
                </a:cubicBezTo>
                <a:cubicBezTo>
                  <a:pt x="98" y="134"/>
                  <a:pt x="174" y="210"/>
                  <a:pt x="250" y="286"/>
                </a:cubicBezTo>
                <a:cubicBezTo>
                  <a:pt x="273" y="309"/>
                  <a:pt x="308" y="273"/>
                  <a:pt x="285" y="251"/>
                </a:cubicBezTo>
                <a:close/>
              </a:path>
            </a:pathLst>
          </a:custGeom>
          <a:solidFill>
            <a:srgbClr val="67318A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1048680" name="Freeform 8"/>
          <p:cNvSpPr/>
          <p:nvPr/>
        </p:nvSpPr>
        <p:spPr bwMode="auto">
          <a:xfrm>
            <a:off x="10214573" y="3529484"/>
            <a:ext cx="1322388" cy="1323975"/>
          </a:xfrm>
          <a:custGeom>
            <a:avLst/>
            <a:gdLst>
              <a:gd name="T0" fmla="*/ 269 w 290"/>
              <a:gd name="T1" fmla="*/ 237 h 290"/>
              <a:gd name="T2" fmla="*/ 54 w 290"/>
              <a:gd name="T3" fmla="*/ 21 h 290"/>
              <a:gd name="T4" fmla="*/ 21 w 290"/>
              <a:gd name="T5" fmla="*/ 54 h 290"/>
              <a:gd name="T6" fmla="*/ 237 w 290"/>
              <a:gd name="T7" fmla="*/ 269 h 290"/>
              <a:gd name="T8" fmla="*/ 269 w 290"/>
              <a:gd name="T9" fmla="*/ 237 h 2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90" h="290">
                <a:moveTo>
                  <a:pt x="269" y="237"/>
                </a:moveTo>
                <a:cubicBezTo>
                  <a:pt x="197" y="165"/>
                  <a:pt x="125" y="93"/>
                  <a:pt x="54" y="21"/>
                </a:cubicBezTo>
                <a:cubicBezTo>
                  <a:pt x="33" y="0"/>
                  <a:pt x="0" y="33"/>
                  <a:pt x="21" y="54"/>
                </a:cubicBezTo>
                <a:cubicBezTo>
                  <a:pt x="93" y="125"/>
                  <a:pt x="165" y="197"/>
                  <a:pt x="237" y="269"/>
                </a:cubicBezTo>
                <a:cubicBezTo>
                  <a:pt x="258" y="290"/>
                  <a:pt x="290" y="258"/>
                  <a:pt x="269" y="237"/>
                </a:cubicBezTo>
                <a:close/>
              </a:path>
            </a:pathLst>
          </a:custGeom>
          <a:solidFill>
            <a:srgbClr val="ECBA33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1048681" name="Freeform 9"/>
          <p:cNvSpPr/>
          <p:nvPr/>
        </p:nvSpPr>
        <p:spPr bwMode="auto">
          <a:xfrm>
            <a:off x="2160056" y="1227267"/>
            <a:ext cx="1573213" cy="1571625"/>
          </a:xfrm>
          <a:custGeom>
            <a:avLst/>
            <a:gdLst>
              <a:gd name="T0" fmla="*/ 332 w 345"/>
              <a:gd name="T1" fmla="*/ 312 h 344"/>
              <a:gd name="T2" fmla="*/ 32 w 345"/>
              <a:gd name="T3" fmla="*/ 12 h 344"/>
              <a:gd name="T4" fmla="*/ 13 w 345"/>
              <a:gd name="T5" fmla="*/ 32 h 344"/>
              <a:gd name="T6" fmla="*/ 313 w 345"/>
              <a:gd name="T7" fmla="*/ 332 h 344"/>
              <a:gd name="T8" fmla="*/ 332 w 345"/>
              <a:gd name="T9" fmla="*/ 312 h 3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45" h="344">
                <a:moveTo>
                  <a:pt x="332" y="312"/>
                </a:moveTo>
                <a:cubicBezTo>
                  <a:pt x="32" y="12"/>
                  <a:pt x="32" y="12"/>
                  <a:pt x="32" y="12"/>
                </a:cubicBezTo>
                <a:cubicBezTo>
                  <a:pt x="20" y="0"/>
                  <a:pt x="0" y="19"/>
                  <a:pt x="13" y="32"/>
                </a:cubicBezTo>
                <a:cubicBezTo>
                  <a:pt x="113" y="132"/>
                  <a:pt x="213" y="232"/>
                  <a:pt x="313" y="332"/>
                </a:cubicBezTo>
                <a:cubicBezTo>
                  <a:pt x="325" y="344"/>
                  <a:pt x="345" y="325"/>
                  <a:pt x="332" y="312"/>
                </a:cubicBezTo>
                <a:close/>
              </a:path>
            </a:pathLst>
          </a:custGeom>
          <a:solidFill>
            <a:srgbClr val="ECBA33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1048682" name="Freeform 10"/>
          <p:cNvSpPr/>
          <p:nvPr/>
        </p:nvSpPr>
        <p:spPr bwMode="auto">
          <a:xfrm>
            <a:off x="7923789" y="1017242"/>
            <a:ext cx="1222375" cy="1225550"/>
          </a:xfrm>
          <a:custGeom>
            <a:avLst/>
            <a:gdLst>
              <a:gd name="T0" fmla="*/ 247 w 268"/>
              <a:gd name="T1" fmla="*/ 213 h 268"/>
              <a:gd name="T2" fmla="*/ 55 w 268"/>
              <a:gd name="T3" fmla="*/ 21 h 268"/>
              <a:gd name="T4" fmla="*/ 21 w 268"/>
              <a:gd name="T5" fmla="*/ 55 h 268"/>
              <a:gd name="T6" fmla="*/ 213 w 268"/>
              <a:gd name="T7" fmla="*/ 247 h 268"/>
              <a:gd name="T8" fmla="*/ 247 w 268"/>
              <a:gd name="T9" fmla="*/ 213 h 2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68" h="268">
                <a:moveTo>
                  <a:pt x="247" y="213"/>
                </a:moveTo>
                <a:cubicBezTo>
                  <a:pt x="183" y="149"/>
                  <a:pt x="119" y="85"/>
                  <a:pt x="55" y="21"/>
                </a:cubicBezTo>
                <a:cubicBezTo>
                  <a:pt x="33" y="0"/>
                  <a:pt x="0" y="33"/>
                  <a:pt x="21" y="55"/>
                </a:cubicBezTo>
                <a:cubicBezTo>
                  <a:pt x="213" y="247"/>
                  <a:pt x="213" y="247"/>
                  <a:pt x="213" y="247"/>
                </a:cubicBezTo>
                <a:cubicBezTo>
                  <a:pt x="235" y="268"/>
                  <a:pt x="268" y="235"/>
                  <a:pt x="247" y="213"/>
                </a:cubicBezTo>
                <a:close/>
              </a:path>
            </a:pathLst>
          </a:custGeom>
          <a:solidFill>
            <a:srgbClr val="C8388F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1048683" name="Freeform 11"/>
          <p:cNvSpPr/>
          <p:nvPr/>
        </p:nvSpPr>
        <p:spPr bwMode="auto">
          <a:xfrm>
            <a:off x="1949921" y="5644356"/>
            <a:ext cx="1057275" cy="1060450"/>
          </a:xfrm>
          <a:custGeom>
            <a:avLst/>
            <a:gdLst>
              <a:gd name="T0" fmla="*/ 194 w 232"/>
              <a:gd name="T1" fmla="*/ 137 h 232"/>
              <a:gd name="T2" fmla="*/ 95 w 232"/>
              <a:gd name="T3" fmla="*/ 38 h 232"/>
              <a:gd name="T4" fmla="*/ 37 w 232"/>
              <a:gd name="T5" fmla="*/ 96 h 232"/>
              <a:gd name="T6" fmla="*/ 136 w 232"/>
              <a:gd name="T7" fmla="*/ 195 h 232"/>
              <a:gd name="T8" fmla="*/ 194 w 232"/>
              <a:gd name="T9" fmla="*/ 137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32" h="232">
                <a:moveTo>
                  <a:pt x="194" y="137"/>
                </a:moveTo>
                <a:cubicBezTo>
                  <a:pt x="161" y="104"/>
                  <a:pt x="128" y="71"/>
                  <a:pt x="95" y="38"/>
                </a:cubicBezTo>
                <a:cubicBezTo>
                  <a:pt x="58" y="0"/>
                  <a:pt x="0" y="59"/>
                  <a:pt x="37" y="96"/>
                </a:cubicBezTo>
                <a:cubicBezTo>
                  <a:pt x="70" y="129"/>
                  <a:pt x="103" y="162"/>
                  <a:pt x="136" y="195"/>
                </a:cubicBezTo>
                <a:cubicBezTo>
                  <a:pt x="173" y="232"/>
                  <a:pt x="232" y="174"/>
                  <a:pt x="194" y="137"/>
                </a:cubicBezTo>
                <a:close/>
              </a:path>
            </a:pathLst>
          </a:custGeom>
          <a:solidFill>
            <a:srgbClr val="C8388F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1048684" name="Freeform 12"/>
          <p:cNvSpPr/>
          <p:nvPr/>
        </p:nvSpPr>
        <p:spPr bwMode="auto">
          <a:xfrm>
            <a:off x="5197475" y="233363"/>
            <a:ext cx="679450" cy="681037"/>
          </a:xfrm>
          <a:custGeom>
            <a:avLst/>
            <a:gdLst>
              <a:gd name="T0" fmla="*/ 130 w 149"/>
              <a:gd name="T1" fmla="*/ 101 h 149"/>
              <a:gd name="T2" fmla="*/ 48 w 149"/>
              <a:gd name="T3" fmla="*/ 19 h 149"/>
              <a:gd name="T4" fmla="*/ 19 w 149"/>
              <a:gd name="T5" fmla="*/ 48 h 149"/>
              <a:gd name="T6" fmla="*/ 101 w 149"/>
              <a:gd name="T7" fmla="*/ 130 h 149"/>
              <a:gd name="T8" fmla="*/ 130 w 149"/>
              <a:gd name="T9" fmla="*/ 101 h 1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49" h="149">
                <a:moveTo>
                  <a:pt x="130" y="101"/>
                </a:moveTo>
                <a:cubicBezTo>
                  <a:pt x="103" y="74"/>
                  <a:pt x="75" y="46"/>
                  <a:pt x="48" y="19"/>
                </a:cubicBezTo>
                <a:cubicBezTo>
                  <a:pt x="29" y="0"/>
                  <a:pt x="0" y="29"/>
                  <a:pt x="19" y="48"/>
                </a:cubicBezTo>
                <a:cubicBezTo>
                  <a:pt x="46" y="76"/>
                  <a:pt x="74" y="103"/>
                  <a:pt x="101" y="130"/>
                </a:cubicBezTo>
                <a:cubicBezTo>
                  <a:pt x="120" y="149"/>
                  <a:pt x="149" y="120"/>
                  <a:pt x="130" y="101"/>
                </a:cubicBezTo>
                <a:close/>
              </a:path>
            </a:pathLst>
          </a:custGeom>
          <a:solidFill>
            <a:srgbClr val="5FA7AF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1048685" name="Freeform 13"/>
          <p:cNvSpPr/>
          <p:nvPr/>
        </p:nvSpPr>
        <p:spPr bwMode="auto">
          <a:xfrm>
            <a:off x="6088348" y="5608317"/>
            <a:ext cx="835025" cy="831850"/>
          </a:xfrm>
          <a:custGeom>
            <a:avLst/>
            <a:gdLst>
              <a:gd name="T0" fmla="*/ 171 w 183"/>
              <a:gd name="T1" fmla="*/ 153 h 182"/>
              <a:gd name="T2" fmla="*/ 29 w 183"/>
              <a:gd name="T3" fmla="*/ 11 h 182"/>
              <a:gd name="T4" fmla="*/ 12 w 183"/>
              <a:gd name="T5" fmla="*/ 29 h 182"/>
              <a:gd name="T6" fmla="*/ 154 w 183"/>
              <a:gd name="T7" fmla="*/ 171 h 182"/>
              <a:gd name="T8" fmla="*/ 171 w 183"/>
              <a:gd name="T9" fmla="*/ 153 h 1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3" h="182">
                <a:moveTo>
                  <a:pt x="171" y="153"/>
                </a:moveTo>
                <a:cubicBezTo>
                  <a:pt x="124" y="106"/>
                  <a:pt x="77" y="58"/>
                  <a:pt x="29" y="11"/>
                </a:cubicBezTo>
                <a:cubicBezTo>
                  <a:pt x="18" y="0"/>
                  <a:pt x="0" y="17"/>
                  <a:pt x="12" y="29"/>
                </a:cubicBezTo>
                <a:cubicBezTo>
                  <a:pt x="154" y="171"/>
                  <a:pt x="154" y="171"/>
                  <a:pt x="154" y="171"/>
                </a:cubicBezTo>
                <a:cubicBezTo>
                  <a:pt x="165" y="182"/>
                  <a:pt x="183" y="164"/>
                  <a:pt x="171" y="153"/>
                </a:cubicBezTo>
                <a:close/>
              </a:path>
            </a:pathLst>
          </a:custGeom>
          <a:solidFill>
            <a:srgbClr val="A82630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1048686" name="Freeform 14"/>
          <p:cNvSpPr/>
          <p:nvPr/>
        </p:nvSpPr>
        <p:spPr bwMode="auto">
          <a:xfrm>
            <a:off x="3605213" y="1017242"/>
            <a:ext cx="885825" cy="885825"/>
          </a:xfrm>
          <a:custGeom>
            <a:avLst/>
            <a:gdLst>
              <a:gd name="T0" fmla="*/ 178 w 194"/>
              <a:gd name="T1" fmla="*/ 152 h 194"/>
              <a:gd name="T2" fmla="*/ 43 w 194"/>
              <a:gd name="T3" fmla="*/ 16 h 194"/>
              <a:gd name="T4" fmla="*/ 17 w 194"/>
              <a:gd name="T5" fmla="*/ 42 h 194"/>
              <a:gd name="T6" fmla="*/ 152 w 194"/>
              <a:gd name="T7" fmla="*/ 177 h 194"/>
              <a:gd name="T8" fmla="*/ 178 w 194"/>
              <a:gd name="T9" fmla="*/ 152 h 1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4" h="194">
                <a:moveTo>
                  <a:pt x="178" y="152"/>
                </a:moveTo>
                <a:cubicBezTo>
                  <a:pt x="133" y="106"/>
                  <a:pt x="88" y="61"/>
                  <a:pt x="43" y="16"/>
                </a:cubicBezTo>
                <a:cubicBezTo>
                  <a:pt x="26" y="0"/>
                  <a:pt x="0" y="25"/>
                  <a:pt x="17" y="42"/>
                </a:cubicBezTo>
                <a:cubicBezTo>
                  <a:pt x="62" y="87"/>
                  <a:pt x="107" y="132"/>
                  <a:pt x="152" y="177"/>
                </a:cubicBezTo>
                <a:cubicBezTo>
                  <a:pt x="169" y="194"/>
                  <a:pt x="194" y="168"/>
                  <a:pt x="178" y="152"/>
                </a:cubicBezTo>
                <a:close/>
              </a:path>
            </a:pathLst>
          </a:custGeom>
          <a:solidFill>
            <a:srgbClr val="A82630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1048687" name="Freeform 15"/>
          <p:cNvSpPr/>
          <p:nvPr/>
        </p:nvSpPr>
        <p:spPr bwMode="auto">
          <a:xfrm>
            <a:off x="8402653" y="5534511"/>
            <a:ext cx="966788" cy="963612"/>
          </a:xfrm>
          <a:custGeom>
            <a:avLst/>
            <a:gdLst>
              <a:gd name="T0" fmla="*/ 179 w 212"/>
              <a:gd name="T1" fmla="*/ 128 h 211"/>
              <a:gd name="T2" fmla="*/ 83 w 212"/>
              <a:gd name="T3" fmla="*/ 32 h 211"/>
              <a:gd name="T4" fmla="*/ 33 w 212"/>
              <a:gd name="T5" fmla="*/ 83 h 211"/>
              <a:gd name="T6" fmla="*/ 129 w 212"/>
              <a:gd name="T7" fmla="*/ 179 h 211"/>
              <a:gd name="T8" fmla="*/ 179 w 212"/>
              <a:gd name="T9" fmla="*/ 128 h 2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12" h="211">
                <a:moveTo>
                  <a:pt x="179" y="128"/>
                </a:moveTo>
                <a:cubicBezTo>
                  <a:pt x="147" y="96"/>
                  <a:pt x="115" y="64"/>
                  <a:pt x="83" y="32"/>
                </a:cubicBezTo>
                <a:cubicBezTo>
                  <a:pt x="51" y="0"/>
                  <a:pt x="0" y="50"/>
                  <a:pt x="33" y="83"/>
                </a:cubicBezTo>
                <a:cubicBezTo>
                  <a:pt x="65" y="115"/>
                  <a:pt x="97" y="147"/>
                  <a:pt x="129" y="179"/>
                </a:cubicBezTo>
                <a:cubicBezTo>
                  <a:pt x="162" y="211"/>
                  <a:pt x="212" y="161"/>
                  <a:pt x="179" y="128"/>
                </a:cubicBezTo>
                <a:close/>
              </a:path>
            </a:pathLst>
          </a:custGeom>
          <a:solidFill>
            <a:srgbClr val="67318A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1048688" name="Freeform 16"/>
          <p:cNvSpPr/>
          <p:nvPr/>
        </p:nvSpPr>
        <p:spPr bwMode="auto">
          <a:xfrm>
            <a:off x="4204850" y="5698246"/>
            <a:ext cx="688975" cy="690562"/>
          </a:xfrm>
          <a:custGeom>
            <a:avLst/>
            <a:gdLst>
              <a:gd name="T0" fmla="*/ 134 w 151"/>
              <a:gd name="T1" fmla="*/ 73 h 151"/>
              <a:gd name="T2" fmla="*/ 78 w 151"/>
              <a:gd name="T3" fmla="*/ 17 h 151"/>
              <a:gd name="T4" fmla="*/ 17 w 151"/>
              <a:gd name="T5" fmla="*/ 17 h 151"/>
              <a:gd name="T6" fmla="*/ 17 w 151"/>
              <a:gd name="T7" fmla="*/ 78 h 151"/>
              <a:gd name="T8" fmla="*/ 73 w 151"/>
              <a:gd name="T9" fmla="*/ 134 h 151"/>
              <a:gd name="T10" fmla="*/ 134 w 151"/>
              <a:gd name="T11" fmla="*/ 134 h 151"/>
              <a:gd name="T12" fmla="*/ 134 w 151"/>
              <a:gd name="T13" fmla="*/ 73 h 1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51" h="151">
                <a:moveTo>
                  <a:pt x="134" y="73"/>
                </a:moveTo>
                <a:cubicBezTo>
                  <a:pt x="116" y="54"/>
                  <a:pt x="97" y="36"/>
                  <a:pt x="78" y="17"/>
                </a:cubicBezTo>
                <a:cubicBezTo>
                  <a:pt x="62" y="1"/>
                  <a:pt x="33" y="0"/>
                  <a:pt x="17" y="17"/>
                </a:cubicBezTo>
                <a:cubicBezTo>
                  <a:pt x="2" y="34"/>
                  <a:pt x="0" y="61"/>
                  <a:pt x="17" y="78"/>
                </a:cubicBezTo>
                <a:cubicBezTo>
                  <a:pt x="36" y="96"/>
                  <a:pt x="55" y="115"/>
                  <a:pt x="73" y="134"/>
                </a:cubicBezTo>
                <a:cubicBezTo>
                  <a:pt x="89" y="150"/>
                  <a:pt x="119" y="151"/>
                  <a:pt x="134" y="134"/>
                </a:cubicBezTo>
                <a:cubicBezTo>
                  <a:pt x="150" y="117"/>
                  <a:pt x="151" y="90"/>
                  <a:pt x="134" y="73"/>
                </a:cubicBezTo>
                <a:close/>
              </a:path>
            </a:pathLst>
          </a:custGeom>
          <a:solidFill>
            <a:srgbClr val="67318A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1048689" name="Freeform 17"/>
          <p:cNvSpPr/>
          <p:nvPr/>
        </p:nvSpPr>
        <p:spPr bwMode="auto">
          <a:xfrm>
            <a:off x="7786492" y="109560"/>
            <a:ext cx="630238" cy="625475"/>
          </a:xfrm>
          <a:custGeom>
            <a:avLst/>
            <a:gdLst>
              <a:gd name="T0" fmla="*/ 117 w 138"/>
              <a:gd name="T1" fmla="*/ 84 h 137"/>
              <a:gd name="T2" fmla="*/ 54 w 138"/>
              <a:gd name="T3" fmla="*/ 20 h 137"/>
              <a:gd name="T4" fmla="*/ 21 w 138"/>
              <a:gd name="T5" fmla="*/ 53 h 137"/>
              <a:gd name="T6" fmla="*/ 84 w 138"/>
              <a:gd name="T7" fmla="*/ 116 h 137"/>
              <a:gd name="T8" fmla="*/ 117 w 138"/>
              <a:gd name="T9" fmla="*/ 84 h 1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38" h="137">
                <a:moveTo>
                  <a:pt x="117" y="84"/>
                </a:moveTo>
                <a:cubicBezTo>
                  <a:pt x="96" y="63"/>
                  <a:pt x="75" y="41"/>
                  <a:pt x="54" y="20"/>
                </a:cubicBezTo>
                <a:cubicBezTo>
                  <a:pt x="33" y="0"/>
                  <a:pt x="0" y="32"/>
                  <a:pt x="21" y="53"/>
                </a:cubicBezTo>
                <a:cubicBezTo>
                  <a:pt x="42" y="74"/>
                  <a:pt x="63" y="95"/>
                  <a:pt x="84" y="116"/>
                </a:cubicBezTo>
                <a:cubicBezTo>
                  <a:pt x="105" y="137"/>
                  <a:pt x="138" y="104"/>
                  <a:pt x="117" y="84"/>
                </a:cubicBezTo>
                <a:close/>
              </a:path>
            </a:pathLst>
          </a:custGeom>
          <a:solidFill>
            <a:srgbClr val="67318A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1048690" name="Freeform 18"/>
          <p:cNvSpPr/>
          <p:nvPr/>
        </p:nvSpPr>
        <p:spPr bwMode="auto">
          <a:xfrm>
            <a:off x="10338462" y="5487988"/>
            <a:ext cx="593725" cy="455612"/>
          </a:xfrm>
          <a:custGeom>
            <a:avLst/>
            <a:gdLst>
              <a:gd name="T0" fmla="*/ 65 w 130"/>
              <a:gd name="T1" fmla="*/ 0 h 100"/>
              <a:gd name="T2" fmla="*/ 65 w 130"/>
              <a:gd name="T3" fmla="*/ 100 h 100"/>
              <a:gd name="T4" fmla="*/ 65 w 130"/>
              <a:gd name="T5" fmla="*/ 0 h 1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30" h="100">
                <a:moveTo>
                  <a:pt x="65" y="0"/>
                </a:moveTo>
                <a:cubicBezTo>
                  <a:pt x="0" y="0"/>
                  <a:pt x="0" y="100"/>
                  <a:pt x="65" y="100"/>
                </a:cubicBezTo>
                <a:cubicBezTo>
                  <a:pt x="130" y="100"/>
                  <a:pt x="130" y="0"/>
                  <a:pt x="65" y="0"/>
                </a:cubicBezTo>
                <a:close/>
              </a:path>
            </a:pathLst>
          </a:custGeom>
          <a:solidFill>
            <a:srgbClr val="FCFADE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1048691" name="Freeform 19"/>
          <p:cNvSpPr/>
          <p:nvPr/>
        </p:nvSpPr>
        <p:spPr bwMode="auto">
          <a:xfrm>
            <a:off x="4491038" y="328613"/>
            <a:ext cx="300038" cy="233362"/>
          </a:xfrm>
          <a:custGeom>
            <a:avLst/>
            <a:gdLst>
              <a:gd name="T0" fmla="*/ 33 w 66"/>
              <a:gd name="T1" fmla="*/ 0 h 51"/>
              <a:gd name="T2" fmla="*/ 33 w 66"/>
              <a:gd name="T3" fmla="*/ 51 h 51"/>
              <a:gd name="T4" fmla="*/ 33 w 66"/>
              <a:gd name="T5" fmla="*/ 0 h 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6" h="51">
                <a:moveTo>
                  <a:pt x="33" y="0"/>
                </a:moveTo>
                <a:cubicBezTo>
                  <a:pt x="0" y="0"/>
                  <a:pt x="0" y="51"/>
                  <a:pt x="33" y="51"/>
                </a:cubicBezTo>
                <a:cubicBezTo>
                  <a:pt x="66" y="51"/>
                  <a:pt x="66" y="0"/>
                  <a:pt x="33" y="0"/>
                </a:cubicBezTo>
                <a:close/>
              </a:path>
            </a:pathLst>
          </a:custGeom>
          <a:solidFill>
            <a:srgbClr val="67318A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1048692" name="Freeform 20"/>
          <p:cNvSpPr/>
          <p:nvPr/>
        </p:nvSpPr>
        <p:spPr bwMode="auto">
          <a:xfrm>
            <a:off x="820789" y="4958349"/>
            <a:ext cx="587375" cy="461962"/>
          </a:xfrm>
          <a:custGeom>
            <a:avLst/>
            <a:gdLst>
              <a:gd name="T0" fmla="*/ 64 w 129"/>
              <a:gd name="T1" fmla="*/ 0 h 101"/>
              <a:gd name="T2" fmla="*/ 64 w 129"/>
              <a:gd name="T3" fmla="*/ 101 h 101"/>
              <a:gd name="T4" fmla="*/ 64 w 129"/>
              <a:gd name="T5" fmla="*/ 0 h 1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29" h="101">
                <a:moveTo>
                  <a:pt x="64" y="0"/>
                </a:moveTo>
                <a:cubicBezTo>
                  <a:pt x="0" y="0"/>
                  <a:pt x="0" y="101"/>
                  <a:pt x="64" y="101"/>
                </a:cubicBezTo>
                <a:cubicBezTo>
                  <a:pt x="129" y="101"/>
                  <a:pt x="129" y="0"/>
                  <a:pt x="64" y="0"/>
                </a:cubicBezTo>
                <a:close/>
              </a:path>
            </a:pathLst>
          </a:custGeom>
          <a:solidFill>
            <a:srgbClr val="C8388F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1048693" name="Freeform 21"/>
          <p:cNvSpPr/>
          <p:nvPr/>
        </p:nvSpPr>
        <p:spPr bwMode="auto">
          <a:xfrm>
            <a:off x="10579528" y="971781"/>
            <a:ext cx="325438" cy="252412"/>
          </a:xfrm>
          <a:custGeom>
            <a:avLst/>
            <a:gdLst>
              <a:gd name="T0" fmla="*/ 36 w 71"/>
              <a:gd name="T1" fmla="*/ 0 h 55"/>
              <a:gd name="T2" fmla="*/ 36 w 71"/>
              <a:gd name="T3" fmla="*/ 55 h 55"/>
              <a:gd name="T4" fmla="*/ 36 w 71"/>
              <a:gd name="T5" fmla="*/ 0 h 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71" h="55">
                <a:moveTo>
                  <a:pt x="36" y="0"/>
                </a:moveTo>
                <a:cubicBezTo>
                  <a:pt x="0" y="0"/>
                  <a:pt x="0" y="55"/>
                  <a:pt x="36" y="55"/>
                </a:cubicBezTo>
                <a:cubicBezTo>
                  <a:pt x="71" y="55"/>
                  <a:pt x="71" y="0"/>
                  <a:pt x="36" y="0"/>
                </a:cubicBezTo>
                <a:close/>
              </a:path>
            </a:pathLst>
          </a:custGeom>
          <a:solidFill>
            <a:srgbClr val="ECBA33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1048694" name="Freeform 22"/>
          <p:cNvSpPr/>
          <p:nvPr/>
        </p:nvSpPr>
        <p:spPr bwMode="auto">
          <a:xfrm>
            <a:off x="754812" y="3404071"/>
            <a:ext cx="323850" cy="250825"/>
          </a:xfrm>
          <a:custGeom>
            <a:avLst/>
            <a:gdLst>
              <a:gd name="T0" fmla="*/ 36 w 71"/>
              <a:gd name="T1" fmla="*/ 0 h 55"/>
              <a:gd name="T2" fmla="*/ 36 w 71"/>
              <a:gd name="T3" fmla="*/ 55 h 55"/>
              <a:gd name="T4" fmla="*/ 36 w 71"/>
              <a:gd name="T5" fmla="*/ 0 h 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71" h="55">
                <a:moveTo>
                  <a:pt x="36" y="0"/>
                </a:moveTo>
                <a:cubicBezTo>
                  <a:pt x="0" y="0"/>
                  <a:pt x="0" y="55"/>
                  <a:pt x="36" y="55"/>
                </a:cubicBezTo>
                <a:cubicBezTo>
                  <a:pt x="71" y="55"/>
                  <a:pt x="71" y="0"/>
                  <a:pt x="36" y="0"/>
                </a:cubicBezTo>
                <a:close/>
              </a:path>
            </a:pathLst>
          </a:custGeom>
          <a:solidFill>
            <a:srgbClr val="5FA7AF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1048695" name="Freeform 23"/>
          <p:cNvSpPr/>
          <p:nvPr/>
        </p:nvSpPr>
        <p:spPr bwMode="auto">
          <a:xfrm>
            <a:off x="1429161" y="1780036"/>
            <a:ext cx="323850" cy="246062"/>
          </a:xfrm>
          <a:custGeom>
            <a:avLst/>
            <a:gdLst>
              <a:gd name="T0" fmla="*/ 35 w 71"/>
              <a:gd name="T1" fmla="*/ 0 h 54"/>
              <a:gd name="T2" fmla="*/ 35 w 71"/>
              <a:gd name="T3" fmla="*/ 54 h 54"/>
              <a:gd name="T4" fmla="*/ 35 w 71"/>
              <a:gd name="T5" fmla="*/ 0 h 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71" h="54">
                <a:moveTo>
                  <a:pt x="35" y="0"/>
                </a:moveTo>
                <a:cubicBezTo>
                  <a:pt x="0" y="0"/>
                  <a:pt x="0" y="54"/>
                  <a:pt x="35" y="54"/>
                </a:cubicBezTo>
                <a:cubicBezTo>
                  <a:pt x="70" y="54"/>
                  <a:pt x="71" y="0"/>
                  <a:pt x="35" y="0"/>
                </a:cubicBezTo>
                <a:close/>
              </a:path>
            </a:pathLst>
          </a:custGeom>
          <a:solidFill>
            <a:srgbClr val="ECBA33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latin typeface="黑体" panose="02010609060101010101" charset="-122"/>
              <a:ea typeface="黑体" panose="02010609060101010101" charset="-122"/>
            </a:endParaRPr>
          </a:p>
        </p:txBody>
      </p:sp>
      <p:cxnSp>
        <p:nvCxnSpPr>
          <p:cNvPr id="3145732" name="直接连接符 25"/>
          <p:cNvCxnSpPr>
            <a:cxnSpLocks/>
          </p:cNvCxnSpPr>
          <p:nvPr/>
        </p:nvCxnSpPr>
        <p:spPr>
          <a:xfrm>
            <a:off x="4997662" y="2656606"/>
            <a:ext cx="2274026" cy="0"/>
          </a:xfrm>
          <a:prstGeom prst="line">
            <a:avLst/>
          </a:prstGeom>
          <a:ln>
            <a:solidFill>
              <a:srgbClr val="ECBA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8696" name="文本框 26"/>
          <p:cNvSpPr txBox="1"/>
          <p:nvPr/>
        </p:nvSpPr>
        <p:spPr>
          <a:xfrm>
            <a:off x="4934694" y="1591760"/>
            <a:ext cx="510129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altLang="zh-CN" sz="5400" b="1" dirty="0" smtClean="0">
                <a:ln w="76200"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Arial" panose="020B0604020202020204" pitchFamily="34" charset="0"/>
              </a:rPr>
              <a:t>Would like to</a:t>
            </a:r>
            <a:endParaRPr lang="en-US" altLang="zh-CN" sz="5400" b="1" dirty="0">
              <a:ln w="76200"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  <a:p>
            <a:endParaRPr lang="zh-CN" altLang="en-US" sz="6600" b="1" dirty="0">
              <a:ln w="76200"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grpSp>
        <p:nvGrpSpPr>
          <p:cNvPr id="49" name="组合 56"/>
          <p:cNvGrpSpPr/>
          <p:nvPr/>
        </p:nvGrpSpPr>
        <p:grpSpPr>
          <a:xfrm>
            <a:off x="623748" y="2715375"/>
            <a:ext cx="1610825" cy="1427250"/>
            <a:chOff x="2058420" y="3359881"/>
            <a:chExt cx="1189476" cy="1175254"/>
          </a:xfrm>
        </p:grpSpPr>
        <p:sp>
          <p:nvSpPr>
            <p:cNvPr id="1048697" name="Freeform 500"/>
            <p:cNvSpPr/>
            <p:nvPr/>
          </p:nvSpPr>
          <p:spPr bwMode="auto">
            <a:xfrm>
              <a:off x="2058420" y="3359881"/>
              <a:ext cx="1189476" cy="1175254"/>
            </a:xfrm>
            <a:prstGeom prst="ellipse">
              <a:avLst/>
            </a:prstGeom>
            <a:noFill/>
            <a:ln w="15875" cap="flat">
              <a:solidFill>
                <a:schemeClr val="accent1"/>
              </a:solidFill>
              <a:prstDash val="solid"/>
              <a:miter lim="800000"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黑体" panose="02010609060101010101" charset="-122"/>
                <a:ea typeface="黑体" panose="02010609060101010101" charset="-122"/>
              </a:endParaRPr>
            </a:p>
          </p:txBody>
        </p:sp>
        <p:grpSp>
          <p:nvGrpSpPr>
            <p:cNvPr id="50" name="组合 117"/>
            <p:cNvGrpSpPr/>
            <p:nvPr/>
          </p:nvGrpSpPr>
          <p:grpSpPr bwMode="auto">
            <a:xfrm>
              <a:off x="2347617" y="3886424"/>
              <a:ext cx="844864" cy="549098"/>
              <a:chOff x="0" y="0"/>
              <a:chExt cx="1635125" cy="1063625"/>
            </a:xfrm>
            <a:solidFill>
              <a:srgbClr val="333333"/>
            </a:solidFill>
          </p:grpSpPr>
          <p:sp>
            <p:nvSpPr>
              <p:cNvPr id="1048698" name="Line 18"/>
              <p:cNvSpPr>
                <a:spLocks noChangeShapeType="1"/>
              </p:cNvSpPr>
              <p:nvPr/>
            </p:nvSpPr>
            <p:spPr bwMode="auto">
              <a:xfrm>
                <a:off x="1535113" y="874713"/>
                <a:ext cx="1" cy="1"/>
              </a:xfrm>
              <a:prstGeom prst="line">
                <a:avLst/>
              </a:prstGeom>
              <a:grpFill/>
              <a:ln>
                <a:noFill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</a:pPr>
                <a:endParaRPr kumimoji="0" lang="zh-CN" altLang="zh-CN" sz="1800" b="0" i="0" u="none" strike="noStrike" kern="0" cap="none" spc="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黑体" panose="02010609060101010101" charset="-122"/>
                  <a:ea typeface="黑体" panose="02010609060101010101" charset="-122"/>
                  <a:sym typeface="宋体" panose="02010600030101010101" pitchFamily="2" charset="-122"/>
                </a:endParaRPr>
              </a:p>
            </p:txBody>
          </p:sp>
          <p:sp>
            <p:nvSpPr>
              <p:cNvPr id="1048699" name="Line 19"/>
              <p:cNvSpPr>
                <a:spLocks noChangeShapeType="1"/>
              </p:cNvSpPr>
              <p:nvPr/>
            </p:nvSpPr>
            <p:spPr bwMode="auto">
              <a:xfrm>
                <a:off x="1535113" y="874713"/>
                <a:ext cx="1" cy="1"/>
              </a:xfrm>
              <a:prstGeom prst="line">
                <a:avLst/>
              </a:prstGeom>
              <a:grpFill/>
              <a:ln>
                <a:noFill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</a:pPr>
                <a:endParaRPr kumimoji="0" lang="zh-CN" altLang="zh-CN" sz="1800" b="0" i="0" u="none" strike="noStrike" kern="0" cap="none" spc="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黑体" panose="02010609060101010101" charset="-122"/>
                  <a:ea typeface="黑体" panose="02010609060101010101" charset="-122"/>
                  <a:sym typeface="宋体" panose="02010600030101010101" pitchFamily="2" charset="-122"/>
                </a:endParaRPr>
              </a:p>
            </p:txBody>
          </p:sp>
          <p:sp>
            <p:nvSpPr>
              <p:cNvPr id="1048700" name="Freeform 20"/>
              <p:cNvSpPr>
                <a:spLocks noChangeArrowheads="1"/>
              </p:cNvSpPr>
              <p:nvPr/>
            </p:nvSpPr>
            <p:spPr bwMode="auto">
              <a:xfrm>
                <a:off x="233363" y="280988"/>
                <a:ext cx="1" cy="1"/>
              </a:xfrm>
              <a:custGeom>
                <a:avLst/>
                <a:gdLst>
                  <a:gd name="T0" fmla="*/ 0 w 1"/>
                  <a:gd name="T1" fmla="*/ 0 h 1"/>
                  <a:gd name="T2" fmla="*/ 0 w 1"/>
                  <a:gd name="T3" fmla="*/ 0 h 1"/>
                  <a:gd name="T4" fmla="*/ 0 w 1"/>
                  <a:gd name="T5" fmla="*/ 0 h 1"/>
                  <a:gd name="T6" fmla="*/ 0 w 1"/>
                  <a:gd name="T7" fmla="*/ 0 h 1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"/>
                  <a:gd name="T13" fmla="*/ 0 h 1"/>
                  <a:gd name="T14" fmla="*/ 1 w 1"/>
                  <a:gd name="T15" fmla="*/ 1 h 1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" h="1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</a:pPr>
                <a:endParaRPr kumimoji="0" lang="zh-CN" altLang="zh-CN" sz="1800" b="0" i="0" u="none" strike="noStrike" kern="0" cap="none" spc="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黑体" panose="02010609060101010101" charset="-122"/>
                  <a:ea typeface="黑体" panose="02010609060101010101" charset="-122"/>
                  <a:sym typeface="宋体" panose="02010600030101010101" pitchFamily="2" charset="-122"/>
                </a:endParaRPr>
              </a:p>
            </p:txBody>
          </p:sp>
          <p:sp>
            <p:nvSpPr>
              <p:cNvPr id="1048701" name="Freeform 21"/>
              <p:cNvSpPr>
                <a:spLocks noChangeArrowheads="1"/>
              </p:cNvSpPr>
              <p:nvPr/>
            </p:nvSpPr>
            <p:spPr bwMode="auto">
              <a:xfrm>
                <a:off x="563563" y="463550"/>
                <a:ext cx="61912" cy="111125"/>
              </a:xfrm>
              <a:custGeom>
                <a:avLst/>
                <a:gdLst>
                  <a:gd name="T0" fmla="*/ 0 w 22"/>
                  <a:gd name="T1" fmla="*/ 0 h 40"/>
                  <a:gd name="T2" fmla="*/ 0 w 22"/>
                  <a:gd name="T3" fmla="*/ 38 h 40"/>
                  <a:gd name="T4" fmla="*/ 22 w 22"/>
                  <a:gd name="T5" fmla="*/ 38 h 40"/>
                  <a:gd name="T6" fmla="*/ 22 w 22"/>
                  <a:gd name="T7" fmla="*/ 40 h 40"/>
                  <a:gd name="T8" fmla="*/ 22 w 22"/>
                  <a:gd name="T9" fmla="*/ 0 h 40"/>
                  <a:gd name="T10" fmla="*/ 0 w 22"/>
                  <a:gd name="T11" fmla="*/ 0 h 4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2"/>
                  <a:gd name="T19" fmla="*/ 0 h 40"/>
                  <a:gd name="T20" fmla="*/ 22 w 22"/>
                  <a:gd name="T21" fmla="*/ 40 h 4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2" h="40">
                    <a:moveTo>
                      <a:pt x="0" y="0"/>
                    </a:moveTo>
                    <a:cubicBezTo>
                      <a:pt x="0" y="38"/>
                      <a:pt x="0" y="38"/>
                      <a:pt x="0" y="38"/>
                    </a:cubicBezTo>
                    <a:cubicBezTo>
                      <a:pt x="2" y="38"/>
                      <a:pt x="19" y="38"/>
                      <a:pt x="22" y="38"/>
                    </a:cubicBezTo>
                    <a:cubicBezTo>
                      <a:pt x="22" y="40"/>
                      <a:pt x="22" y="40"/>
                      <a:pt x="22" y="40"/>
                    </a:cubicBezTo>
                    <a:cubicBezTo>
                      <a:pt x="22" y="0"/>
                      <a:pt x="22" y="0"/>
                      <a:pt x="22" y="0"/>
                    </a:cubicBezTo>
                    <a:cubicBezTo>
                      <a:pt x="17" y="1"/>
                      <a:pt x="3" y="0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</a:pPr>
                <a:endParaRPr kumimoji="0" lang="zh-CN" altLang="zh-CN" sz="1800" b="0" i="0" u="none" strike="noStrike" kern="0" cap="none" spc="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黑体" panose="02010609060101010101" charset="-122"/>
                  <a:ea typeface="黑体" panose="02010609060101010101" charset="-122"/>
                  <a:sym typeface="宋体" panose="02010600030101010101" pitchFamily="2" charset="-122"/>
                </a:endParaRPr>
              </a:p>
            </p:txBody>
          </p:sp>
          <p:sp>
            <p:nvSpPr>
              <p:cNvPr id="1048702" name="Freeform 22"/>
              <p:cNvSpPr>
                <a:spLocks noChangeArrowheads="1"/>
              </p:cNvSpPr>
              <p:nvPr/>
            </p:nvSpPr>
            <p:spPr bwMode="auto">
              <a:xfrm>
                <a:off x="563563" y="0"/>
                <a:ext cx="1071562" cy="781050"/>
              </a:xfrm>
              <a:custGeom>
                <a:avLst/>
                <a:gdLst>
                  <a:gd name="T0" fmla="*/ 357 w 386"/>
                  <a:gd name="T1" fmla="*/ 0 h 281"/>
                  <a:gd name="T2" fmla="*/ 28 w 386"/>
                  <a:gd name="T3" fmla="*/ 0 h 281"/>
                  <a:gd name="T4" fmla="*/ 0 w 386"/>
                  <a:gd name="T5" fmla="*/ 29 h 281"/>
                  <a:gd name="T6" fmla="*/ 0 w 386"/>
                  <a:gd name="T7" fmla="*/ 161 h 281"/>
                  <a:gd name="T8" fmla="*/ 22 w 386"/>
                  <a:gd name="T9" fmla="*/ 161 h 281"/>
                  <a:gd name="T10" fmla="*/ 22 w 386"/>
                  <a:gd name="T11" fmla="*/ 43 h 281"/>
                  <a:gd name="T12" fmla="*/ 47 w 386"/>
                  <a:gd name="T13" fmla="*/ 19 h 281"/>
                  <a:gd name="T14" fmla="*/ 339 w 386"/>
                  <a:gd name="T15" fmla="*/ 19 h 281"/>
                  <a:gd name="T16" fmla="*/ 365 w 386"/>
                  <a:gd name="T17" fmla="*/ 43 h 281"/>
                  <a:gd name="T18" fmla="*/ 365 w 386"/>
                  <a:gd name="T19" fmla="*/ 232 h 281"/>
                  <a:gd name="T20" fmla="*/ 339 w 386"/>
                  <a:gd name="T21" fmla="*/ 256 h 281"/>
                  <a:gd name="T22" fmla="*/ 47 w 386"/>
                  <a:gd name="T23" fmla="*/ 256 h 281"/>
                  <a:gd name="T24" fmla="*/ 22 w 386"/>
                  <a:gd name="T25" fmla="*/ 232 h 281"/>
                  <a:gd name="T26" fmla="*/ 22 w 386"/>
                  <a:gd name="T27" fmla="*/ 211 h 281"/>
                  <a:gd name="T28" fmla="*/ 0 w 386"/>
                  <a:gd name="T29" fmla="*/ 212 h 281"/>
                  <a:gd name="T30" fmla="*/ 0 w 386"/>
                  <a:gd name="T31" fmla="*/ 252 h 281"/>
                  <a:gd name="T32" fmla="*/ 28 w 386"/>
                  <a:gd name="T33" fmla="*/ 281 h 281"/>
                  <a:gd name="T34" fmla="*/ 357 w 386"/>
                  <a:gd name="T35" fmla="*/ 281 h 281"/>
                  <a:gd name="T36" fmla="*/ 386 w 386"/>
                  <a:gd name="T37" fmla="*/ 252 h 281"/>
                  <a:gd name="T38" fmla="*/ 386 w 386"/>
                  <a:gd name="T39" fmla="*/ 29 h 281"/>
                  <a:gd name="T40" fmla="*/ 357 w 386"/>
                  <a:gd name="T41" fmla="*/ 0 h 281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386"/>
                  <a:gd name="T64" fmla="*/ 0 h 281"/>
                  <a:gd name="T65" fmla="*/ 386 w 386"/>
                  <a:gd name="T66" fmla="*/ 281 h 281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386" h="281">
                    <a:moveTo>
                      <a:pt x="357" y="0"/>
                    </a:moveTo>
                    <a:cubicBezTo>
                      <a:pt x="28" y="0"/>
                      <a:pt x="28" y="0"/>
                      <a:pt x="28" y="0"/>
                    </a:cubicBezTo>
                    <a:cubicBezTo>
                      <a:pt x="13" y="0"/>
                      <a:pt x="0" y="13"/>
                      <a:pt x="0" y="29"/>
                    </a:cubicBezTo>
                    <a:cubicBezTo>
                      <a:pt x="0" y="161"/>
                      <a:pt x="0" y="161"/>
                      <a:pt x="0" y="161"/>
                    </a:cubicBezTo>
                    <a:cubicBezTo>
                      <a:pt x="5" y="162"/>
                      <a:pt x="17" y="161"/>
                      <a:pt x="22" y="161"/>
                    </a:cubicBezTo>
                    <a:cubicBezTo>
                      <a:pt x="22" y="43"/>
                      <a:pt x="22" y="43"/>
                      <a:pt x="22" y="43"/>
                    </a:cubicBezTo>
                    <a:cubicBezTo>
                      <a:pt x="22" y="30"/>
                      <a:pt x="33" y="19"/>
                      <a:pt x="47" y="19"/>
                    </a:cubicBezTo>
                    <a:cubicBezTo>
                      <a:pt x="339" y="19"/>
                      <a:pt x="339" y="19"/>
                      <a:pt x="339" y="19"/>
                    </a:cubicBezTo>
                    <a:cubicBezTo>
                      <a:pt x="354" y="19"/>
                      <a:pt x="365" y="30"/>
                      <a:pt x="365" y="43"/>
                    </a:cubicBezTo>
                    <a:cubicBezTo>
                      <a:pt x="365" y="232"/>
                      <a:pt x="365" y="232"/>
                      <a:pt x="365" y="232"/>
                    </a:cubicBezTo>
                    <a:cubicBezTo>
                      <a:pt x="365" y="245"/>
                      <a:pt x="354" y="256"/>
                      <a:pt x="339" y="256"/>
                    </a:cubicBezTo>
                    <a:cubicBezTo>
                      <a:pt x="47" y="256"/>
                      <a:pt x="47" y="256"/>
                      <a:pt x="47" y="256"/>
                    </a:cubicBezTo>
                    <a:cubicBezTo>
                      <a:pt x="33" y="256"/>
                      <a:pt x="22" y="245"/>
                      <a:pt x="22" y="232"/>
                    </a:cubicBezTo>
                    <a:cubicBezTo>
                      <a:pt x="22" y="211"/>
                      <a:pt x="22" y="211"/>
                      <a:pt x="22" y="211"/>
                    </a:cubicBezTo>
                    <a:cubicBezTo>
                      <a:pt x="19" y="211"/>
                      <a:pt x="7" y="212"/>
                      <a:pt x="0" y="212"/>
                    </a:cubicBezTo>
                    <a:cubicBezTo>
                      <a:pt x="0" y="252"/>
                      <a:pt x="0" y="252"/>
                      <a:pt x="0" y="252"/>
                    </a:cubicBezTo>
                    <a:cubicBezTo>
                      <a:pt x="0" y="268"/>
                      <a:pt x="13" y="281"/>
                      <a:pt x="28" y="281"/>
                    </a:cubicBezTo>
                    <a:cubicBezTo>
                      <a:pt x="357" y="281"/>
                      <a:pt x="357" y="281"/>
                      <a:pt x="357" y="281"/>
                    </a:cubicBezTo>
                    <a:cubicBezTo>
                      <a:pt x="373" y="281"/>
                      <a:pt x="386" y="268"/>
                      <a:pt x="386" y="252"/>
                    </a:cubicBezTo>
                    <a:cubicBezTo>
                      <a:pt x="386" y="29"/>
                      <a:pt x="386" y="29"/>
                      <a:pt x="386" y="29"/>
                    </a:cubicBezTo>
                    <a:cubicBezTo>
                      <a:pt x="386" y="13"/>
                      <a:pt x="373" y="0"/>
                      <a:pt x="357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</a:pPr>
                <a:endParaRPr kumimoji="0" lang="zh-CN" altLang="zh-CN" sz="1800" b="0" i="0" u="none" strike="noStrike" kern="0" cap="none" spc="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黑体" panose="02010609060101010101" charset="-122"/>
                  <a:ea typeface="黑体" panose="02010609060101010101" charset="-122"/>
                  <a:sym typeface="宋体" panose="02010600030101010101" pitchFamily="2" charset="-122"/>
                </a:endParaRPr>
              </a:p>
            </p:txBody>
          </p:sp>
          <p:sp>
            <p:nvSpPr>
              <p:cNvPr id="1048703" name="Freeform 23"/>
              <p:cNvSpPr>
                <a:spLocks noChangeArrowheads="1"/>
              </p:cNvSpPr>
              <p:nvPr/>
            </p:nvSpPr>
            <p:spPr bwMode="auto">
              <a:xfrm>
                <a:off x="0" y="58738"/>
                <a:ext cx="989012" cy="1004887"/>
              </a:xfrm>
              <a:custGeom>
                <a:avLst/>
                <a:gdLst>
                  <a:gd name="T0" fmla="*/ 25 w 356"/>
                  <a:gd name="T1" fmla="*/ 355 h 362"/>
                  <a:gd name="T2" fmla="*/ 138 w 356"/>
                  <a:gd name="T3" fmla="*/ 362 h 362"/>
                  <a:gd name="T4" fmla="*/ 146 w 356"/>
                  <a:gd name="T5" fmla="*/ 302 h 362"/>
                  <a:gd name="T6" fmla="*/ 171 w 356"/>
                  <a:gd name="T7" fmla="*/ 327 h 362"/>
                  <a:gd name="T8" fmla="*/ 172 w 356"/>
                  <a:gd name="T9" fmla="*/ 244 h 362"/>
                  <a:gd name="T10" fmla="*/ 242 w 356"/>
                  <a:gd name="T11" fmla="*/ 182 h 362"/>
                  <a:gd name="T12" fmla="*/ 296 w 356"/>
                  <a:gd name="T13" fmla="*/ 167 h 362"/>
                  <a:gd name="T14" fmla="*/ 305 w 356"/>
                  <a:gd name="T15" fmla="*/ 155 h 362"/>
                  <a:gd name="T16" fmla="*/ 347 w 356"/>
                  <a:gd name="T17" fmla="*/ 140 h 362"/>
                  <a:gd name="T18" fmla="*/ 353 w 356"/>
                  <a:gd name="T19" fmla="*/ 132 h 362"/>
                  <a:gd name="T20" fmla="*/ 347 w 356"/>
                  <a:gd name="T21" fmla="*/ 122 h 362"/>
                  <a:gd name="T22" fmla="*/ 318 w 356"/>
                  <a:gd name="T23" fmla="*/ 128 h 362"/>
                  <a:gd name="T24" fmla="*/ 320 w 356"/>
                  <a:gd name="T25" fmla="*/ 117 h 362"/>
                  <a:gd name="T26" fmla="*/ 305 w 356"/>
                  <a:gd name="T27" fmla="*/ 124 h 362"/>
                  <a:gd name="T28" fmla="*/ 214 w 356"/>
                  <a:gd name="T29" fmla="*/ 147 h 362"/>
                  <a:gd name="T30" fmla="*/ 188 w 356"/>
                  <a:gd name="T31" fmla="*/ 137 h 362"/>
                  <a:gd name="T32" fmla="*/ 169 w 356"/>
                  <a:gd name="T33" fmla="*/ 128 h 362"/>
                  <a:gd name="T34" fmla="*/ 120 w 356"/>
                  <a:gd name="T35" fmla="*/ 99 h 362"/>
                  <a:gd name="T36" fmla="*/ 123 w 356"/>
                  <a:gd name="T37" fmla="*/ 120 h 362"/>
                  <a:gd name="T38" fmla="*/ 140 w 356"/>
                  <a:gd name="T39" fmla="*/ 193 h 362"/>
                  <a:gd name="T40" fmla="*/ 143 w 356"/>
                  <a:gd name="T41" fmla="*/ 211 h 362"/>
                  <a:gd name="T42" fmla="*/ 146 w 356"/>
                  <a:gd name="T43" fmla="*/ 235 h 362"/>
                  <a:gd name="T44" fmla="*/ 146 w 356"/>
                  <a:gd name="T45" fmla="*/ 249 h 362"/>
                  <a:gd name="T46" fmla="*/ 146 w 356"/>
                  <a:gd name="T47" fmla="*/ 261 h 362"/>
                  <a:gd name="T48" fmla="*/ 118 w 356"/>
                  <a:gd name="T49" fmla="*/ 273 h 362"/>
                  <a:gd name="T50" fmla="*/ 123 w 356"/>
                  <a:gd name="T51" fmla="*/ 266 h 362"/>
                  <a:gd name="T52" fmla="*/ 131 w 356"/>
                  <a:gd name="T53" fmla="*/ 197 h 362"/>
                  <a:gd name="T54" fmla="*/ 119 w 356"/>
                  <a:gd name="T55" fmla="*/ 121 h 362"/>
                  <a:gd name="T56" fmla="*/ 120 w 356"/>
                  <a:gd name="T57" fmla="*/ 99 h 362"/>
                  <a:gd name="T58" fmla="*/ 124 w 356"/>
                  <a:gd name="T59" fmla="*/ 92 h 362"/>
                  <a:gd name="T60" fmla="*/ 146 w 356"/>
                  <a:gd name="T61" fmla="*/ 39 h 362"/>
                  <a:gd name="T62" fmla="*/ 86 w 356"/>
                  <a:gd name="T63" fmla="*/ 42 h 362"/>
                  <a:gd name="T64" fmla="*/ 85 w 356"/>
                  <a:gd name="T65" fmla="*/ 64 h 362"/>
                  <a:gd name="T66" fmla="*/ 87 w 356"/>
                  <a:gd name="T67" fmla="*/ 78 h 362"/>
                  <a:gd name="T68" fmla="*/ 84 w 356"/>
                  <a:gd name="T69" fmla="*/ 80 h 362"/>
                  <a:gd name="T70" fmla="*/ 101 w 356"/>
                  <a:gd name="T71" fmla="*/ 115 h 362"/>
                  <a:gd name="T72" fmla="*/ 110 w 356"/>
                  <a:gd name="T73" fmla="*/ 171 h 362"/>
                  <a:gd name="T74" fmla="*/ 81 w 356"/>
                  <a:gd name="T75" fmla="*/ 83 h 362"/>
                  <a:gd name="T76" fmla="*/ 84 w 356"/>
                  <a:gd name="T77" fmla="*/ 80 h 362"/>
                  <a:gd name="T78" fmla="*/ 70 w 356"/>
                  <a:gd name="T79" fmla="*/ 94 h 362"/>
                  <a:gd name="T80" fmla="*/ 19 w 356"/>
                  <a:gd name="T81" fmla="*/ 120 h 362"/>
                  <a:gd name="T82" fmla="*/ 9 w 356"/>
                  <a:gd name="T83" fmla="*/ 165 h 362"/>
                  <a:gd name="T84" fmla="*/ 8 w 356"/>
                  <a:gd name="T85" fmla="*/ 327 h 362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w 356"/>
                  <a:gd name="T130" fmla="*/ 0 h 362"/>
                  <a:gd name="T131" fmla="*/ 356 w 356"/>
                  <a:gd name="T132" fmla="*/ 362 h 362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T129" t="T130" r="T131" b="T132"/>
                <a:pathLst>
                  <a:path w="356" h="362">
                    <a:moveTo>
                      <a:pt x="16" y="327"/>
                    </a:moveTo>
                    <a:cubicBezTo>
                      <a:pt x="15" y="352"/>
                      <a:pt x="25" y="355"/>
                      <a:pt x="25" y="355"/>
                    </a:cubicBezTo>
                    <a:cubicBezTo>
                      <a:pt x="26" y="357"/>
                      <a:pt x="30" y="360"/>
                      <a:pt x="33" y="362"/>
                    </a:cubicBezTo>
                    <a:cubicBezTo>
                      <a:pt x="138" y="362"/>
                      <a:pt x="138" y="362"/>
                      <a:pt x="138" y="362"/>
                    </a:cubicBezTo>
                    <a:cubicBezTo>
                      <a:pt x="138" y="358"/>
                      <a:pt x="139" y="356"/>
                      <a:pt x="139" y="354"/>
                    </a:cubicBezTo>
                    <a:cubicBezTo>
                      <a:pt x="141" y="346"/>
                      <a:pt x="146" y="302"/>
                      <a:pt x="146" y="302"/>
                    </a:cubicBezTo>
                    <a:cubicBezTo>
                      <a:pt x="146" y="299"/>
                      <a:pt x="154" y="301"/>
                      <a:pt x="154" y="301"/>
                    </a:cubicBezTo>
                    <a:cubicBezTo>
                      <a:pt x="154" y="307"/>
                      <a:pt x="171" y="327"/>
                      <a:pt x="171" y="327"/>
                    </a:cubicBezTo>
                    <a:cubicBezTo>
                      <a:pt x="184" y="338"/>
                      <a:pt x="180" y="326"/>
                      <a:pt x="180" y="326"/>
                    </a:cubicBezTo>
                    <a:cubicBezTo>
                      <a:pt x="178" y="324"/>
                      <a:pt x="172" y="244"/>
                      <a:pt x="172" y="244"/>
                    </a:cubicBezTo>
                    <a:cubicBezTo>
                      <a:pt x="170" y="240"/>
                      <a:pt x="171" y="178"/>
                      <a:pt x="171" y="178"/>
                    </a:cubicBezTo>
                    <a:cubicBezTo>
                      <a:pt x="185" y="188"/>
                      <a:pt x="242" y="182"/>
                      <a:pt x="242" y="182"/>
                    </a:cubicBezTo>
                    <a:cubicBezTo>
                      <a:pt x="255" y="180"/>
                      <a:pt x="296" y="173"/>
                      <a:pt x="296" y="173"/>
                    </a:cubicBezTo>
                    <a:cubicBezTo>
                      <a:pt x="296" y="167"/>
                      <a:pt x="296" y="167"/>
                      <a:pt x="296" y="167"/>
                    </a:cubicBezTo>
                    <a:cubicBezTo>
                      <a:pt x="307" y="166"/>
                      <a:pt x="307" y="166"/>
                      <a:pt x="307" y="166"/>
                    </a:cubicBezTo>
                    <a:cubicBezTo>
                      <a:pt x="305" y="155"/>
                      <a:pt x="305" y="155"/>
                      <a:pt x="305" y="155"/>
                    </a:cubicBezTo>
                    <a:cubicBezTo>
                      <a:pt x="323" y="158"/>
                      <a:pt x="344" y="144"/>
                      <a:pt x="344" y="144"/>
                    </a:cubicBezTo>
                    <a:cubicBezTo>
                      <a:pt x="348" y="142"/>
                      <a:pt x="347" y="140"/>
                      <a:pt x="347" y="140"/>
                    </a:cubicBezTo>
                    <a:cubicBezTo>
                      <a:pt x="352" y="136"/>
                      <a:pt x="352" y="136"/>
                      <a:pt x="352" y="136"/>
                    </a:cubicBezTo>
                    <a:cubicBezTo>
                      <a:pt x="356" y="133"/>
                      <a:pt x="353" y="132"/>
                      <a:pt x="353" y="132"/>
                    </a:cubicBezTo>
                    <a:cubicBezTo>
                      <a:pt x="356" y="128"/>
                      <a:pt x="351" y="125"/>
                      <a:pt x="351" y="125"/>
                    </a:cubicBezTo>
                    <a:cubicBezTo>
                      <a:pt x="351" y="122"/>
                      <a:pt x="347" y="122"/>
                      <a:pt x="347" y="122"/>
                    </a:cubicBezTo>
                    <a:cubicBezTo>
                      <a:pt x="347" y="122"/>
                      <a:pt x="339" y="124"/>
                      <a:pt x="333" y="126"/>
                    </a:cubicBezTo>
                    <a:cubicBezTo>
                      <a:pt x="327" y="128"/>
                      <a:pt x="318" y="128"/>
                      <a:pt x="318" y="128"/>
                    </a:cubicBezTo>
                    <a:cubicBezTo>
                      <a:pt x="312" y="127"/>
                      <a:pt x="315" y="123"/>
                      <a:pt x="315" y="123"/>
                    </a:cubicBezTo>
                    <a:cubicBezTo>
                      <a:pt x="317" y="122"/>
                      <a:pt x="320" y="117"/>
                      <a:pt x="320" y="117"/>
                    </a:cubicBezTo>
                    <a:cubicBezTo>
                      <a:pt x="320" y="112"/>
                      <a:pt x="315" y="113"/>
                      <a:pt x="313" y="116"/>
                    </a:cubicBezTo>
                    <a:cubicBezTo>
                      <a:pt x="311" y="118"/>
                      <a:pt x="308" y="119"/>
                      <a:pt x="305" y="124"/>
                    </a:cubicBezTo>
                    <a:cubicBezTo>
                      <a:pt x="302" y="129"/>
                      <a:pt x="298" y="135"/>
                      <a:pt x="298" y="135"/>
                    </a:cubicBezTo>
                    <a:cubicBezTo>
                      <a:pt x="285" y="143"/>
                      <a:pt x="218" y="147"/>
                      <a:pt x="214" y="147"/>
                    </a:cubicBezTo>
                    <a:cubicBezTo>
                      <a:pt x="211" y="148"/>
                      <a:pt x="205" y="146"/>
                      <a:pt x="202" y="146"/>
                    </a:cubicBezTo>
                    <a:cubicBezTo>
                      <a:pt x="199" y="146"/>
                      <a:pt x="192" y="141"/>
                      <a:pt x="188" y="137"/>
                    </a:cubicBezTo>
                    <a:cubicBezTo>
                      <a:pt x="183" y="134"/>
                      <a:pt x="179" y="139"/>
                      <a:pt x="176" y="136"/>
                    </a:cubicBezTo>
                    <a:cubicBezTo>
                      <a:pt x="173" y="132"/>
                      <a:pt x="173" y="130"/>
                      <a:pt x="169" y="128"/>
                    </a:cubicBezTo>
                    <a:cubicBezTo>
                      <a:pt x="166" y="125"/>
                      <a:pt x="162" y="117"/>
                      <a:pt x="162" y="117"/>
                    </a:cubicBezTo>
                    <a:cubicBezTo>
                      <a:pt x="155" y="103"/>
                      <a:pt x="120" y="99"/>
                      <a:pt x="120" y="99"/>
                    </a:cubicBezTo>
                    <a:cubicBezTo>
                      <a:pt x="122" y="100"/>
                      <a:pt x="122" y="100"/>
                      <a:pt x="122" y="100"/>
                    </a:cubicBezTo>
                    <a:cubicBezTo>
                      <a:pt x="120" y="101"/>
                      <a:pt x="123" y="113"/>
                      <a:pt x="123" y="120"/>
                    </a:cubicBezTo>
                    <a:cubicBezTo>
                      <a:pt x="123" y="127"/>
                      <a:pt x="131" y="145"/>
                      <a:pt x="136" y="156"/>
                    </a:cubicBezTo>
                    <a:cubicBezTo>
                      <a:pt x="141" y="166"/>
                      <a:pt x="140" y="189"/>
                      <a:pt x="140" y="193"/>
                    </a:cubicBezTo>
                    <a:cubicBezTo>
                      <a:pt x="141" y="197"/>
                      <a:pt x="141" y="195"/>
                      <a:pt x="142" y="198"/>
                    </a:cubicBezTo>
                    <a:cubicBezTo>
                      <a:pt x="142" y="201"/>
                      <a:pt x="143" y="207"/>
                      <a:pt x="143" y="211"/>
                    </a:cubicBezTo>
                    <a:cubicBezTo>
                      <a:pt x="144" y="215"/>
                      <a:pt x="146" y="222"/>
                      <a:pt x="147" y="225"/>
                    </a:cubicBezTo>
                    <a:cubicBezTo>
                      <a:pt x="147" y="227"/>
                      <a:pt x="146" y="233"/>
                      <a:pt x="146" y="235"/>
                    </a:cubicBezTo>
                    <a:cubicBezTo>
                      <a:pt x="145" y="238"/>
                      <a:pt x="145" y="239"/>
                      <a:pt x="146" y="241"/>
                    </a:cubicBezTo>
                    <a:cubicBezTo>
                      <a:pt x="147" y="244"/>
                      <a:pt x="146" y="247"/>
                      <a:pt x="146" y="249"/>
                    </a:cubicBezTo>
                    <a:cubicBezTo>
                      <a:pt x="146" y="252"/>
                      <a:pt x="148" y="252"/>
                      <a:pt x="148" y="254"/>
                    </a:cubicBezTo>
                    <a:cubicBezTo>
                      <a:pt x="149" y="257"/>
                      <a:pt x="148" y="259"/>
                      <a:pt x="146" y="261"/>
                    </a:cubicBezTo>
                    <a:cubicBezTo>
                      <a:pt x="144" y="263"/>
                      <a:pt x="148" y="267"/>
                      <a:pt x="148" y="267"/>
                    </a:cubicBezTo>
                    <a:cubicBezTo>
                      <a:pt x="144" y="274"/>
                      <a:pt x="118" y="273"/>
                      <a:pt x="118" y="273"/>
                    </a:cubicBezTo>
                    <a:cubicBezTo>
                      <a:pt x="118" y="262"/>
                      <a:pt x="118" y="262"/>
                      <a:pt x="118" y="262"/>
                    </a:cubicBezTo>
                    <a:cubicBezTo>
                      <a:pt x="123" y="266"/>
                      <a:pt x="123" y="266"/>
                      <a:pt x="123" y="266"/>
                    </a:cubicBezTo>
                    <a:cubicBezTo>
                      <a:pt x="129" y="254"/>
                      <a:pt x="129" y="254"/>
                      <a:pt x="129" y="254"/>
                    </a:cubicBezTo>
                    <a:cubicBezTo>
                      <a:pt x="129" y="254"/>
                      <a:pt x="131" y="216"/>
                      <a:pt x="131" y="197"/>
                    </a:cubicBezTo>
                    <a:cubicBezTo>
                      <a:pt x="130" y="179"/>
                      <a:pt x="121" y="138"/>
                      <a:pt x="121" y="138"/>
                    </a:cubicBezTo>
                    <a:cubicBezTo>
                      <a:pt x="119" y="131"/>
                      <a:pt x="119" y="121"/>
                      <a:pt x="119" y="121"/>
                    </a:cubicBezTo>
                    <a:cubicBezTo>
                      <a:pt x="124" y="108"/>
                      <a:pt x="113" y="106"/>
                      <a:pt x="113" y="106"/>
                    </a:cubicBezTo>
                    <a:cubicBezTo>
                      <a:pt x="120" y="99"/>
                      <a:pt x="120" y="99"/>
                      <a:pt x="120" y="99"/>
                    </a:cubicBezTo>
                    <a:cubicBezTo>
                      <a:pt x="119" y="93"/>
                      <a:pt x="119" y="93"/>
                      <a:pt x="119" y="93"/>
                    </a:cubicBezTo>
                    <a:cubicBezTo>
                      <a:pt x="121" y="94"/>
                      <a:pt x="124" y="92"/>
                      <a:pt x="124" y="92"/>
                    </a:cubicBezTo>
                    <a:cubicBezTo>
                      <a:pt x="142" y="77"/>
                      <a:pt x="141" y="57"/>
                      <a:pt x="141" y="57"/>
                    </a:cubicBezTo>
                    <a:cubicBezTo>
                      <a:pt x="144" y="55"/>
                      <a:pt x="146" y="39"/>
                      <a:pt x="146" y="39"/>
                    </a:cubicBezTo>
                    <a:cubicBezTo>
                      <a:pt x="142" y="0"/>
                      <a:pt x="103" y="15"/>
                      <a:pt x="103" y="15"/>
                    </a:cubicBezTo>
                    <a:cubicBezTo>
                      <a:pt x="89" y="17"/>
                      <a:pt x="86" y="42"/>
                      <a:pt x="86" y="42"/>
                    </a:cubicBezTo>
                    <a:cubicBezTo>
                      <a:pt x="81" y="47"/>
                      <a:pt x="88" y="64"/>
                      <a:pt x="88" y="64"/>
                    </a:cubicBezTo>
                    <a:cubicBezTo>
                      <a:pt x="87" y="65"/>
                      <a:pt x="85" y="64"/>
                      <a:pt x="85" y="64"/>
                    </a:cubicBezTo>
                    <a:cubicBezTo>
                      <a:pt x="84" y="66"/>
                      <a:pt x="88" y="67"/>
                      <a:pt x="88" y="67"/>
                    </a:cubicBezTo>
                    <a:cubicBezTo>
                      <a:pt x="89" y="67"/>
                      <a:pt x="87" y="78"/>
                      <a:pt x="87" y="78"/>
                    </a:cubicBezTo>
                    <a:cubicBezTo>
                      <a:pt x="86" y="78"/>
                      <a:pt x="85" y="79"/>
                      <a:pt x="84" y="80"/>
                    </a:cubicBezTo>
                    <a:cubicBezTo>
                      <a:pt x="84" y="80"/>
                      <a:pt x="84" y="80"/>
                      <a:pt x="84" y="80"/>
                    </a:cubicBezTo>
                    <a:cubicBezTo>
                      <a:pt x="84" y="81"/>
                      <a:pt x="83" y="85"/>
                      <a:pt x="110" y="106"/>
                    </a:cubicBezTo>
                    <a:cubicBezTo>
                      <a:pt x="110" y="106"/>
                      <a:pt x="99" y="113"/>
                      <a:pt x="101" y="115"/>
                    </a:cubicBezTo>
                    <a:cubicBezTo>
                      <a:pt x="101" y="115"/>
                      <a:pt x="105" y="123"/>
                      <a:pt x="108" y="123"/>
                    </a:cubicBezTo>
                    <a:cubicBezTo>
                      <a:pt x="108" y="123"/>
                      <a:pt x="108" y="164"/>
                      <a:pt x="110" y="171"/>
                    </a:cubicBezTo>
                    <a:cubicBezTo>
                      <a:pt x="110" y="171"/>
                      <a:pt x="91" y="103"/>
                      <a:pt x="80" y="92"/>
                    </a:cubicBezTo>
                    <a:cubicBezTo>
                      <a:pt x="80" y="92"/>
                      <a:pt x="79" y="85"/>
                      <a:pt x="81" y="83"/>
                    </a:cubicBezTo>
                    <a:cubicBezTo>
                      <a:pt x="84" y="80"/>
                      <a:pt x="84" y="80"/>
                      <a:pt x="84" y="80"/>
                    </a:cubicBezTo>
                    <a:cubicBezTo>
                      <a:pt x="84" y="80"/>
                      <a:pt x="84" y="80"/>
                      <a:pt x="84" y="80"/>
                    </a:cubicBezTo>
                    <a:cubicBezTo>
                      <a:pt x="82" y="81"/>
                      <a:pt x="81" y="83"/>
                      <a:pt x="81" y="83"/>
                    </a:cubicBezTo>
                    <a:cubicBezTo>
                      <a:pt x="79" y="83"/>
                      <a:pt x="73" y="91"/>
                      <a:pt x="70" y="94"/>
                    </a:cubicBezTo>
                    <a:cubicBezTo>
                      <a:pt x="67" y="98"/>
                      <a:pt x="57" y="101"/>
                      <a:pt x="37" y="105"/>
                    </a:cubicBezTo>
                    <a:cubicBezTo>
                      <a:pt x="17" y="109"/>
                      <a:pt x="19" y="119"/>
                      <a:pt x="19" y="120"/>
                    </a:cubicBezTo>
                    <a:cubicBezTo>
                      <a:pt x="19" y="121"/>
                      <a:pt x="16" y="144"/>
                      <a:pt x="14" y="147"/>
                    </a:cubicBezTo>
                    <a:cubicBezTo>
                      <a:pt x="13" y="151"/>
                      <a:pt x="8" y="150"/>
                      <a:pt x="9" y="165"/>
                    </a:cubicBezTo>
                    <a:cubicBezTo>
                      <a:pt x="10" y="180"/>
                      <a:pt x="5" y="202"/>
                      <a:pt x="2" y="218"/>
                    </a:cubicBezTo>
                    <a:cubicBezTo>
                      <a:pt x="0" y="233"/>
                      <a:pt x="8" y="327"/>
                      <a:pt x="8" y="327"/>
                    </a:cubicBezTo>
                    <a:lnTo>
                      <a:pt x="16" y="327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</a:pPr>
                <a:endParaRPr kumimoji="0" lang="zh-CN" altLang="zh-CN" sz="1800" b="0" i="0" u="none" strike="noStrike" kern="0" cap="none" spc="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黑体" panose="02010609060101010101" charset="-122"/>
                  <a:ea typeface="黑体" panose="02010609060101010101" charset="-122"/>
                  <a:sym typeface="宋体" panose="02010600030101010101" pitchFamily="2" charset="-122"/>
                </a:endParaRPr>
              </a:p>
            </p:txBody>
          </p:sp>
          <p:sp>
            <p:nvSpPr>
              <p:cNvPr id="1048704" name="Freeform 24"/>
              <p:cNvSpPr>
                <a:spLocks noEditPoints="1" noChangeArrowheads="1"/>
              </p:cNvSpPr>
              <p:nvPr/>
            </p:nvSpPr>
            <p:spPr bwMode="auto">
              <a:xfrm>
                <a:off x="650875" y="74613"/>
                <a:ext cx="901700" cy="611187"/>
              </a:xfrm>
              <a:custGeom>
                <a:avLst/>
                <a:gdLst>
                  <a:gd name="T0" fmla="*/ 301 w 325"/>
                  <a:gd name="T1" fmla="*/ 0 h 220"/>
                  <a:gd name="T2" fmla="*/ 24 w 325"/>
                  <a:gd name="T3" fmla="*/ 0 h 220"/>
                  <a:gd name="T4" fmla="*/ 0 w 325"/>
                  <a:gd name="T5" fmla="*/ 23 h 220"/>
                  <a:gd name="T6" fmla="*/ 0 w 325"/>
                  <a:gd name="T7" fmla="*/ 133 h 220"/>
                  <a:gd name="T8" fmla="*/ 57 w 325"/>
                  <a:gd name="T9" fmla="*/ 122 h 220"/>
                  <a:gd name="T10" fmla="*/ 67 w 325"/>
                  <a:gd name="T11" fmla="*/ 107 h 220"/>
                  <a:gd name="T12" fmla="*/ 77 w 325"/>
                  <a:gd name="T13" fmla="*/ 101 h 220"/>
                  <a:gd name="T14" fmla="*/ 90 w 325"/>
                  <a:gd name="T15" fmla="*/ 110 h 220"/>
                  <a:gd name="T16" fmla="*/ 102 w 325"/>
                  <a:gd name="T17" fmla="*/ 113 h 220"/>
                  <a:gd name="T18" fmla="*/ 124 w 325"/>
                  <a:gd name="T19" fmla="*/ 117 h 220"/>
                  <a:gd name="T20" fmla="*/ 121 w 325"/>
                  <a:gd name="T21" fmla="*/ 137 h 220"/>
                  <a:gd name="T22" fmla="*/ 106 w 325"/>
                  <a:gd name="T23" fmla="*/ 149 h 220"/>
                  <a:gd name="T24" fmla="*/ 79 w 325"/>
                  <a:gd name="T25" fmla="*/ 156 h 220"/>
                  <a:gd name="T26" fmla="*/ 80 w 325"/>
                  <a:gd name="T27" fmla="*/ 164 h 220"/>
                  <a:gd name="T28" fmla="*/ 67 w 325"/>
                  <a:gd name="T29" fmla="*/ 166 h 220"/>
                  <a:gd name="T30" fmla="*/ 68 w 325"/>
                  <a:gd name="T31" fmla="*/ 173 h 220"/>
                  <a:gd name="T32" fmla="*/ 0 w 325"/>
                  <a:gd name="T33" fmla="*/ 183 h 220"/>
                  <a:gd name="T34" fmla="*/ 0 w 325"/>
                  <a:gd name="T35" fmla="*/ 191 h 220"/>
                  <a:gd name="T36" fmla="*/ 0 w 325"/>
                  <a:gd name="T37" fmla="*/ 198 h 220"/>
                  <a:gd name="T38" fmla="*/ 24 w 325"/>
                  <a:gd name="T39" fmla="*/ 220 h 220"/>
                  <a:gd name="T40" fmla="*/ 301 w 325"/>
                  <a:gd name="T41" fmla="*/ 220 h 220"/>
                  <a:gd name="T42" fmla="*/ 325 w 325"/>
                  <a:gd name="T43" fmla="*/ 198 h 220"/>
                  <a:gd name="T44" fmla="*/ 325 w 325"/>
                  <a:gd name="T45" fmla="*/ 23 h 220"/>
                  <a:gd name="T46" fmla="*/ 301 w 325"/>
                  <a:gd name="T47" fmla="*/ 0 h 220"/>
                  <a:gd name="T48" fmla="*/ 172 w 325"/>
                  <a:gd name="T49" fmla="*/ 95 h 220"/>
                  <a:gd name="T50" fmla="*/ 191 w 325"/>
                  <a:gd name="T51" fmla="*/ 79 h 220"/>
                  <a:gd name="T52" fmla="*/ 182 w 325"/>
                  <a:gd name="T53" fmla="*/ 68 h 220"/>
                  <a:gd name="T54" fmla="*/ 251 w 325"/>
                  <a:gd name="T55" fmla="*/ 31 h 220"/>
                  <a:gd name="T56" fmla="*/ 242 w 325"/>
                  <a:gd name="T57" fmla="*/ 24 h 220"/>
                  <a:gd name="T58" fmla="*/ 264 w 325"/>
                  <a:gd name="T59" fmla="*/ 16 h 220"/>
                  <a:gd name="T60" fmla="*/ 264 w 325"/>
                  <a:gd name="T61" fmla="*/ 48 h 220"/>
                  <a:gd name="T62" fmla="*/ 257 w 325"/>
                  <a:gd name="T63" fmla="*/ 37 h 220"/>
                  <a:gd name="T64" fmla="*/ 172 w 325"/>
                  <a:gd name="T65" fmla="*/ 95 h 220"/>
                  <a:gd name="T66" fmla="*/ 201 w 325"/>
                  <a:gd name="T67" fmla="*/ 205 h 220"/>
                  <a:gd name="T68" fmla="*/ 177 w 325"/>
                  <a:gd name="T69" fmla="*/ 205 h 220"/>
                  <a:gd name="T70" fmla="*/ 177 w 325"/>
                  <a:gd name="T71" fmla="*/ 120 h 220"/>
                  <a:gd name="T72" fmla="*/ 201 w 325"/>
                  <a:gd name="T73" fmla="*/ 120 h 220"/>
                  <a:gd name="T74" fmla="*/ 201 w 325"/>
                  <a:gd name="T75" fmla="*/ 205 h 220"/>
                  <a:gd name="T76" fmla="*/ 238 w 325"/>
                  <a:gd name="T77" fmla="*/ 205 h 220"/>
                  <a:gd name="T78" fmla="*/ 214 w 325"/>
                  <a:gd name="T79" fmla="*/ 205 h 220"/>
                  <a:gd name="T80" fmla="*/ 214 w 325"/>
                  <a:gd name="T81" fmla="*/ 98 h 220"/>
                  <a:gd name="T82" fmla="*/ 238 w 325"/>
                  <a:gd name="T83" fmla="*/ 98 h 220"/>
                  <a:gd name="T84" fmla="*/ 238 w 325"/>
                  <a:gd name="T85" fmla="*/ 205 h 220"/>
                  <a:gd name="T86" fmla="*/ 275 w 325"/>
                  <a:gd name="T87" fmla="*/ 205 h 220"/>
                  <a:gd name="T88" fmla="*/ 251 w 325"/>
                  <a:gd name="T89" fmla="*/ 205 h 220"/>
                  <a:gd name="T90" fmla="*/ 251 w 325"/>
                  <a:gd name="T91" fmla="*/ 66 h 220"/>
                  <a:gd name="T92" fmla="*/ 275 w 325"/>
                  <a:gd name="T93" fmla="*/ 66 h 220"/>
                  <a:gd name="T94" fmla="*/ 275 w 325"/>
                  <a:gd name="T95" fmla="*/ 205 h 220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w 325"/>
                  <a:gd name="T145" fmla="*/ 0 h 220"/>
                  <a:gd name="T146" fmla="*/ 325 w 325"/>
                  <a:gd name="T147" fmla="*/ 220 h 220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T144" t="T145" r="T146" b="T147"/>
                <a:pathLst>
                  <a:path w="325" h="220">
                    <a:moveTo>
                      <a:pt x="301" y="0"/>
                    </a:moveTo>
                    <a:cubicBezTo>
                      <a:pt x="24" y="0"/>
                      <a:pt x="24" y="0"/>
                      <a:pt x="24" y="0"/>
                    </a:cubicBezTo>
                    <a:cubicBezTo>
                      <a:pt x="11" y="0"/>
                      <a:pt x="0" y="10"/>
                      <a:pt x="0" y="23"/>
                    </a:cubicBezTo>
                    <a:cubicBezTo>
                      <a:pt x="0" y="133"/>
                      <a:pt x="0" y="133"/>
                      <a:pt x="0" y="133"/>
                    </a:cubicBezTo>
                    <a:cubicBezTo>
                      <a:pt x="14" y="132"/>
                      <a:pt x="47" y="129"/>
                      <a:pt x="57" y="122"/>
                    </a:cubicBezTo>
                    <a:cubicBezTo>
                      <a:pt x="57" y="122"/>
                      <a:pt x="64" y="110"/>
                      <a:pt x="67" y="107"/>
                    </a:cubicBezTo>
                    <a:cubicBezTo>
                      <a:pt x="67" y="107"/>
                      <a:pt x="68" y="107"/>
                      <a:pt x="77" y="101"/>
                    </a:cubicBezTo>
                    <a:cubicBezTo>
                      <a:pt x="77" y="101"/>
                      <a:pt x="91" y="96"/>
                      <a:pt x="90" y="110"/>
                    </a:cubicBezTo>
                    <a:cubicBezTo>
                      <a:pt x="90" y="110"/>
                      <a:pt x="86" y="122"/>
                      <a:pt x="102" y="113"/>
                    </a:cubicBezTo>
                    <a:cubicBezTo>
                      <a:pt x="102" y="113"/>
                      <a:pt x="118" y="105"/>
                      <a:pt x="124" y="117"/>
                    </a:cubicBezTo>
                    <a:cubicBezTo>
                      <a:pt x="124" y="117"/>
                      <a:pt x="134" y="131"/>
                      <a:pt x="121" y="137"/>
                    </a:cubicBezTo>
                    <a:cubicBezTo>
                      <a:pt x="121" y="137"/>
                      <a:pt x="116" y="144"/>
                      <a:pt x="106" y="149"/>
                    </a:cubicBezTo>
                    <a:cubicBezTo>
                      <a:pt x="106" y="149"/>
                      <a:pt x="90" y="155"/>
                      <a:pt x="79" y="156"/>
                    </a:cubicBezTo>
                    <a:cubicBezTo>
                      <a:pt x="80" y="164"/>
                      <a:pt x="80" y="164"/>
                      <a:pt x="80" y="164"/>
                    </a:cubicBezTo>
                    <a:cubicBezTo>
                      <a:pt x="67" y="166"/>
                      <a:pt x="67" y="166"/>
                      <a:pt x="67" y="166"/>
                    </a:cubicBezTo>
                    <a:cubicBezTo>
                      <a:pt x="68" y="173"/>
                      <a:pt x="68" y="173"/>
                      <a:pt x="68" y="173"/>
                    </a:cubicBezTo>
                    <a:cubicBezTo>
                      <a:pt x="68" y="173"/>
                      <a:pt x="8" y="183"/>
                      <a:pt x="0" y="183"/>
                    </a:cubicBezTo>
                    <a:cubicBezTo>
                      <a:pt x="0" y="191"/>
                      <a:pt x="0" y="191"/>
                      <a:pt x="0" y="191"/>
                    </a:cubicBezTo>
                    <a:cubicBezTo>
                      <a:pt x="0" y="198"/>
                      <a:pt x="0" y="198"/>
                      <a:pt x="0" y="198"/>
                    </a:cubicBezTo>
                    <a:cubicBezTo>
                      <a:pt x="0" y="210"/>
                      <a:pt x="11" y="220"/>
                      <a:pt x="24" y="220"/>
                    </a:cubicBezTo>
                    <a:cubicBezTo>
                      <a:pt x="301" y="220"/>
                      <a:pt x="301" y="220"/>
                      <a:pt x="301" y="220"/>
                    </a:cubicBezTo>
                    <a:cubicBezTo>
                      <a:pt x="314" y="220"/>
                      <a:pt x="325" y="210"/>
                      <a:pt x="325" y="198"/>
                    </a:cubicBezTo>
                    <a:cubicBezTo>
                      <a:pt x="325" y="23"/>
                      <a:pt x="325" y="23"/>
                      <a:pt x="325" y="23"/>
                    </a:cubicBezTo>
                    <a:cubicBezTo>
                      <a:pt x="325" y="10"/>
                      <a:pt x="314" y="0"/>
                      <a:pt x="301" y="0"/>
                    </a:cubicBezTo>
                    <a:close/>
                    <a:moveTo>
                      <a:pt x="172" y="95"/>
                    </a:moveTo>
                    <a:cubicBezTo>
                      <a:pt x="191" y="79"/>
                      <a:pt x="191" y="79"/>
                      <a:pt x="191" y="79"/>
                    </a:cubicBezTo>
                    <a:cubicBezTo>
                      <a:pt x="182" y="68"/>
                      <a:pt x="182" y="68"/>
                      <a:pt x="182" y="68"/>
                    </a:cubicBezTo>
                    <a:cubicBezTo>
                      <a:pt x="223" y="71"/>
                      <a:pt x="251" y="31"/>
                      <a:pt x="251" y="31"/>
                    </a:cubicBezTo>
                    <a:cubicBezTo>
                      <a:pt x="242" y="24"/>
                      <a:pt x="242" y="24"/>
                      <a:pt x="242" y="24"/>
                    </a:cubicBezTo>
                    <a:cubicBezTo>
                      <a:pt x="264" y="16"/>
                      <a:pt x="264" y="16"/>
                      <a:pt x="264" y="16"/>
                    </a:cubicBezTo>
                    <a:cubicBezTo>
                      <a:pt x="264" y="48"/>
                      <a:pt x="264" y="48"/>
                      <a:pt x="264" y="48"/>
                    </a:cubicBezTo>
                    <a:cubicBezTo>
                      <a:pt x="257" y="37"/>
                      <a:pt x="257" y="37"/>
                      <a:pt x="257" y="37"/>
                    </a:cubicBezTo>
                    <a:cubicBezTo>
                      <a:pt x="230" y="100"/>
                      <a:pt x="172" y="95"/>
                      <a:pt x="172" y="95"/>
                    </a:cubicBezTo>
                    <a:close/>
                    <a:moveTo>
                      <a:pt x="201" y="205"/>
                    </a:moveTo>
                    <a:cubicBezTo>
                      <a:pt x="177" y="205"/>
                      <a:pt x="177" y="205"/>
                      <a:pt x="177" y="205"/>
                    </a:cubicBezTo>
                    <a:cubicBezTo>
                      <a:pt x="177" y="120"/>
                      <a:pt x="177" y="120"/>
                      <a:pt x="177" y="120"/>
                    </a:cubicBezTo>
                    <a:cubicBezTo>
                      <a:pt x="201" y="120"/>
                      <a:pt x="201" y="120"/>
                      <a:pt x="201" y="120"/>
                    </a:cubicBezTo>
                    <a:lnTo>
                      <a:pt x="201" y="205"/>
                    </a:lnTo>
                    <a:close/>
                    <a:moveTo>
                      <a:pt x="238" y="205"/>
                    </a:moveTo>
                    <a:cubicBezTo>
                      <a:pt x="214" y="205"/>
                      <a:pt x="214" y="205"/>
                      <a:pt x="214" y="205"/>
                    </a:cubicBezTo>
                    <a:cubicBezTo>
                      <a:pt x="214" y="98"/>
                      <a:pt x="214" y="98"/>
                      <a:pt x="214" y="98"/>
                    </a:cubicBezTo>
                    <a:cubicBezTo>
                      <a:pt x="238" y="98"/>
                      <a:pt x="238" y="98"/>
                      <a:pt x="238" y="98"/>
                    </a:cubicBezTo>
                    <a:lnTo>
                      <a:pt x="238" y="205"/>
                    </a:lnTo>
                    <a:close/>
                    <a:moveTo>
                      <a:pt x="275" y="205"/>
                    </a:moveTo>
                    <a:cubicBezTo>
                      <a:pt x="251" y="205"/>
                      <a:pt x="251" y="205"/>
                      <a:pt x="251" y="205"/>
                    </a:cubicBezTo>
                    <a:cubicBezTo>
                      <a:pt x="251" y="66"/>
                      <a:pt x="251" y="66"/>
                      <a:pt x="251" y="66"/>
                    </a:cubicBezTo>
                    <a:cubicBezTo>
                      <a:pt x="275" y="66"/>
                      <a:pt x="275" y="66"/>
                      <a:pt x="275" y="66"/>
                    </a:cubicBezTo>
                    <a:lnTo>
                      <a:pt x="275" y="205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</a:pPr>
                <a:endParaRPr kumimoji="0" lang="zh-CN" altLang="zh-CN" sz="1800" b="0" i="0" u="none" strike="noStrike" kern="0" cap="none" spc="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黑体" panose="02010609060101010101" charset="-122"/>
                  <a:ea typeface="黑体" panose="02010609060101010101" charset="-122"/>
                  <a:sym typeface="宋体" panose="02010600030101010101" pitchFamily="2" charset="-122"/>
                </a:endParaRPr>
              </a:p>
            </p:txBody>
          </p:sp>
        </p:grpSp>
      </p:grpSp>
      <p:sp>
        <p:nvSpPr>
          <p:cNvPr id="1048705" name="Rectangle 13"/>
          <p:cNvSpPr>
            <a:spLocks noChangeArrowheads="1"/>
          </p:cNvSpPr>
          <p:nvPr/>
        </p:nvSpPr>
        <p:spPr bwMode="auto">
          <a:xfrm>
            <a:off x="4425795" y="4703846"/>
            <a:ext cx="3816451" cy="562332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algn="ctr"/>
            <a:r>
              <a:rPr lang="zh-CN" altLang="en-US" sz="2600">
                <a:solidFill>
                  <a:schemeClr val="bg1"/>
                </a:solidFill>
                <a:latin typeface="黑体" panose="02010609060101010101" charset="-122"/>
                <a:ea typeface="黑体" panose="02010609060101010101" charset="-122"/>
              </a:rPr>
              <a:t>S + Would like to + V1</a:t>
            </a:r>
            <a:r>
              <a:rPr lang="en-US" altLang="en-US" sz="2600">
                <a:solidFill>
                  <a:schemeClr val="bg1"/>
                </a:solidFill>
                <a:latin typeface="黑体" panose="02010609060101010101" charset="-122"/>
                <a:ea typeface="黑体" panose="02010609060101010101" charset="-122"/>
              </a:rPr>
              <a:t>. </a:t>
            </a:r>
            <a:endParaRPr lang="zh-CN" altLang="en-US" sz="2600">
              <a:solidFill>
                <a:schemeClr val="bg1"/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1048706" name="TextBox 1048705"/>
          <p:cNvSpPr txBox="1"/>
          <p:nvPr/>
        </p:nvSpPr>
        <p:spPr>
          <a:xfrm>
            <a:off x="2194981" y="3228845"/>
            <a:ext cx="9087016" cy="1384995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algn="just"/>
            <a:r>
              <a:rPr lang="en-GB" sz="2800" dirty="0">
                <a:solidFill>
                  <a:srgbClr val="000000"/>
                </a:solidFill>
              </a:rPr>
              <a:t>Would like to </a:t>
            </a:r>
            <a:r>
              <a:rPr lang="en-GB" sz="2800" dirty="0" err="1">
                <a:solidFill>
                  <a:srgbClr val="000000"/>
                </a:solidFill>
              </a:rPr>
              <a:t>artinya</a:t>
            </a:r>
            <a:r>
              <a:rPr lang="en-GB" sz="2800" dirty="0">
                <a:solidFill>
                  <a:srgbClr val="000000"/>
                </a:solidFill>
              </a:rPr>
              <a:t> </a:t>
            </a:r>
            <a:r>
              <a:rPr lang="en-GB" sz="2800" dirty="0" err="1">
                <a:solidFill>
                  <a:srgbClr val="000000"/>
                </a:solidFill>
              </a:rPr>
              <a:t>ingin</a:t>
            </a:r>
            <a:r>
              <a:rPr lang="en-GB" sz="2800" dirty="0">
                <a:solidFill>
                  <a:srgbClr val="000000"/>
                </a:solidFill>
              </a:rPr>
              <a:t>, </a:t>
            </a:r>
            <a:r>
              <a:rPr lang="en-GB" sz="2800" dirty="0" err="1" smtClean="0">
                <a:solidFill>
                  <a:srgbClr val="000000"/>
                </a:solidFill>
              </a:rPr>
              <a:t>mau</a:t>
            </a:r>
            <a:r>
              <a:rPr lang="id-ID" sz="2800" dirty="0" smtClean="0">
                <a:solidFill>
                  <a:srgbClr val="000000"/>
                </a:solidFill>
              </a:rPr>
              <a:t>,</a:t>
            </a:r>
            <a:r>
              <a:rPr lang="en-GB" sz="2800" dirty="0" smtClean="0">
                <a:solidFill>
                  <a:srgbClr val="000000"/>
                </a:solidFill>
              </a:rPr>
              <a:t> </a:t>
            </a:r>
            <a:r>
              <a:rPr lang="en-GB" sz="2800" dirty="0">
                <a:solidFill>
                  <a:srgbClr val="000000"/>
                </a:solidFill>
              </a:rPr>
              <a:t>yang </a:t>
            </a:r>
            <a:r>
              <a:rPr lang="en-GB" sz="2800" dirty="0" err="1">
                <a:solidFill>
                  <a:srgbClr val="000000"/>
                </a:solidFill>
              </a:rPr>
              <a:t>bisa</a:t>
            </a:r>
            <a:r>
              <a:rPr lang="en-GB" sz="2800" dirty="0">
                <a:solidFill>
                  <a:srgbClr val="000000"/>
                </a:solidFill>
              </a:rPr>
              <a:t> </a:t>
            </a:r>
            <a:r>
              <a:rPr lang="en-GB" sz="2800" dirty="0" err="1">
                <a:solidFill>
                  <a:srgbClr val="000000"/>
                </a:solidFill>
              </a:rPr>
              <a:t>berarti</a:t>
            </a:r>
            <a:r>
              <a:rPr lang="en-GB" sz="2800" dirty="0">
                <a:solidFill>
                  <a:srgbClr val="000000"/>
                </a:solidFill>
              </a:rPr>
              <a:t> </a:t>
            </a:r>
            <a:r>
              <a:rPr lang="en-GB" sz="2800" dirty="0" err="1">
                <a:solidFill>
                  <a:srgbClr val="000000"/>
                </a:solidFill>
              </a:rPr>
              <a:t>akan</a:t>
            </a:r>
            <a:r>
              <a:rPr lang="en-GB" sz="2800" dirty="0">
                <a:solidFill>
                  <a:srgbClr val="000000"/>
                </a:solidFill>
              </a:rPr>
              <a:t> </a:t>
            </a:r>
            <a:r>
              <a:rPr lang="en-GB" sz="2800" dirty="0" err="1">
                <a:solidFill>
                  <a:srgbClr val="000000"/>
                </a:solidFill>
              </a:rPr>
              <a:t>dan</a:t>
            </a:r>
            <a:r>
              <a:rPr lang="en-GB" sz="2800" dirty="0">
                <a:solidFill>
                  <a:srgbClr val="000000"/>
                </a:solidFill>
              </a:rPr>
              <a:t> </a:t>
            </a:r>
            <a:r>
              <a:rPr lang="en-GB" sz="2800" dirty="0" err="1">
                <a:solidFill>
                  <a:srgbClr val="000000"/>
                </a:solidFill>
              </a:rPr>
              <a:t>memiliki</a:t>
            </a:r>
            <a:r>
              <a:rPr lang="en-GB" sz="2800" dirty="0">
                <a:solidFill>
                  <a:srgbClr val="000000"/>
                </a:solidFill>
              </a:rPr>
              <a:t> </a:t>
            </a:r>
            <a:r>
              <a:rPr lang="en-GB" sz="2800" dirty="0" err="1">
                <a:solidFill>
                  <a:srgbClr val="000000"/>
                </a:solidFill>
              </a:rPr>
              <a:t>makna</a:t>
            </a:r>
            <a:r>
              <a:rPr lang="en-GB" sz="2800" dirty="0">
                <a:solidFill>
                  <a:srgbClr val="000000"/>
                </a:solidFill>
              </a:rPr>
              <a:t> yang </a:t>
            </a:r>
            <a:r>
              <a:rPr lang="en-GB" sz="2800" dirty="0" err="1">
                <a:solidFill>
                  <a:srgbClr val="000000"/>
                </a:solidFill>
              </a:rPr>
              <a:t>hampir</a:t>
            </a:r>
            <a:r>
              <a:rPr lang="en-GB" sz="2800" dirty="0">
                <a:solidFill>
                  <a:srgbClr val="000000"/>
                </a:solidFill>
              </a:rPr>
              <a:t> </a:t>
            </a:r>
            <a:r>
              <a:rPr lang="en-GB" sz="2800" dirty="0" err="1">
                <a:solidFill>
                  <a:srgbClr val="000000"/>
                </a:solidFill>
              </a:rPr>
              <a:t>sama</a:t>
            </a:r>
            <a:r>
              <a:rPr lang="en-GB" sz="2800" dirty="0">
                <a:solidFill>
                  <a:srgbClr val="000000"/>
                </a:solidFill>
              </a:rPr>
              <a:t> </a:t>
            </a:r>
            <a:r>
              <a:rPr lang="en-GB" sz="2800" dirty="0" err="1">
                <a:solidFill>
                  <a:srgbClr val="000000"/>
                </a:solidFill>
              </a:rPr>
              <a:t>dengan</a:t>
            </a:r>
            <a:r>
              <a:rPr lang="en-GB" sz="2800" dirty="0">
                <a:solidFill>
                  <a:srgbClr val="000000"/>
                </a:solidFill>
              </a:rPr>
              <a:t> be going to.</a:t>
            </a:r>
            <a:r>
              <a:rPr lang="en-US" sz="2800" dirty="0">
                <a:solidFill>
                  <a:srgbClr val="000000"/>
                </a:solidFill>
              </a:rPr>
              <a:t> </a:t>
            </a:r>
            <a:r>
              <a:rPr lang="en-US" sz="2800" dirty="0" err="1">
                <a:solidFill>
                  <a:srgbClr val="000000"/>
                </a:solidFill>
              </a:rPr>
              <a:t>Hanya</a:t>
            </a:r>
            <a:r>
              <a:rPr lang="en-US" sz="2800" dirty="0">
                <a:solidFill>
                  <a:srgbClr val="000000"/>
                </a:solidFill>
              </a:rPr>
              <a:t> </a:t>
            </a:r>
            <a:r>
              <a:rPr lang="en-US" sz="2800" dirty="0" err="1">
                <a:solidFill>
                  <a:srgbClr val="000000"/>
                </a:solidFill>
              </a:rPr>
              <a:t>saja</a:t>
            </a:r>
            <a:r>
              <a:rPr lang="en-US" sz="2800" dirty="0">
                <a:solidFill>
                  <a:srgbClr val="000000"/>
                </a:solidFill>
              </a:rPr>
              <a:t> would like to </a:t>
            </a:r>
            <a:r>
              <a:rPr lang="en-US" sz="2800" dirty="0" err="1">
                <a:solidFill>
                  <a:srgbClr val="000000"/>
                </a:solidFill>
              </a:rPr>
              <a:t>lebih</a:t>
            </a:r>
            <a:r>
              <a:rPr lang="en-US" sz="2800" dirty="0">
                <a:solidFill>
                  <a:srgbClr val="000000"/>
                </a:solidFill>
              </a:rPr>
              <a:t> </a:t>
            </a:r>
            <a:r>
              <a:rPr lang="en-US" sz="2800" dirty="0" err="1">
                <a:solidFill>
                  <a:srgbClr val="000000"/>
                </a:solidFill>
              </a:rPr>
              <a:t>sopan</a:t>
            </a:r>
            <a:r>
              <a:rPr lang="en-US" sz="2800" dirty="0">
                <a:solidFill>
                  <a:srgbClr val="000000"/>
                </a:solidFill>
              </a:rPr>
              <a:t>.</a:t>
            </a:r>
            <a:r>
              <a:rPr lang="en-GB" sz="2800" dirty="0">
                <a:solidFill>
                  <a:srgbClr val="000000"/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5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3145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486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07" name="MH_Entry_1"/>
          <p:cNvSpPr/>
          <p:nvPr>
            <p:custDataLst>
              <p:tags r:id="rId1"/>
            </p:custDataLst>
          </p:nvPr>
        </p:nvSpPr>
        <p:spPr>
          <a:xfrm>
            <a:off x="579916" y="84728"/>
            <a:ext cx="1713162" cy="49861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 fontScale="64722" lnSpcReduction="20000"/>
          </a:bodyPr>
          <a:lstStyle/>
          <a:p>
            <a:pPr algn="ctr">
              <a:lnSpc>
                <a:spcPct val="110000"/>
              </a:lnSpc>
            </a:pPr>
            <a:r>
              <a:rPr lang="en-US" altLang="zh-CN" sz="4200" spc="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Arial" panose="020B0604020202020204" pitchFamily="34" charset="0"/>
              </a:rPr>
              <a:t>Example</a:t>
            </a:r>
            <a:r>
              <a:rPr lang="en-US" altLang="zh-CN" spc="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endParaRPr lang="zh-CN" altLang="en-US" spc="2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1048708" name="Freeform 500"/>
          <p:cNvSpPr/>
          <p:nvPr/>
        </p:nvSpPr>
        <p:spPr bwMode="auto">
          <a:xfrm>
            <a:off x="124654" y="126306"/>
            <a:ext cx="427444" cy="422334"/>
          </a:xfrm>
          <a:prstGeom prst="roundRect">
            <a:avLst>
              <a:gd name="adj" fmla="val 50000"/>
            </a:avLst>
          </a:prstGeom>
          <a:noFill/>
          <a:ln w="19050" cap="flat">
            <a:solidFill>
              <a:srgbClr val="67318A"/>
            </a:solidFill>
            <a:prstDash val="solid"/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1048709" name="MH_Entry_1"/>
          <p:cNvSpPr/>
          <p:nvPr>
            <p:custDataLst>
              <p:tags r:id="rId2"/>
            </p:custDataLst>
          </p:nvPr>
        </p:nvSpPr>
        <p:spPr>
          <a:xfrm>
            <a:off x="98573" y="108817"/>
            <a:ext cx="485003" cy="498614"/>
          </a:xfrm>
          <a:prstGeom prst="roundRect">
            <a:avLst>
              <a:gd name="adj" fmla="val 27889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 fontScale="77857" lnSpcReduction="20000"/>
          </a:bodyPr>
          <a:lstStyle/>
          <a:p>
            <a:pPr algn="ctr">
              <a:lnSpc>
                <a:spcPct val="110000"/>
              </a:lnSpc>
            </a:pPr>
            <a:r>
              <a:rPr lang="en-US" altLang="zh-CN" sz="2800" spc="200" dirty="0">
                <a:solidFill>
                  <a:srgbClr val="333333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1</a:t>
            </a:r>
            <a:endParaRPr lang="zh-CN" altLang="en-US" sz="2800" spc="200" dirty="0">
              <a:solidFill>
                <a:srgbClr val="333333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cxnSp>
        <p:nvCxnSpPr>
          <p:cNvPr id="3145733" name="直接连接符 6"/>
          <p:cNvCxnSpPr>
            <a:cxnSpLocks/>
          </p:cNvCxnSpPr>
          <p:nvPr/>
        </p:nvCxnSpPr>
        <p:spPr>
          <a:xfrm>
            <a:off x="-10886" y="6800665"/>
            <a:ext cx="12206312" cy="0"/>
          </a:xfrm>
          <a:prstGeom prst="line">
            <a:avLst/>
          </a:prstGeom>
          <a:ln>
            <a:solidFill>
              <a:srgbClr val="67318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45734" name="直接连接符 7"/>
          <p:cNvCxnSpPr>
            <a:cxnSpLocks/>
          </p:cNvCxnSpPr>
          <p:nvPr/>
        </p:nvCxnSpPr>
        <p:spPr>
          <a:xfrm>
            <a:off x="2447180" y="353580"/>
            <a:ext cx="7340021" cy="0"/>
          </a:xfrm>
          <a:prstGeom prst="line">
            <a:avLst/>
          </a:prstGeom>
          <a:ln>
            <a:solidFill>
              <a:srgbClr val="67318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8710" name="矩形 8"/>
          <p:cNvSpPr/>
          <p:nvPr/>
        </p:nvSpPr>
        <p:spPr>
          <a:xfrm>
            <a:off x="7282861" y="6607932"/>
            <a:ext cx="4920382" cy="2000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/>
            <a:r>
              <a:rPr lang="en-US" altLang="zh-CN" sz="70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JOB SUMMARY REVIEW </a:t>
            </a:r>
            <a:endParaRPr lang="zh-CN" altLang="en-US" sz="7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1048711" name="Freeform 30"/>
          <p:cNvSpPr/>
          <p:nvPr/>
        </p:nvSpPr>
        <p:spPr bwMode="auto">
          <a:xfrm>
            <a:off x="10022899" y="145736"/>
            <a:ext cx="360025" cy="360025"/>
          </a:xfrm>
          <a:custGeom>
            <a:avLst/>
            <a:gdLst>
              <a:gd name="T0" fmla="*/ 252 w 298"/>
              <a:gd name="T1" fmla="*/ 182 h 298"/>
              <a:gd name="T2" fmla="*/ 117 w 298"/>
              <a:gd name="T3" fmla="*/ 46 h 298"/>
              <a:gd name="T4" fmla="*/ 46 w 298"/>
              <a:gd name="T5" fmla="*/ 117 h 298"/>
              <a:gd name="T6" fmla="*/ 181 w 298"/>
              <a:gd name="T7" fmla="*/ 253 h 298"/>
              <a:gd name="T8" fmla="*/ 252 w 298"/>
              <a:gd name="T9" fmla="*/ 182 h 2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98" h="298">
                <a:moveTo>
                  <a:pt x="252" y="182"/>
                </a:moveTo>
                <a:cubicBezTo>
                  <a:pt x="207" y="136"/>
                  <a:pt x="162" y="91"/>
                  <a:pt x="117" y="46"/>
                </a:cubicBezTo>
                <a:cubicBezTo>
                  <a:pt x="71" y="0"/>
                  <a:pt x="0" y="71"/>
                  <a:pt x="46" y="117"/>
                </a:cubicBezTo>
                <a:cubicBezTo>
                  <a:pt x="91" y="162"/>
                  <a:pt x="136" y="207"/>
                  <a:pt x="181" y="253"/>
                </a:cubicBezTo>
                <a:cubicBezTo>
                  <a:pt x="227" y="298"/>
                  <a:pt x="298" y="227"/>
                  <a:pt x="252" y="182"/>
                </a:cubicBezTo>
                <a:close/>
              </a:path>
            </a:pathLst>
          </a:custGeom>
          <a:solidFill>
            <a:srgbClr val="43245C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1048712" name="Freeform 12"/>
          <p:cNvSpPr/>
          <p:nvPr/>
        </p:nvSpPr>
        <p:spPr bwMode="auto">
          <a:xfrm>
            <a:off x="10551658" y="179929"/>
            <a:ext cx="276147" cy="276792"/>
          </a:xfrm>
          <a:custGeom>
            <a:avLst/>
            <a:gdLst>
              <a:gd name="T0" fmla="*/ 130 w 149"/>
              <a:gd name="T1" fmla="*/ 101 h 149"/>
              <a:gd name="T2" fmla="*/ 48 w 149"/>
              <a:gd name="T3" fmla="*/ 19 h 149"/>
              <a:gd name="T4" fmla="*/ 19 w 149"/>
              <a:gd name="T5" fmla="*/ 48 h 149"/>
              <a:gd name="T6" fmla="*/ 101 w 149"/>
              <a:gd name="T7" fmla="*/ 130 h 149"/>
              <a:gd name="T8" fmla="*/ 130 w 149"/>
              <a:gd name="T9" fmla="*/ 101 h 1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49" h="149">
                <a:moveTo>
                  <a:pt x="130" y="101"/>
                </a:moveTo>
                <a:cubicBezTo>
                  <a:pt x="103" y="74"/>
                  <a:pt x="75" y="46"/>
                  <a:pt x="48" y="19"/>
                </a:cubicBezTo>
                <a:cubicBezTo>
                  <a:pt x="29" y="0"/>
                  <a:pt x="0" y="29"/>
                  <a:pt x="19" y="48"/>
                </a:cubicBezTo>
                <a:cubicBezTo>
                  <a:pt x="46" y="76"/>
                  <a:pt x="74" y="103"/>
                  <a:pt x="101" y="130"/>
                </a:cubicBezTo>
                <a:cubicBezTo>
                  <a:pt x="120" y="149"/>
                  <a:pt x="149" y="120"/>
                  <a:pt x="130" y="101"/>
                </a:cubicBezTo>
                <a:close/>
              </a:path>
            </a:pathLst>
          </a:custGeom>
          <a:solidFill>
            <a:srgbClr val="5FA7AF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1048713" name="Freeform 14"/>
          <p:cNvSpPr/>
          <p:nvPr/>
        </p:nvSpPr>
        <p:spPr bwMode="auto">
          <a:xfrm>
            <a:off x="11024137" y="164142"/>
            <a:ext cx="204484" cy="204484"/>
          </a:xfrm>
          <a:custGeom>
            <a:avLst/>
            <a:gdLst>
              <a:gd name="T0" fmla="*/ 178 w 194"/>
              <a:gd name="T1" fmla="*/ 152 h 194"/>
              <a:gd name="T2" fmla="*/ 43 w 194"/>
              <a:gd name="T3" fmla="*/ 16 h 194"/>
              <a:gd name="T4" fmla="*/ 17 w 194"/>
              <a:gd name="T5" fmla="*/ 42 h 194"/>
              <a:gd name="T6" fmla="*/ 152 w 194"/>
              <a:gd name="T7" fmla="*/ 177 h 194"/>
              <a:gd name="T8" fmla="*/ 178 w 194"/>
              <a:gd name="T9" fmla="*/ 152 h 1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4" h="194">
                <a:moveTo>
                  <a:pt x="178" y="152"/>
                </a:moveTo>
                <a:cubicBezTo>
                  <a:pt x="133" y="106"/>
                  <a:pt x="88" y="61"/>
                  <a:pt x="43" y="16"/>
                </a:cubicBezTo>
                <a:cubicBezTo>
                  <a:pt x="26" y="0"/>
                  <a:pt x="0" y="25"/>
                  <a:pt x="17" y="42"/>
                </a:cubicBezTo>
                <a:cubicBezTo>
                  <a:pt x="62" y="87"/>
                  <a:pt x="107" y="132"/>
                  <a:pt x="152" y="177"/>
                </a:cubicBezTo>
                <a:cubicBezTo>
                  <a:pt x="169" y="194"/>
                  <a:pt x="194" y="168"/>
                  <a:pt x="178" y="152"/>
                </a:cubicBezTo>
                <a:close/>
              </a:path>
            </a:pathLst>
          </a:custGeom>
          <a:solidFill>
            <a:srgbClr val="A82630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1048714" name="Freeform 22"/>
          <p:cNvSpPr/>
          <p:nvPr/>
        </p:nvSpPr>
        <p:spPr bwMode="auto">
          <a:xfrm>
            <a:off x="11389041" y="224399"/>
            <a:ext cx="177288" cy="137311"/>
          </a:xfrm>
          <a:custGeom>
            <a:avLst/>
            <a:gdLst>
              <a:gd name="T0" fmla="*/ 36 w 71"/>
              <a:gd name="T1" fmla="*/ 0 h 55"/>
              <a:gd name="T2" fmla="*/ 36 w 71"/>
              <a:gd name="T3" fmla="*/ 55 h 55"/>
              <a:gd name="T4" fmla="*/ 36 w 71"/>
              <a:gd name="T5" fmla="*/ 0 h 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71" h="55">
                <a:moveTo>
                  <a:pt x="36" y="0"/>
                </a:moveTo>
                <a:cubicBezTo>
                  <a:pt x="0" y="0"/>
                  <a:pt x="0" y="55"/>
                  <a:pt x="36" y="55"/>
                </a:cubicBezTo>
                <a:cubicBezTo>
                  <a:pt x="71" y="55"/>
                  <a:pt x="71" y="0"/>
                  <a:pt x="36" y="0"/>
                </a:cubicBezTo>
                <a:close/>
              </a:path>
            </a:pathLst>
          </a:custGeom>
          <a:solidFill>
            <a:srgbClr val="5FA7AF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1048715" name="Freeform 23"/>
          <p:cNvSpPr/>
          <p:nvPr/>
        </p:nvSpPr>
        <p:spPr bwMode="auto">
          <a:xfrm>
            <a:off x="11833922" y="218147"/>
            <a:ext cx="177287" cy="134703"/>
          </a:xfrm>
          <a:custGeom>
            <a:avLst/>
            <a:gdLst>
              <a:gd name="T0" fmla="*/ 35 w 71"/>
              <a:gd name="T1" fmla="*/ 0 h 54"/>
              <a:gd name="T2" fmla="*/ 35 w 71"/>
              <a:gd name="T3" fmla="*/ 54 h 54"/>
              <a:gd name="T4" fmla="*/ 35 w 71"/>
              <a:gd name="T5" fmla="*/ 0 h 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71" h="54">
                <a:moveTo>
                  <a:pt x="35" y="0"/>
                </a:moveTo>
                <a:cubicBezTo>
                  <a:pt x="0" y="0"/>
                  <a:pt x="0" y="54"/>
                  <a:pt x="35" y="54"/>
                </a:cubicBezTo>
                <a:cubicBezTo>
                  <a:pt x="70" y="54"/>
                  <a:pt x="71" y="0"/>
                  <a:pt x="35" y="0"/>
                </a:cubicBezTo>
                <a:close/>
              </a:path>
            </a:pathLst>
          </a:custGeom>
          <a:solidFill>
            <a:srgbClr val="ECBA33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1048716" name="矩形 32"/>
          <p:cNvSpPr/>
          <p:nvPr/>
        </p:nvSpPr>
        <p:spPr>
          <a:xfrm>
            <a:off x="1133534" y="1620531"/>
            <a:ext cx="4665327" cy="5151979"/>
          </a:xfrm>
          <a:prstGeom prst="rect">
            <a:avLst/>
          </a:prstGeom>
          <a:noFill/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1048717" name="矩形 33"/>
          <p:cNvSpPr/>
          <p:nvPr/>
        </p:nvSpPr>
        <p:spPr>
          <a:xfrm rot="1266994">
            <a:off x="964261" y="1224360"/>
            <a:ext cx="4931583" cy="633268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1048718" name="Rectangle 1048717"/>
          <p:cNvSpPr/>
          <p:nvPr/>
        </p:nvSpPr>
        <p:spPr>
          <a:xfrm>
            <a:off x="-10885" y="2394738"/>
            <a:ext cx="5590242" cy="4377772"/>
          </a:xfrm>
          <a:prstGeom prst="rect">
            <a:avLst/>
          </a:prstGeom>
          <a:noFill/>
          <a:ln w="25400">
            <a:solidFill>
              <a:srgbClr val="C0C0C0"/>
            </a:solidFill>
          </a:ln>
        </p:spPr>
        <p:txBody>
          <a:bodyPr anchor="ctr"/>
          <a:lstStyle/>
          <a:p>
            <a:pPr algn="ctr"/>
            <a:r>
              <a:rPr lang="en-GB" sz="2500"/>
              <a:t>(+) Father would like to stay in Jakarta next month.</a:t>
            </a:r>
          </a:p>
          <a:p>
            <a:pPr algn="ctr"/>
            <a:r>
              <a:rPr lang="en-GB" sz="2500"/>
              <a:t>    (-) Father would not like to stay in Jakarta next month.</a:t>
            </a:r>
          </a:p>
          <a:p>
            <a:pPr algn="ctr"/>
            <a:r>
              <a:rPr lang="en-GB" sz="2500"/>
              <a:t>    (?) Would Father like to stay in Jakarta next month? Yes, he would./ No, he would    	not.</a:t>
            </a:r>
          </a:p>
        </p:txBody>
      </p:sp>
      <p:sp>
        <p:nvSpPr>
          <p:cNvPr id="1048719" name="Rectangle 1048718"/>
          <p:cNvSpPr/>
          <p:nvPr/>
        </p:nvSpPr>
        <p:spPr>
          <a:xfrm>
            <a:off x="7154911" y="870737"/>
            <a:ext cx="4915770" cy="5413959"/>
          </a:xfrm>
          <a:prstGeom prst="rect">
            <a:avLst/>
          </a:prstGeom>
          <a:noFill/>
          <a:ln w="25400">
            <a:solidFill>
              <a:srgbClr val="FFCC99"/>
            </a:solidFill>
            <a:prstDash val="solid"/>
          </a:ln>
        </p:spPr>
        <p:txBody>
          <a:bodyPr anchor="ctr"/>
          <a:lstStyle/>
          <a:p>
            <a:pPr algn="ctr"/>
            <a:endParaRPr lang="en-GB"/>
          </a:p>
        </p:txBody>
      </p:sp>
      <p:sp>
        <p:nvSpPr>
          <p:cNvPr id="1048720" name="Rectangle 1048719"/>
          <p:cNvSpPr/>
          <p:nvPr/>
        </p:nvSpPr>
        <p:spPr>
          <a:xfrm rot="21123298">
            <a:off x="7355258" y="835922"/>
            <a:ext cx="4863887" cy="5655736"/>
          </a:xfrm>
          <a:prstGeom prst="rect">
            <a:avLst/>
          </a:prstGeom>
          <a:solidFill>
            <a:srgbClr val="FFE5E5"/>
          </a:solidFill>
          <a:ln w="25400">
            <a:noFill/>
            <a:prstDash val="solid"/>
          </a:ln>
        </p:spPr>
        <p:txBody>
          <a:bodyPr anchor="ctr"/>
          <a:lstStyle/>
          <a:p>
            <a:pPr algn="ctr"/>
            <a:endParaRPr lang="en-GB"/>
          </a:p>
        </p:txBody>
      </p:sp>
      <p:sp>
        <p:nvSpPr>
          <p:cNvPr id="1048721" name="Rectangle 1048720"/>
          <p:cNvSpPr/>
          <p:nvPr/>
        </p:nvSpPr>
        <p:spPr>
          <a:xfrm>
            <a:off x="6243415" y="961346"/>
            <a:ext cx="5382712" cy="5811163"/>
          </a:xfrm>
          <a:prstGeom prst="rect">
            <a:avLst/>
          </a:prstGeom>
          <a:noFill/>
          <a:ln w="25400">
            <a:solidFill>
              <a:srgbClr val="FFCC99"/>
            </a:solidFill>
          </a:ln>
        </p:spPr>
        <p:txBody>
          <a:bodyPr anchor="ctr"/>
          <a:lstStyle/>
          <a:p>
            <a:pPr algn="ctr"/>
            <a:r>
              <a:rPr lang="en-GB" sz="2800"/>
              <a:t> (+) We would like to get married on April 25.</a:t>
            </a:r>
          </a:p>
          <a:p>
            <a:pPr algn="ctr"/>
            <a:r>
              <a:rPr lang="en-GB" sz="2800"/>
              <a:t>    (-) We would not like to get married on April 25.</a:t>
            </a:r>
          </a:p>
          <a:p>
            <a:pPr algn="ctr"/>
            <a:r>
              <a:rPr lang="en-GB" sz="2800"/>
              <a:t>    (?)  Would we like to get married on April 25? Yes, We would./No, We would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22" name="MH_Entry_1"/>
          <p:cNvSpPr/>
          <p:nvPr>
            <p:custDataLst>
              <p:tags r:id="rId1"/>
            </p:custDataLst>
          </p:nvPr>
        </p:nvSpPr>
        <p:spPr>
          <a:xfrm>
            <a:off x="579916" y="84728"/>
            <a:ext cx="1713162" cy="49861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 fontScale="64722" lnSpcReduction="20000"/>
          </a:bodyPr>
          <a:lstStyle/>
          <a:p>
            <a:pPr algn="ctr">
              <a:lnSpc>
                <a:spcPct val="110000"/>
              </a:lnSpc>
            </a:pPr>
            <a:r>
              <a:rPr lang="en-US" altLang="zh-CN" sz="4200" spc="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Arial" panose="020B0604020202020204" pitchFamily="34" charset="0"/>
              </a:rPr>
              <a:t>Example</a:t>
            </a:r>
            <a:r>
              <a:rPr lang="en-US" altLang="zh-CN" spc="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endParaRPr lang="zh-CN" altLang="en-US" spc="2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1048723" name="Freeform 500"/>
          <p:cNvSpPr/>
          <p:nvPr/>
        </p:nvSpPr>
        <p:spPr bwMode="auto">
          <a:xfrm>
            <a:off x="124654" y="126306"/>
            <a:ext cx="427444" cy="422334"/>
          </a:xfrm>
          <a:prstGeom prst="roundRect">
            <a:avLst>
              <a:gd name="adj" fmla="val 50000"/>
            </a:avLst>
          </a:prstGeom>
          <a:noFill/>
          <a:ln w="19050" cap="flat">
            <a:solidFill>
              <a:srgbClr val="67318A"/>
            </a:solidFill>
            <a:prstDash val="solid"/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1048724" name="MH_Entry_1"/>
          <p:cNvSpPr/>
          <p:nvPr>
            <p:custDataLst>
              <p:tags r:id="rId2"/>
            </p:custDataLst>
          </p:nvPr>
        </p:nvSpPr>
        <p:spPr>
          <a:xfrm>
            <a:off x="98573" y="108817"/>
            <a:ext cx="485003" cy="498614"/>
          </a:xfrm>
          <a:prstGeom prst="roundRect">
            <a:avLst>
              <a:gd name="adj" fmla="val 27889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 fontScale="77857" lnSpcReduction="20000"/>
          </a:bodyPr>
          <a:lstStyle/>
          <a:p>
            <a:pPr algn="ctr">
              <a:lnSpc>
                <a:spcPct val="110000"/>
              </a:lnSpc>
            </a:pPr>
            <a:r>
              <a:rPr lang="en-US" altLang="zh-CN" sz="2800" spc="200" dirty="0">
                <a:solidFill>
                  <a:srgbClr val="333333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1</a:t>
            </a:r>
            <a:endParaRPr lang="zh-CN" altLang="en-US" sz="2800" spc="200" dirty="0">
              <a:solidFill>
                <a:srgbClr val="333333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cxnSp>
        <p:nvCxnSpPr>
          <p:cNvPr id="3145735" name="直接连接符 6"/>
          <p:cNvCxnSpPr>
            <a:cxnSpLocks/>
          </p:cNvCxnSpPr>
          <p:nvPr/>
        </p:nvCxnSpPr>
        <p:spPr>
          <a:xfrm>
            <a:off x="-10886" y="6800665"/>
            <a:ext cx="12206312" cy="0"/>
          </a:xfrm>
          <a:prstGeom prst="line">
            <a:avLst/>
          </a:prstGeom>
          <a:ln>
            <a:solidFill>
              <a:srgbClr val="67318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45736" name="直接连接符 7"/>
          <p:cNvCxnSpPr>
            <a:cxnSpLocks/>
          </p:cNvCxnSpPr>
          <p:nvPr/>
        </p:nvCxnSpPr>
        <p:spPr>
          <a:xfrm>
            <a:off x="2447180" y="353580"/>
            <a:ext cx="7340021" cy="0"/>
          </a:xfrm>
          <a:prstGeom prst="line">
            <a:avLst/>
          </a:prstGeom>
          <a:ln>
            <a:solidFill>
              <a:srgbClr val="67318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8725" name="矩形 8"/>
          <p:cNvSpPr/>
          <p:nvPr/>
        </p:nvSpPr>
        <p:spPr>
          <a:xfrm>
            <a:off x="7282861" y="6607932"/>
            <a:ext cx="4920382" cy="2000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/>
            <a:r>
              <a:rPr lang="en-US" altLang="zh-CN" sz="70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JOB SUMMARY REVIEW </a:t>
            </a:r>
            <a:endParaRPr lang="zh-CN" altLang="en-US" sz="7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1048726" name="Freeform 30"/>
          <p:cNvSpPr/>
          <p:nvPr/>
        </p:nvSpPr>
        <p:spPr bwMode="auto">
          <a:xfrm>
            <a:off x="10022899" y="145736"/>
            <a:ext cx="360025" cy="360025"/>
          </a:xfrm>
          <a:custGeom>
            <a:avLst/>
            <a:gdLst>
              <a:gd name="T0" fmla="*/ 252 w 298"/>
              <a:gd name="T1" fmla="*/ 182 h 298"/>
              <a:gd name="T2" fmla="*/ 117 w 298"/>
              <a:gd name="T3" fmla="*/ 46 h 298"/>
              <a:gd name="T4" fmla="*/ 46 w 298"/>
              <a:gd name="T5" fmla="*/ 117 h 298"/>
              <a:gd name="T6" fmla="*/ 181 w 298"/>
              <a:gd name="T7" fmla="*/ 253 h 298"/>
              <a:gd name="T8" fmla="*/ 252 w 298"/>
              <a:gd name="T9" fmla="*/ 182 h 2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98" h="298">
                <a:moveTo>
                  <a:pt x="252" y="182"/>
                </a:moveTo>
                <a:cubicBezTo>
                  <a:pt x="207" y="136"/>
                  <a:pt x="162" y="91"/>
                  <a:pt x="117" y="46"/>
                </a:cubicBezTo>
                <a:cubicBezTo>
                  <a:pt x="71" y="0"/>
                  <a:pt x="0" y="71"/>
                  <a:pt x="46" y="117"/>
                </a:cubicBezTo>
                <a:cubicBezTo>
                  <a:pt x="91" y="162"/>
                  <a:pt x="136" y="207"/>
                  <a:pt x="181" y="253"/>
                </a:cubicBezTo>
                <a:cubicBezTo>
                  <a:pt x="227" y="298"/>
                  <a:pt x="298" y="227"/>
                  <a:pt x="252" y="182"/>
                </a:cubicBezTo>
                <a:close/>
              </a:path>
            </a:pathLst>
          </a:custGeom>
          <a:solidFill>
            <a:srgbClr val="43245C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1048727" name="Freeform 12"/>
          <p:cNvSpPr/>
          <p:nvPr/>
        </p:nvSpPr>
        <p:spPr bwMode="auto">
          <a:xfrm>
            <a:off x="10551658" y="179929"/>
            <a:ext cx="276147" cy="276792"/>
          </a:xfrm>
          <a:custGeom>
            <a:avLst/>
            <a:gdLst>
              <a:gd name="T0" fmla="*/ 130 w 149"/>
              <a:gd name="T1" fmla="*/ 101 h 149"/>
              <a:gd name="T2" fmla="*/ 48 w 149"/>
              <a:gd name="T3" fmla="*/ 19 h 149"/>
              <a:gd name="T4" fmla="*/ 19 w 149"/>
              <a:gd name="T5" fmla="*/ 48 h 149"/>
              <a:gd name="T6" fmla="*/ 101 w 149"/>
              <a:gd name="T7" fmla="*/ 130 h 149"/>
              <a:gd name="T8" fmla="*/ 130 w 149"/>
              <a:gd name="T9" fmla="*/ 101 h 1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49" h="149">
                <a:moveTo>
                  <a:pt x="130" y="101"/>
                </a:moveTo>
                <a:cubicBezTo>
                  <a:pt x="103" y="74"/>
                  <a:pt x="75" y="46"/>
                  <a:pt x="48" y="19"/>
                </a:cubicBezTo>
                <a:cubicBezTo>
                  <a:pt x="29" y="0"/>
                  <a:pt x="0" y="29"/>
                  <a:pt x="19" y="48"/>
                </a:cubicBezTo>
                <a:cubicBezTo>
                  <a:pt x="46" y="76"/>
                  <a:pt x="74" y="103"/>
                  <a:pt x="101" y="130"/>
                </a:cubicBezTo>
                <a:cubicBezTo>
                  <a:pt x="120" y="149"/>
                  <a:pt x="149" y="120"/>
                  <a:pt x="130" y="101"/>
                </a:cubicBezTo>
                <a:close/>
              </a:path>
            </a:pathLst>
          </a:custGeom>
          <a:solidFill>
            <a:srgbClr val="5FA7AF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1048728" name="Freeform 14"/>
          <p:cNvSpPr/>
          <p:nvPr/>
        </p:nvSpPr>
        <p:spPr bwMode="auto">
          <a:xfrm>
            <a:off x="11024137" y="164142"/>
            <a:ext cx="204484" cy="204484"/>
          </a:xfrm>
          <a:custGeom>
            <a:avLst/>
            <a:gdLst>
              <a:gd name="T0" fmla="*/ 178 w 194"/>
              <a:gd name="T1" fmla="*/ 152 h 194"/>
              <a:gd name="T2" fmla="*/ 43 w 194"/>
              <a:gd name="T3" fmla="*/ 16 h 194"/>
              <a:gd name="T4" fmla="*/ 17 w 194"/>
              <a:gd name="T5" fmla="*/ 42 h 194"/>
              <a:gd name="T6" fmla="*/ 152 w 194"/>
              <a:gd name="T7" fmla="*/ 177 h 194"/>
              <a:gd name="T8" fmla="*/ 178 w 194"/>
              <a:gd name="T9" fmla="*/ 152 h 1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4" h="194">
                <a:moveTo>
                  <a:pt x="178" y="152"/>
                </a:moveTo>
                <a:cubicBezTo>
                  <a:pt x="133" y="106"/>
                  <a:pt x="88" y="61"/>
                  <a:pt x="43" y="16"/>
                </a:cubicBezTo>
                <a:cubicBezTo>
                  <a:pt x="26" y="0"/>
                  <a:pt x="0" y="25"/>
                  <a:pt x="17" y="42"/>
                </a:cubicBezTo>
                <a:cubicBezTo>
                  <a:pt x="62" y="87"/>
                  <a:pt x="107" y="132"/>
                  <a:pt x="152" y="177"/>
                </a:cubicBezTo>
                <a:cubicBezTo>
                  <a:pt x="169" y="194"/>
                  <a:pt x="194" y="168"/>
                  <a:pt x="178" y="152"/>
                </a:cubicBezTo>
                <a:close/>
              </a:path>
            </a:pathLst>
          </a:custGeom>
          <a:solidFill>
            <a:srgbClr val="A82630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1048729" name="Freeform 22"/>
          <p:cNvSpPr/>
          <p:nvPr/>
        </p:nvSpPr>
        <p:spPr bwMode="auto">
          <a:xfrm>
            <a:off x="11389041" y="224399"/>
            <a:ext cx="177288" cy="137311"/>
          </a:xfrm>
          <a:custGeom>
            <a:avLst/>
            <a:gdLst>
              <a:gd name="T0" fmla="*/ 36 w 71"/>
              <a:gd name="T1" fmla="*/ 0 h 55"/>
              <a:gd name="T2" fmla="*/ 36 w 71"/>
              <a:gd name="T3" fmla="*/ 55 h 55"/>
              <a:gd name="T4" fmla="*/ 36 w 71"/>
              <a:gd name="T5" fmla="*/ 0 h 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71" h="55">
                <a:moveTo>
                  <a:pt x="36" y="0"/>
                </a:moveTo>
                <a:cubicBezTo>
                  <a:pt x="0" y="0"/>
                  <a:pt x="0" y="55"/>
                  <a:pt x="36" y="55"/>
                </a:cubicBezTo>
                <a:cubicBezTo>
                  <a:pt x="71" y="55"/>
                  <a:pt x="71" y="0"/>
                  <a:pt x="36" y="0"/>
                </a:cubicBezTo>
                <a:close/>
              </a:path>
            </a:pathLst>
          </a:custGeom>
          <a:solidFill>
            <a:srgbClr val="5FA7AF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1048730" name="Freeform 23"/>
          <p:cNvSpPr/>
          <p:nvPr/>
        </p:nvSpPr>
        <p:spPr bwMode="auto">
          <a:xfrm>
            <a:off x="11833922" y="218147"/>
            <a:ext cx="177287" cy="134703"/>
          </a:xfrm>
          <a:custGeom>
            <a:avLst/>
            <a:gdLst>
              <a:gd name="T0" fmla="*/ 35 w 71"/>
              <a:gd name="T1" fmla="*/ 0 h 54"/>
              <a:gd name="T2" fmla="*/ 35 w 71"/>
              <a:gd name="T3" fmla="*/ 54 h 54"/>
              <a:gd name="T4" fmla="*/ 35 w 71"/>
              <a:gd name="T5" fmla="*/ 0 h 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71" h="54">
                <a:moveTo>
                  <a:pt x="35" y="0"/>
                </a:moveTo>
                <a:cubicBezTo>
                  <a:pt x="0" y="0"/>
                  <a:pt x="0" y="54"/>
                  <a:pt x="35" y="54"/>
                </a:cubicBezTo>
                <a:cubicBezTo>
                  <a:pt x="70" y="54"/>
                  <a:pt x="71" y="0"/>
                  <a:pt x="35" y="0"/>
                </a:cubicBezTo>
                <a:close/>
              </a:path>
            </a:pathLst>
          </a:custGeom>
          <a:solidFill>
            <a:srgbClr val="ECBA33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1048731" name="Rectangle 1048730"/>
          <p:cNvSpPr/>
          <p:nvPr/>
        </p:nvSpPr>
        <p:spPr>
          <a:xfrm>
            <a:off x="1064604" y="1193971"/>
            <a:ext cx="8958295" cy="5413959"/>
          </a:xfrm>
          <a:prstGeom prst="rect">
            <a:avLst/>
          </a:prstGeom>
          <a:noFill/>
          <a:ln w="25400">
            <a:solidFill>
              <a:srgbClr val="FFCC99"/>
            </a:solidFill>
            <a:prstDash val="solid"/>
          </a:ln>
        </p:spPr>
        <p:txBody>
          <a:bodyPr anchor="ctr"/>
          <a:lstStyle/>
          <a:p>
            <a:pPr algn="ctr"/>
            <a:endParaRPr lang="en-GB"/>
          </a:p>
        </p:txBody>
      </p:sp>
      <p:sp>
        <p:nvSpPr>
          <p:cNvPr id="1048732" name="Rectangle 1048731"/>
          <p:cNvSpPr/>
          <p:nvPr/>
        </p:nvSpPr>
        <p:spPr>
          <a:xfrm rot="21123298">
            <a:off x="844809" y="903095"/>
            <a:ext cx="9228738" cy="6196690"/>
          </a:xfrm>
          <a:prstGeom prst="rect">
            <a:avLst/>
          </a:prstGeom>
          <a:solidFill>
            <a:srgbClr val="FFE5E5"/>
          </a:solidFill>
          <a:ln w="25400">
            <a:noFill/>
            <a:prstDash val="solid"/>
          </a:ln>
        </p:spPr>
        <p:txBody>
          <a:bodyPr anchor="ctr"/>
          <a:lstStyle/>
          <a:p>
            <a:pPr algn="ctr"/>
            <a:endParaRPr lang="en-GB"/>
          </a:p>
        </p:txBody>
      </p:sp>
      <p:sp>
        <p:nvSpPr>
          <p:cNvPr id="1048733" name="Rectangle 1048732"/>
          <p:cNvSpPr/>
          <p:nvPr/>
        </p:nvSpPr>
        <p:spPr>
          <a:xfrm>
            <a:off x="1421938" y="852194"/>
            <a:ext cx="9340665" cy="5929397"/>
          </a:xfrm>
          <a:prstGeom prst="rect">
            <a:avLst/>
          </a:prstGeom>
          <a:noFill/>
          <a:ln w="25400">
            <a:solidFill>
              <a:srgbClr val="FFCC99"/>
            </a:solidFill>
          </a:ln>
        </p:spPr>
        <p:txBody>
          <a:bodyPr anchor="ctr"/>
          <a:lstStyle/>
          <a:p>
            <a:pPr algn="l"/>
            <a:r>
              <a:rPr lang="en-GB" sz="2200"/>
              <a:t>Santi      : So, what about you, Bayu? Do you have any plans?</a:t>
            </a:r>
          </a:p>
          <a:p>
            <a:pPr algn="l"/>
            <a:r>
              <a:rPr lang="en-GB" sz="2200"/>
              <a:t>Bayu      : Definitely!  My dad and I </a:t>
            </a:r>
            <a:r>
              <a:rPr lang="en-GB" sz="2200">
                <a:solidFill>
                  <a:srgbClr val="C00000"/>
                </a:solidFill>
              </a:rPr>
              <a:t>are going to </a:t>
            </a:r>
            <a:r>
              <a:rPr lang="en-GB" sz="2200"/>
              <a:t>go fishing. We plan to go fishing in a lake near my uncle’s house. </a:t>
            </a:r>
            <a:r>
              <a:rPr lang="en-GB" sz="2200">
                <a:solidFill>
                  <a:srgbClr val="C00000"/>
                </a:solidFill>
              </a:rPr>
              <a:t>Would you like to</a:t>
            </a:r>
            <a:r>
              <a:rPr lang="en-GB" sz="2200"/>
              <a:t> come with us?</a:t>
            </a:r>
          </a:p>
          <a:p>
            <a:pPr algn="l"/>
            <a:r>
              <a:rPr lang="en-GB" sz="2200"/>
              <a:t>Santi      : I don’t really like fishing. I would rather stay at home than go fishing. What about you, Riri? What </a:t>
            </a:r>
            <a:r>
              <a:rPr lang="en-GB" sz="2200">
                <a:solidFill>
                  <a:srgbClr val="C00000"/>
                </a:solidFill>
              </a:rPr>
              <a:t>would you like to</a:t>
            </a:r>
            <a:r>
              <a:rPr lang="en-GB" sz="2200"/>
              <a:t> do on the long weekend?</a:t>
            </a:r>
          </a:p>
          <a:p>
            <a:pPr algn="l"/>
            <a:r>
              <a:rPr lang="en-GB" sz="2200"/>
              <a:t>Riri          : I have made a plan with my mother about what to do on this long weekend. We </a:t>
            </a:r>
            <a:r>
              <a:rPr lang="en-GB" sz="2200">
                <a:solidFill>
                  <a:srgbClr val="C00000"/>
                </a:solidFill>
              </a:rPr>
              <a:t>are going to </a:t>
            </a:r>
            <a:r>
              <a:rPr lang="en-GB" sz="2200"/>
              <a:t>practice baking cookies.</a:t>
            </a:r>
          </a:p>
          <a:p>
            <a:pPr algn="l"/>
            <a:r>
              <a:rPr lang="en-GB" sz="2200"/>
              <a:t>Bayu      : </a:t>
            </a:r>
            <a:r>
              <a:rPr lang="en-GB" sz="2200">
                <a:solidFill>
                  <a:srgbClr val="C00000"/>
                </a:solidFill>
              </a:rPr>
              <a:t>Are you going to</a:t>
            </a:r>
            <a:r>
              <a:rPr lang="en-GB" sz="2200"/>
              <a:t> bake choco chips cookies like the last time?</a:t>
            </a:r>
          </a:p>
          <a:p>
            <a:pPr algn="l"/>
            <a:r>
              <a:rPr lang="en-GB" sz="2200"/>
              <a:t>Riri           : Well, yes. That is my favourite. But we will also try to make ginger cookies.</a:t>
            </a:r>
          </a:p>
          <a:p>
            <a:pPr algn="l"/>
            <a:r>
              <a:rPr lang="en-GB" sz="2200"/>
              <a:t>Riri          : Oh, </a:t>
            </a:r>
            <a:r>
              <a:rPr lang="en-GB" sz="2200">
                <a:solidFill>
                  <a:srgbClr val="C00000"/>
                </a:solidFill>
              </a:rPr>
              <a:t>would you like to </a:t>
            </a:r>
            <a:r>
              <a:rPr lang="en-GB" sz="2200"/>
              <a:t>join me to learn baking cookies? You can come to my house.</a:t>
            </a:r>
          </a:p>
          <a:p>
            <a:pPr algn="l"/>
            <a:r>
              <a:rPr lang="en-GB" sz="2200"/>
              <a:t>Bayu      : It’s a good idea! Or will you go fishing with me and my dad?</a:t>
            </a:r>
          </a:p>
          <a:p>
            <a:pPr algn="l"/>
            <a:r>
              <a:rPr lang="en-GB" sz="2200"/>
              <a:t>Santi      : Uhm, not fishing I guess. But I think I </a:t>
            </a:r>
            <a:r>
              <a:rPr lang="en-GB" sz="2200">
                <a:solidFill>
                  <a:srgbClr val="C00000"/>
                </a:solidFill>
              </a:rPr>
              <a:t>would like to </a:t>
            </a:r>
            <a:r>
              <a:rPr lang="en-GB" sz="2200"/>
              <a:t>bake cookies with Riri. Thanks for asking me to join you Riri.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34" name="MH_Entry_1"/>
          <p:cNvSpPr/>
          <p:nvPr>
            <p:custDataLst>
              <p:tags r:id="rId1"/>
            </p:custDataLst>
          </p:nvPr>
        </p:nvSpPr>
        <p:spPr>
          <a:xfrm>
            <a:off x="579916" y="84728"/>
            <a:ext cx="1713162" cy="49861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 fontScale="64722" lnSpcReduction="20000"/>
          </a:bodyPr>
          <a:lstStyle/>
          <a:p>
            <a:pPr algn="ctr">
              <a:lnSpc>
                <a:spcPct val="110000"/>
              </a:lnSpc>
            </a:pPr>
            <a:r>
              <a:rPr lang="en-US" altLang="zh-CN" sz="4200" spc="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Arial" panose="020B0604020202020204" pitchFamily="34" charset="0"/>
              </a:rPr>
              <a:t>Example</a:t>
            </a:r>
            <a:r>
              <a:rPr lang="en-US" altLang="zh-CN" spc="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endParaRPr lang="zh-CN" altLang="en-US" spc="2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1048735" name="Freeform 500"/>
          <p:cNvSpPr/>
          <p:nvPr/>
        </p:nvSpPr>
        <p:spPr bwMode="auto">
          <a:xfrm>
            <a:off x="124654" y="126306"/>
            <a:ext cx="427444" cy="422334"/>
          </a:xfrm>
          <a:prstGeom prst="roundRect">
            <a:avLst>
              <a:gd name="adj" fmla="val 50000"/>
            </a:avLst>
          </a:prstGeom>
          <a:noFill/>
          <a:ln w="19050" cap="flat">
            <a:solidFill>
              <a:srgbClr val="67318A"/>
            </a:solidFill>
            <a:prstDash val="solid"/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1048736" name="MH_Entry_1"/>
          <p:cNvSpPr/>
          <p:nvPr>
            <p:custDataLst>
              <p:tags r:id="rId2"/>
            </p:custDataLst>
          </p:nvPr>
        </p:nvSpPr>
        <p:spPr>
          <a:xfrm>
            <a:off x="98573" y="108817"/>
            <a:ext cx="485003" cy="498614"/>
          </a:xfrm>
          <a:prstGeom prst="roundRect">
            <a:avLst>
              <a:gd name="adj" fmla="val 27889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 fontScale="77857" lnSpcReduction="20000"/>
          </a:bodyPr>
          <a:lstStyle/>
          <a:p>
            <a:pPr algn="ctr">
              <a:lnSpc>
                <a:spcPct val="110000"/>
              </a:lnSpc>
            </a:pPr>
            <a:r>
              <a:rPr lang="en-US" altLang="zh-CN" sz="2800" spc="200" dirty="0">
                <a:solidFill>
                  <a:srgbClr val="333333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1</a:t>
            </a:r>
            <a:endParaRPr lang="zh-CN" altLang="en-US" sz="2800" spc="200" dirty="0">
              <a:solidFill>
                <a:srgbClr val="333333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cxnSp>
        <p:nvCxnSpPr>
          <p:cNvPr id="3145737" name="直接连接符 6"/>
          <p:cNvCxnSpPr>
            <a:cxnSpLocks/>
          </p:cNvCxnSpPr>
          <p:nvPr/>
        </p:nvCxnSpPr>
        <p:spPr>
          <a:xfrm>
            <a:off x="-10886" y="6800665"/>
            <a:ext cx="12206312" cy="0"/>
          </a:xfrm>
          <a:prstGeom prst="line">
            <a:avLst/>
          </a:prstGeom>
          <a:ln>
            <a:solidFill>
              <a:srgbClr val="67318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45738" name="直接连接符 7"/>
          <p:cNvCxnSpPr>
            <a:cxnSpLocks/>
          </p:cNvCxnSpPr>
          <p:nvPr/>
        </p:nvCxnSpPr>
        <p:spPr>
          <a:xfrm>
            <a:off x="2447180" y="353580"/>
            <a:ext cx="7340021" cy="0"/>
          </a:xfrm>
          <a:prstGeom prst="line">
            <a:avLst/>
          </a:prstGeom>
          <a:ln>
            <a:solidFill>
              <a:srgbClr val="67318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8737" name="矩形 8"/>
          <p:cNvSpPr/>
          <p:nvPr/>
        </p:nvSpPr>
        <p:spPr>
          <a:xfrm>
            <a:off x="7282861" y="6607932"/>
            <a:ext cx="4920382" cy="2000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/>
            <a:r>
              <a:rPr lang="en-US" altLang="zh-CN" sz="70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JOB SUMMARY REVIEW </a:t>
            </a:r>
            <a:endParaRPr lang="zh-CN" altLang="en-US" sz="7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1048738" name="Freeform 30"/>
          <p:cNvSpPr/>
          <p:nvPr/>
        </p:nvSpPr>
        <p:spPr bwMode="auto">
          <a:xfrm>
            <a:off x="10022899" y="145736"/>
            <a:ext cx="360025" cy="360025"/>
          </a:xfrm>
          <a:custGeom>
            <a:avLst/>
            <a:gdLst>
              <a:gd name="T0" fmla="*/ 252 w 298"/>
              <a:gd name="T1" fmla="*/ 182 h 298"/>
              <a:gd name="T2" fmla="*/ 117 w 298"/>
              <a:gd name="T3" fmla="*/ 46 h 298"/>
              <a:gd name="T4" fmla="*/ 46 w 298"/>
              <a:gd name="T5" fmla="*/ 117 h 298"/>
              <a:gd name="T6" fmla="*/ 181 w 298"/>
              <a:gd name="T7" fmla="*/ 253 h 298"/>
              <a:gd name="T8" fmla="*/ 252 w 298"/>
              <a:gd name="T9" fmla="*/ 182 h 2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98" h="298">
                <a:moveTo>
                  <a:pt x="252" y="182"/>
                </a:moveTo>
                <a:cubicBezTo>
                  <a:pt x="207" y="136"/>
                  <a:pt x="162" y="91"/>
                  <a:pt x="117" y="46"/>
                </a:cubicBezTo>
                <a:cubicBezTo>
                  <a:pt x="71" y="0"/>
                  <a:pt x="0" y="71"/>
                  <a:pt x="46" y="117"/>
                </a:cubicBezTo>
                <a:cubicBezTo>
                  <a:pt x="91" y="162"/>
                  <a:pt x="136" y="207"/>
                  <a:pt x="181" y="253"/>
                </a:cubicBezTo>
                <a:cubicBezTo>
                  <a:pt x="227" y="298"/>
                  <a:pt x="298" y="227"/>
                  <a:pt x="252" y="182"/>
                </a:cubicBezTo>
                <a:close/>
              </a:path>
            </a:pathLst>
          </a:custGeom>
          <a:solidFill>
            <a:srgbClr val="43245C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1048739" name="Freeform 12"/>
          <p:cNvSpPr/>
          <p:nvPr/>
        </p:nvSpPr>
        <p:spPr bwMode="auto">
          <a:xfrm>
            <a:off x="10551658" y="179929"/>
            <a:ext cx="276147" cy="276792"/>
          </a:xfrm>
          <a:custGeom>
            <a:avLst/>
            <a:gdLst>
              <a:gd name="T0" fmla="*/ 130 w 149"/>
              <a:gd name="T1" fmla="*/ 101 h 149"/>
              <a:gd name="T2" fmla="*/ 48 w 149"/>
              <a:gd name="T3" fmla="*/ 19 h 149"/>
              <a:gd name="T4" fmla="*/ 19 w 149"/>
              <a:gd name="T5" fmla="*/ 48 h 149"/>
              <a:gd name="T6" fmla="*/ 101 w 149"/>
              <a:gd name="T7" fmla="*/ 130 h 149"/>
              <a:gd name="T8" fmla="*/ 130 w 149"/>
              <a:gd name="T9" fmla="*/ 101 h 1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49" h="149">
                <a:moveTo>
                  <a:pt x="130" y="101"/>
                </a:moveTo>
                <a:cubicBezTo>
                  <a:pt x="103" y="74"/>
                  <a:pt x="75" y="46"/>
                  <a:pt x="48" y="19"/>
                </a:cubicBezTo>
                <a:cubicBezTo>
                  <a:pt x="29" y="0"/>
                  <a:pt x="0" y="29"/>
                  <a:pt x="19" y="48"/>
                </a:cubicBezTo>
                <a:cubicBezTo>
                  <a:pt x="46" y="76"/>
                  <a:pt x="74" y="103"/>
                  <a:pt x="101" y="130"/>
                </a:cubicBezTo>
                <a:cubicBezTo>
                  <a:pt x="120" y="149"/>
                  <a:pt x="149" y="120"/>
                  <a:pt x="130" y="101"/>
                </a:cubicBezTo>
                <a:close/>
              </a:path>
            </a:pathLst>
          </a:custGeom>
          <a:solidFill>
            <a:srgbClr val="5FA7AF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1048740" name="Freeform 14"/>
          <p:cNvSpPr/>
          <p:nvPr/>
        </p:nvSpPr>
        <p:spPr bwMode="auto">
          <a:xfrm>
            <a:off x="11024137" y="164142"/>
            <a:ext cx="204484" cy="204484"/>
          </a:xfrm>
          <a:custGeom>
            <a:avLst/>
            <a:gdLst>
              <a:gd name="T0" fmla="*/ 178 w 194"/>
              <a:gd name="T1" fmla="*/ 152 h 194"/>
              <a:gd name="T2" fmla="*/ 43 w 194"/>
              <a:gd name="T3" fmla="*/ 16 h 194"/>
              <a:gd name="T4" fmla="*/ 17 w 194"/>
              <a:gd name="T5" fmla="*/ 42 h 194"/>
              <a:gd name="T6" fmla="*/ 152 w 194"/>
              <a:gd name="T7" fmla="*/ 177 h 194"/>
              <a:gd name="T8" fmla="*/ 178 w 194"/>
              <a:gd name="T9" fmla="*/ 152 h 1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4" h="194">
                <a:moveTo>
                  <a:pt x="178" y="152"/>
                </a:moveTo>
                <a:cubicBezTo>
                  <a:pt x="133" y="106"/>
                  <a:pt x="88" y="61"/>
                  <a:pt x="43" y="16"/>
                </a:cubicBezTo>
                <a:cubicBezTo>
                  <a:pt x="26" y="0"/>
                  <a:pt x="0" y="25"/>
                  <a:pt x="17" y="42"/>
                </a:cubicBezTo>
                <a:cubicBezTo>
                  <a:pt x="62" y="87"/>
                  <a:pt x="107" y="132"/>
                  <a:pt x="152" y="177"/>
                </a:cubicBezTo>
                <a:cubicBezTo>
                  <a:pt x="169" y="194"/>
                  <a:pt x="194" y="168"/>
                  <a:pt x="178" y="152"/>
                </a:cubicBezTo>
                <a:close/>
              </a:path>
            </a:pathLst>
          </a:custGeom>
          <a:solidFill>
            <a:srgbClr val="A82630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1048741" name="Freeform 22"/>
          <p:cNvSpPr/>
          <p:nvPr/>
        </p:nvSpPr>
        <p:spPr bwMode="auto">
          <a:xfrm>
            <a:off x="11389041" y="224399"/>
            <a:ext cx="177288" cy="137311"/>
          </a:xfrm>
          <a:custGeom>
            <a:avLst/>
            <a:gdLst>
              <a:gd name="T0" fmla="*/ 36 w 71"/>
              <a:gd name="T1" fmla="*/ 0 h 55"/>
              <a:gd name="T2" fmla="*/ 36 w 71"/>
              <a:gd name="T3" fmla="*/ 55 h 55"/>
              <a:gd name="T4" fmla="*/ 36 w 71"/>
              <a:gd name="T5" fmla="*/ 0 h 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71" h="55">
                <a:moveTo>
                  <a:pt x="36" y="0"/>
                </a:moveTo>
                <a:cubicBezTo>
                  <a:pt x="0" y="0"/>
                  <a:pt x="0" y="55"/>
                  <a:pt x="36" y="55"/>
                </a:cubicBezTo>
                <a:cubicBezTo>
                  <a:pt x="71" y="55"/>
                  <a:pt x="71" y="0"/>
                  <a:pt x="36" y="0"/>
                </a:cubicBezTo>
                <a:close/>
              </a:path>
            </a:pathLst>
          </a:custGeom>
          <a:solidFill>
            <a:srgbClr val="5FA7AF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1048742" name="Freeform 23"/>
          <p:cNvSpPr/>
          <p:nvPr/>
        </p:nvSpPr>
        <p:spPr bwMode="auto">
          <a:xfrm>
            <a:off x="11833922" y="218147"/>
            <a:ext cx="177287" cy="134703"/>
          </a:xfrm>
          <a:custGeom>
            <a:avLst/>
            <a:gdLst>
              <a:gd name="T0" fmla="*/ 35 w 71"/>
              <a:gd name="T1" fmla="*/ 0 h 54"/>
              <a:gd name="T2" fmla="*/ 35 w 71"/>
              <a:gd name="T3" fmla="*/ 54 h 54"/>
              <a:gd name="T4" fmla="*/ 35 w 71"/>
              <a:gd name="T5" fmla="*/ 0 h 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71" h="54">
                <a:moveTo>
                  <a:pt x="35" y="0"/>
                </a:moveTo>
                <a:cubicBezTo>
                  <a:pt x="0" y="0"/>
                  <a:pt x="0" y="54"/>
                  <a:pt x="35" y="54"/>
                </a:cubicBezTo>
                <a:cubicBezTo>
                  <a:pt x="70" y="54"/>
                  <a:pt x="71" y="0"/>
                  <a:pt x="35" y="0"/>
                </a:cubicBezTo>
                <a:close/>
              </a:path>
            </a:pathLst>
          </a:custGeom>
          <a:solidFill>
            <a:srgbClr val="ECBA33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1048743" name="Rectangle 1048742"/>
          <p:cNvSpPr/>
          <p:nvPr/>
        </p:nvSpPr>
        <p:spPr>
          <a:xfrm>
            <a:off x="1064604" y="1193971"/>
            <a:ext cx="9991236" cy="5413959"/>
          </a:xfrm>
          <a:prstGeom prst="rect">
            <a:avLst/>
          </a:prstGeom>
          <a:noFill/>
          <a:ln w="25400">
            <a:solidFill>
              <a:srgbClr val="FFCC99"/>
            </a:solidFill>
            <a:prstDash val="solid"/>
          </a:ln>
        </p:spPr>
        <p:txBody>
          <a:bodyPr anchor="ctr"/>
          <a:lstStyle/>
          <a:p>
            <a:pPr algn="ctr"/>
            <a:endParaRPr lang="en-GB"/>
          </a:p>
        </p:txBody>
      </p:sp>
      <p:sp>
        <p:nvSpPr>
          <p:cNvPr id="1048744" name="Rectangle 1048743"/>
          <p:cNvSpPr/>
          <p:nvPr/>
        </p:nvSpPr>
        <p:spPr>
          <a:xfrm rot="21123298">
            <a:off x="1049228" y="901125"/>
            <a:ext cx="9228738" cy="6196690"/>
          </a:xfrm>
          <a:prstGeom prst="rect">
            <a:avLst/>
          </a:prstGeom>
          <a:solidFill>
            <a:srgbClr val="CCFECC"/>
          </a:solidFill>
          <a:ln w="25400">
            <a:noFill/>
            <a:prstDash val="solid"/>
          </a:ln>
        </p:spPr>
        <p:txBody>
          <a:bodyPr anchor="ctr"/>
          <a:lstStyle/>
          <a:p>
            <a:pPr algn="ctr"/>
            <a:endParaRPr lang="en-GB"/>
          </a:p>
        </p:txBody>
      </p:sp>
      <p:sp>
        <p:nvSpPr>
          <p:cNvPr id="1048745" name="Rectangle 1048744"/>
          <p:cNvSpPr/>
          <p:nvPr/>
        </p:nvSpPr>
        <p:spPr>
          <a:xfrm>
            <a:off x="1487266" y="1039027"/>
            <a:ext cx="4608733" cy="5920882"/>
          </a:xfrm>
          <a:prstGeom prst="rect">
            <a:avLst/>
          </a:prstGeom>
          <a:noFill/>
          <a:ln w="25400">
            <a:solidFill>
              <a:srgbClr val="FFCC99"/>
            </a:solidFill>
          </a:ln>
        </p:spPr>
        <p:txBody>
          <a:bodyPr anchor="ctr"/>
          <a:lstStyle/>
          <a:p>
            <a:pPr algn="l"/>
            <a:r>
              <a:rPr lang="en-US" sz="2200" dirty="0"/>
              <a:t>1.</a:t>
            </a:r>
            <a:endParaRPr lang="en-GB" sz="2200" dirty="0"/>
          </a:p>
          <a:p>
            <a:pPr algn="l"/>
            <a:r>
              <a:rPr lang="en-US" sz="2200" dirty="0" err="1"/>
              <a:t>Rini</a:t>
            </a:r>
            <a:r>
              <a:rPr lang="en-GB" sz="2200" dirty="0"/>
              <a:t>  : The long weekend will be soon. What is your planning </a:t>
            </a:r>
            <a:r>
              <a:rPr lang="en-GB" sz="2200" dirty="0" err="1"/>
              <a:t>Jhon?Jhon</a:t>
            </a:r>
            <a:r>
              <a:rPr lang="en-GB" sz="2200" dirty="0"/>
              <a:t> : My dad and I are going to go fishing to Lake Toba. How about you </a:t>
            </a:r>
            <a:r>
              <a:rPr lang="en-GB" sz="2200" dirty="0" err="1"/>
              <a:t>Rini</a:t>
            </a:r>
            <a:r>
              <a:rPr lang="en-GB" sz="2200" dirty="0"/>
              <a:t>? Do you</a:t>
            </a:r>
            <a:r>
              <a:rPr lang="en-US" sz="2200" dirty="0"/>
              <a:t> have</a:t>
            </a:r>
            <a:r>
              <a:rPr lang="en-GB" sz="2200" dirty="0"/>
              <a:t> any planning</a:t>
            </a:r>
          </a:p>
          <a:p>
            <a:pPr algn="l"/>
            <a:r>
              <a:rPr lang="en-US" sz="2200" dirty="0" err="1"/>
              <a:t>Rini</a:t>
            </a:r>
            <a:r>
              <a:rPr lang="en-GB" sz="2200" dirty="0"/>
              <a:t>: Of course , I . . . . with my family.</a:t>
            </a:r>
          </a:p>
          <a:p>
            <a:pPr marL="457200" indent="-457200" algn="l">
              <a:buFont typeface="+mj-lt"/>
              <a:buAutoNum type="alphaLcPeriod"/>
            </a:pPr>
            <a:r>
              <a:rPr lang="en-GB" sz="2200" dirty="0"/>
              <a:t>I go to cinema </a:t>
            </a:r>
          </a:p>
          <a:p>
            <a:pPr marL="457200" indent="-457200" algn="l">
              <a:buFont typeface="+mj-lt"/>
              <a:buAutoNum type="alphaLcPeriod"/>
            </a:pPr>
            <a:r>
              <a:rPr lang="en-GB" sz="2200" dirty="0"/>
              <a:t>I would like to visit my uncle in </a:t>
            </a:r>
            <a:r>
              <a:rPr lang="en-GB" sz="2200" dirty="0" smtClean="0"/>
              <a:t>Bandung</a:t>
            </a:r>
            <a:r>
              <a:rPr lang="id-ID" sz="2200" dirty="0" smtClean="0"/>
              <a:t> </a:t>
            </a:r>
            <a:endParaRPr lang="en-GB" sz="2200" dirty="0"/>
          </a:p>
          <a:p>
            <a:pPr marL="457200" indent="-457200" algn="l">
              <a:buFont typeface="+mj-lt"/>
              <a:buAutoNum type="alphaLcPeriod"/>
            </a:pPr>
            <a:r>
              <a:rPr lang="en-GB" sz="2200" dirty="0"/>
              <a:t>I went to cinema</a:t>
            </a:r>
          </a:p>
          <a:p>
            <a:pPr marL="457200" indent="-457200" algn="l">
              <a:buFont typeface="+mj-lt"/>
              <a:buAutoNum type="alphaLcPeriod"/>
            </a:pPr>
            <a:r>
              <a:rPr lang="en-GB" sz="2200" dirty="0"/>
              <a:t>I am going to Bali</a:t>
            </a:r>
          </a:p>
          <a:p>
            <a:pPr marL="457200" indent="-457200" algn="l">
              <a:buFont typeface="+mj-lt"/>
              <a:buAutoNum type="alphaLcPeriod"/>
            </a:pPr>
            <a:r>
              <a:rPr lang="en-GB" sz="2200" dirty="0"/>
              <a:t>I was going to </a:t>
            </a:r>
            <a:r>
              <a:rPr lang="en-GB" sz="2200" dirty="0" smtClean="0"/>
              <a:t>Bali</a:t>
            </a:r>
            <a:endParaRPr lang="id-ID" sz="2200" dirty="0" smtClean="0"/>
          </a:p>
          <a:p>
            <a:pPr marL="457200" indent="-457200" algn="l"/>
            <a:endParaRPr lang="id-ID" sz="2200" dirty="0" smtClean="0"/>
          </a:p>
          <a:p>
            <a:pPr marL="457200" indent="-457200" algn="l"/>
            <a:r>
              <a:rPr lang="id-ID" sz="2200" dirty="0" smtClean="0"/>
              <a:t>The answer is: B</a:t>
            </a:r>
            <a:endParaRPr lang="en-GB" sz="2200" dirty="0"/>
          </a:p>
        </p:txBody>
      </p:sp>
      <p:sp>
        <p:nvSpPr>
          <p:cNvPr id="1048746" name="Rectangle 1048745"/>
          <p:cNvSpPr/>
          <p:nvPr/>
        </p:nvSpPr>
        <p:spPr>
          <a:xfrm>
            <a:off x="6219072" y="607431"/>
            <a:ext cx="4608733" cy="5920882"/>
          </a:xfrm>
          <a:prstGeom prst="rect">
            <a:avLst/>
          </a:prstGeom>
          <a:noFill/>
          <a:ln w="25400">
            <a:solidFill>
              <a:srgbClr val="FFCC99"/>
            </a:solidFill>
          </a:ln>
        </p:spPr>
        <p:txBody>
          <a:bodyPr anchor="ctr"/>
          <a:lstStyle/>
          <a:p>
            <a:pPr algn="l"/>
            <a:r>
              <a:rPr lang="en-US" sz="2200" dirty="0"/>
              <a:t>2.</a:t>
            </a:r>
            <a:endParaRPr lang="en-GB" sz="2200" dirty="0"/>
          </a:p>
          <a:p>
            <a:pPr algn="l"/>
            <a:r>
              <a:rPr lang="en-US" sz="2200" dirty="0"/>
              <a:t>Rudi</a:t>
            </a:r>
            <a:r>
              <a:rPr lang="en-GB" sz="2200" dirty="0"/>
              <a:t>  : “ Hi </a:t>
            </a:r>
            <a:r>
              <a:rPr lang="en-GB" sz="2200" dirty="0" err="1"/>
              <a:t>Dani</a:t>
            </a:r>
            <a:r>
              <a:rPr lang="en-GB" sz="2200" dirty="0"/>
              <a:t>, have you already decided where to go for vacations?”</a:t>
            </a:r>
          </a:p>
          <a:p>
            <a:pPr algn="l"/>
            <a:r>
              <a:rPr lang="en-GB" sz="2200" dirty="0"/>
              <a:t>            </a:t>
            </a:r>
            <a:r>
              <a:rPr lang="en-GB" sz="2200" dirty="0" err="1"/>
              <a:t>Dani</a:t>
            </a:r>
            <a:r>
              <a:rPr lang="en-GB" sz="2200" dirty="0"/>
              <a:t>  :  “Certainly, “We . . . . to Paris.” </a:t>
            </a:r>
          </a:p>
          <a:p>
            <a:pPr marL="457200" indent="-457200" algn="l">
              <a:buFont typeface="+mj-lt"/>
              <a:buAutoNum type="alphaLcPeriod"/>
            </a:pPr>
            <a:r>
              <a:rPr lang="en-GB" sz="2200" dirty="0"/>
              <a:t>Went to</a:t>
            </a:r>
          </a:p>
          <a:p>
            <a:pPr marL="457200" indent="-457200" algn="l">
              <a:buFont typeface="+mj-lt"/>
              <a:buAutoNum type="alphaLcPeriod"/>
            </a:pPr>
            <a:r>
              <a:rPr lang="en-GB" sz="2200" dirty="0"/>
              <a:t>Are going to go</a:t>
            </a:r>
          </a:p>
          <a:p>
            <a:pPr marL="457200" indent="-457200" algn="l">
              <a:buFont typeface="+mj-lt"/>
              <a:buAutoNum type="alphaLcPeriod"/>
            </a:pPr>
            <a:r>
              <a:rPr lang="en-GB" sz="2200" dirty="0"/>
              <a:t>Have gone</a:t>
            </a:r>
          </a:p>
          <a:p>
            <a:pPr marL="457200" indent="-457200" algn="l">
              <a:buFont typeface="+mj-lt"/>
              <a:buAutoNum type="alphaLcPeriod"/>
            </a:pPr>
            <a:r>
              <a:rPr lang="en-GB" sz="2200" dirty="0"/>
              <a:t>Will go</a:t>
            </a:r>
          </a:p>
          <a:p>
            <a:pPr marL="457200" indent="-457200" algn="l">
              <a:buFont typeface="+mj-lt"/>
              <a:buAutoNum type="alphaLcPeriod"/>
            </a:pPr>
            <a:r>
              <a:rPr lang="en-GB" sz="2200" dirty="0"/>
              <a:t>Am going </a:t>
            </a:r>
            <a:r>
              <a:rPr lang="en-GB" sz="2200" dirty="0" smtClean="0"/>
              <a:t>to</a:t>
            </a:r>
            <a:endParaRPr lang="id-ID" sz="2200" dirty="0" smtClean="0"/>
          </a:p>
          <a:p>
            <a:pPr marL="457200" indent="-457200" algn="l"/>
            <a:endParaRPr lang="id-ID" sz="2200" dirty="0" smtClean="0"/>
          </a:p>
          <a:p>
            <a:pPr marL="457200" indent="-457200" algn="l"/>
            <a:r>
              <a:rPr lang="id-ID" sz="2200" dirty="0" smtClean="0"/>
              <a:t>The answer is: B</a:t>
            </a:r>
            <a:endParaRPr lang="en-GB" sz="2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210" name="Freeform 11"/>
          <p:cNvSpPr/>
          <p:nvPr/>
        </p:nvSpPr>
        <p:spPr bwMode="auto">
          <a:xfrm>
            <a:off x="3333314" y="1958172"/>
            <a:ext cx="5511532" cy="3424375"/>
          </a:xfrm>
          <a:custGeom>
            <a:avLst/>
            <a:gdLst>
              <a:gd name="T0" fmla="*/ 2172 w 2238"/>
              <a:gd name="T1" fmla="*/ 736 h 1389"/>
              <a:gd name="T2" fmla="*/ 2172 w 2238"/>
              <a:gd name="T3" fmla="*/ 495 h 1389"/>
              <a:gd name="T4" fmla="*/ 1743 w 2238"/>
              <a:gd name="T5" fmla="*/ 67 h 1389"/>
              <a:gd name="T6" fmla="*/ 1503 w 2238"/>
              <a:gd name="T7" fmla="*/ 67 h 1389"/>
              <a:gd name="T8" fmla="*/ 1503 w 2238"/>
              <a:gd name="T9" fmla="*/ 308 h 1389"/>
              <a:gd name="T10" fmla="*/ 1524 w 2238"/>
              <a:gd name="T11" fmla="*/ 329 h 1389"/>
              <a:gd name="T12" fmla="*/ 1413 w 2238"/>
              <a:gd name="T13" fmla="*/ 353 h 1389"/>
              <a:gd name="T14" fmla="*/ 1383 w 2238"/>
              <a:gd name="T15" fmla="*/ 422 h 1389"/>
              <a:gd name="T16" fmla="*/ 1184 w 2238"/>
              <a:gd name="T17" fmla="*/ 223 h 1389"/>
              <a:gd name="T18" fmla="*/ 859 w 2238"/>
              <a:gd name="T19" fmla="*/ 223 h 1389"/>
              <a:gd name="T20" fmla="*/ 800 w 2238"/>
              <a:gd name="T21" fmla="*/ 448 h 1389"/>
              <a:gd name="T22" fmla="*/ 636 w 2238"/>
              <a:gd name="T23" fmla="*/ 284 h 1389"/>
              <a:gd name="T24" fmla="*/ 486 w 2238"/>
              <a:gd name="T25" fmla="*/ 284 h 1389"/>
              <a:gd name="T26" fmla="*/ 486 w 2238"/>
              <a:gd name="T27" fmla="*/ 433 h 1389"/>
              <a:gd name="T28" fmla="*/ 504 w 2238"/>
              <a:gd name="T29" fmla="*/ 451 h 1389"/>
              <a:gd name="T30" fmla="*/ 418 w 2238"/>
              <a:gd name="T31" fmla="*/ 481 h 1389"/>
              <a:gd name="T32" fmla="*/ 387 w 2238"/>
              <a:gd name="T33" fmla="*/ 555 h 1389"/>
              <a:gd name="T34" fmla="*/ 307 w 2238"/>
              <a:gd name="T35" fmla="*/ 474 h 1389"/>
              <a:gd name="T36" fmla="*/ 66 w 2238"/>
              <a:gd name="T37" fmla="*/ 474 h 1389"/>
              <a:gd name="T38" fmla="*/ 66 w 2238"/>
              <a:gd name="T39" fmla="*/ 715 h 1389"/>
              <a:gd name="T40" fmla="*/ 178 w 2238"/>
              <a:gd name="T41" fmla="*/ 827 h 1389"/>
              <a:gd name="T42" fmla="*/ 75 w 2238"/>
              <a:gd name="T43" fmla="*/ 860 h 1389"/>
              <a:gd name="T44" fmla="*/ 75 w 2238"/>
              <a:gd name="T45" fmla="*/ 1030 h 1389"/>
              <a:gd name="T46" fmla="*/ 378 w 2238"/>
              <a:gd name="T47" fmla="*/ 1333 h 1389"/>
              <a:gd name="T48" fmla="*/ 462 w 2238"/>
              <a:gd name="T49" fmla="*/ 1368 h 1389"/>
              <a:gd name="T50" fmla="*/ 547 w 2238"/>
              <a:gd name="T51" fmla="*/ 1333 h 1389"/>
              <a:gd name="T52" fmla="*/ 580 w 2238"/>
              <a:gd name="T53" fmla="*/ 1229 h 1389"/>
              <a:gd name="T54" fmla="*/ 679 w 2238"/>
              <a:gd name="T55" fmla="*/ 1328 h 1389"/>
              <a:gd name="T56" fmla="*/ 800 w 2238"/>
              <a:gd name="T57" fmla="*/ 1378 h 1389"/>
              <a:gd name="T58" fmla="*/ 920 w 2238"/>
              <a:gd name="T59" fmla="*/ 1328 h 1389"/>
              <a:gd name="T60" fmla="*/ 921 w 2238"/>
              <a:gd name="T61" fmla="*/ 1088 h 1389"/>
              <a:gd name="T62" fmla="*/ 994 w 2238"/>
              <a:gd name="T63" fmla="*/ 1057 h 1389"/>
              <a:gd name="T64" fmla="*/ 1025 w 2238"/>
              <a:gd name="T65" fmla="*/ 972 h 1389"/>
              <a:gd name="T66" fmla="*/ 1364 w 2238"/>
              <a:gd name="T67" fmla="*/ 1311 h 1389"/>
              <a:gd name="T68" fmla="*/ 1438 w 2238"/>
              <a:gd name="T69" fmla="*/ 1342 h 1389"/>
              <a:gd name="T70" fmla="*/ 1513 w 2238"/>
              <a:gd name="T71" fmla="*/ 1311 h 1389"/>
              <a:gd name="T72" fmla="*/ 1544 w 2238"/>
              <a:gd name="T73" fmla="*/ 1234 h 1389"/>
              <a:gd name="T74" fmla="*/ 1632 w 2238"/>
              <a:gd name="T75" fmla="*/ 1322 h 1389"/>
              <a:gd name="T76" fmla="*/ 1794 w 2238"/>
              <a:gd name="T77" fmla="*/ 1389 h 1389"/>
              <a:gd name="T78" fmla="*/ 1957 w 2238"/>
              <a:gd name="T79" fmla="*/ 1322 h 1389"/>
              <a:gd name="T80" fmla="*/ 1997 w 2238"/>
              <a:gd name="T81" fmla="*/ 1051 h 1389"/>
              <a:gd name="T82" fmla="*/ 2006 w 2238"/>
              <a:gd name="T83" fmla="*/ 1051 h 1389"/>
              <a:gd name="T84" fmla="*/ 2080 w 2238"/>
              <a:gd name="T85" fmla="*/ 1020 h 1389"/>
              <a:gd name="T86" fmla="*/ 2080 w 2238"/>
              <a:gd name="T87" fmla="*/ 871 h 1389"/>
              <a:gd name="T88" fmla="*/ 1979 w 2238"/>
              <a:gd name="T89" fmla="*/ 769 h 1389"/>
              <a:gd name="T90" fmla="*/ 2051 w 2238"/>
              <a:gd name="T91" fmla="*/ 786 h 1389"/>
              <a:gd name="T92" fmla="*/ 2172 w 2238"/>
              <a:gd name="T93" fmla="*/ 736 h 13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2238" h="1389">
                <a:moveTo>
                  <a:pt x="2172" y="736"/>
                </a:moveTo>
                <a:cubicBezTo>
                  <a:pt x="2238" y="669"/>
                  <a:pt x="2238" y="562"/>
                  <a:pt x="2172" y="495"/>
                </a:cubicBezTo>
                <a:cubicBezTo>
                  <a:pt x="1743" y="67"/>
                  <a:pt x="1743" y="67"/>
                  <a:pt x="1743" y="67"/>
                </a:cubicBezTo>
                <a:cubicBezTo>
                  <a:pt x="1677" y="0"/>
                  <a:pt x="1569" y="0"/>
                  <a:pt x="1503" y="67"/>
                </a:cubicBezTo>
                <a:cubicBezTo>
                  <a:pt x="1436" y="133"/>
                  <a:pt x="1436" y="241"/>
                  <a:pt x="1503" y="308"/>
                </a:cubicBezTo>
                <a:cubicBezTo>
                  <a:pt x="1524" y="329"/>
                  <a:pt x="1524" y="329"/>
                  <a:pt x="1524" y="329"/>
                </a:cubicBezTo>
                <a:cubicBezTo>
                  <a:pt x="1487" y="315"/>
                  <a:pt x="1443" y="323"/>
                  <a:pt x="1413" y="353"/>
                </a:cubicBezTo>
                <a:cubicBezTo>
                  <a:pt x="1394" y="373"/>
                  <a:pt x="1384" y="397"/>
                  <a:pt x="1383" y="422"/>
                </a:cubicBezTo>
                <a:cubicBezTo>
                  <a:pt x="1184" y="223"/>
                  <a:pt x="1184" y="223"/>
                  <a:pt x="1184" y="223"/>
                </a:cubicBezTo>
                <a:cubicBezTo>
                  <a:pt x="1094" y="134"/>
                  <a:pt x="949" y="134"/>
                  <a:pt x="859" y="223"/>
                </a:cubicBezTo>
                <a:cubicBezTo>
                  <a:pt x="798" y="284"/>
                  <a:pt x="778" y="370"/>
                  <a:pt x="800" y="448"/>
                </a:cubicBezTo>
                <a:cubicBezTo>
                  <a:pt x="636" y="284"/>
                  <a:pt x="636" y="284"/>
                  <a:pt x="636" y="284"/>
                </a:cubicBezTo>
                <a:cubicBezTo>
                  <a:pt x="595" y="242"/>
                  <a:pt x="528" y="242"/>
                  <a:pt x="486" y="284"/>
                </a:cubicBezTo>
                <a:cubicBezTo>
                  <a:pt x="445" y="325"/>
                  <a:pt x="445" y="392"/>
                  <a:pt x="486" y="433"/>
                </a:cubicBezTo>
                <a:cubicBezTo>
                  <a:pt x="504" y="451"/>
                  <a:pt x="504" y="451"/>
                  <a:pt x="504" y="451"/>
                </a:cubicBezTo>
                <a:cubicBezTo>
                  <a:pt x="473" y="447"/>
                  <a:pt x="442" y="458"/>
                  <a:pt x="418" y="481"/>
                </a:cubicBezTo>
                <a:cubicBezTo>
                  <a:pt x="398" y="501"/>
                  <a:pt x="388" y="528"/>
                  <a:pt x="387" y="555"/>
                </a:cubicBezTo>
                <a:cubicBezTo>
                  <a:pt x="307" y="474"/>
                  <a:pt x="307" y="474"/>
                  <a:pt x="307" y="474"/>
                </a:cubicBezTo>
                <a:cubicBezTo>
                  <a:pt x="240" y="408"/>
                  <a:pt x="132" y="408"/>
                  <a:pt x="66" y="474"/>
                </a:cubicBezTo>
                <a:cubicBezTo>
                  <a:pt x="0" y="540"/>
                  <a:pt x="0" y="648"/>
                  <a:pt x="66" y="715"/>
                </a:cubicBezTo>
                <a:cubicBezTo>
                  <a:pt x="178" y="827"/>
                  <a:pt x="178" y="827"/>
                  <a:pt x="178" y="827"/>
                </a:cubicBezTo>
                <a:cubicBezTo>
                  <a:pt x="142" y="821"/>
                  <a:pt x="103" y="832"/>
                  <a:pt x="75" y="860"/>
                </a:cubicBezTo>
                <a:cubicBezTo>
                  <a:pt x="28" y="907"/>
                  <a:pt x="28" y="983"/>
                  <a:pt x="75" y="1030"/>
                </a:cubicBezTo>
                <a:cubicBezTo>
                  <a:pt x="378" y="1333"/>
                  <a:pt x="378" y="1333"/>
                  <a:pt x="378" y="1333"/>
                </a:cubicBezTo>
                <a:cubicBezTo>
                  <a:pt x="401" y="1356"/>
                  <a:pt x="432" y="1368"/>
                  <a:pt x="462" y="1368"/>
                </a:cubicBezTo>
                <a:cubicBezTo>
                  <a:pt x="493" y="1368"/>
                  <a:pt x="523" y="1356"/>
                  <a:pt x="547" y="1333"/>
                </a:cubicBezTo>
                <a:cubicBezTo>
                  <a:pt x="575" y="1304"/>
                  <a:pt x="586" y="1266"/>
                  <a:pt x="580" y="1229"/>
                </a:cubicBezTo>
                <a:cubicBezTo>
                  <a:pt x="679" y="1328"/>
                  <a:pt x="679" y="1328"/>
                  <a:pt x="679" y="1328"/>
                </a:cubicBezTo>
                <a:cubicBezTo>
                  <a:pt x="713" y="1361"/>
                  <a:pt x="756" y="1378"/>
                  <a:pt x="800" y="1378"/>
                </a:cubicBezTo>
                <a:cubicBezTo>
                  <a:pt x="843" y="1378"/>
                  <a:pt x="887" y="1361"/>
                  <a:pt x="920" y="1328"/>
                </a:cubicBezTo>
                <a:cubicBezTo>
                  <a:pt x="986" y="1262"/>
                  <a:pt x="986" y="1155"/>
                  <a:pt x="921" y="1088"/>
                </a:cubicBezTo>
                <a:cubicBezTo>
                  <a:pt x="947" y="1088"/>
                  <a:pt x="974" y="1077"/>
                  <a:pt x="994" y="1057"/>
                </a:cubicBezTo>
                <a:cubicBezTo>
                  <a:pt x="1018" y="1034"/>
                  <a:pt x="1028" y="1002"/>
                  <a:pt x="1025" y="972"/>
                </a:cubicBezTo>
                <a:cubicBezTo>
                  <a:pt x="1364" y="1311"/>
                  <a:pt x="1364" y="1311"/>
                  <a:pt x="1364" y="1311"/>
                </a:cubicBezTo>
                <a:cubicBezTo>
                  <a:pt x="1384" y="1331"/>
                  <a:pt x="1411" y="1342"/>
                  <a:pt x="1438" y="1342"/>
                </a:cubicBezTo>
                <a:cubicBezTo>
                  <a:pt x="1466" y="1342"/>
                  <a:pt x="1493" y="1331"/>
                  <a:pt x="1513" y="1311"/>
                </a:cubicBezTo>
                <a:cubicBezTo>
                  <a:pt x="1534" y="1290"/>
                  <a:pt x="1545" y="1262"/>
                  <a:pt x="1544" y="1234"/>
                </a:cubicBezTo>
                <a:cubicBezTo>
                  <a:pt x="1632" y="1322"/>
                  <a:pt x="1632" y="1322"/>
                  <a:pt x="1632" y="1322"/>
                </a:cubicBezTo>
                <a:cubicBezTo>
                  <a:pt x="1677" y="1367"/>
                  <a:pt x="1736" y="1389"/>
                  <a:pt x="1794" y="1389"/>
                </a:cubicBezTo>
                <a:cubicBezTo>
                  <a:pt x="1853" y="1389"/>
                  <a:pt x="1912" y="1367"/>
                  <a:pt x="1957" y="1322"/>
                </a:cubicBezTo>
                <a:cubicBezTo>
                  <a:pt x="2030" y="1248"/>
                  <a:pt x="2044" y="1138"/>
                  <a:pt x="1997" y="1051"/>
                </a:cubicBezTo>
                <a:cubicBezTo>
                  <a:pt x="2000" y="1051"/>
                  <a:pt x="2003" y="1051"/>
                  <a:pt x="2006" y="1051"/>
                </a:cubicBezTo>
                <a:cubicBezTo>
                  <a:pt x="2033" y="1051"/>
                  <a:pt x="2060" y="1041"/>
                  <a:pt x="2080" y="1020"/>
                </a:cubicBezTo>
                <a:cubicBezTo>
                  <a:pt x="2122" y="979"/>
                  <a:pt x="2122" y="912"/>
                  <a:pt x="2080" y="871"/>
                </a:cubicBezTo>
                <a:cubicBezTo>
                  <a:pt x="1979" y="769"/>
                  <a:pt x="1979" y="769"/>
                  <a:pt x="1979" y="769"/>
                </a:cubicBezTo>
                <a:cubicBezTo>
                  <a:pt x="2002" y="780"/>
                  <a:pt x="2027" y="786"/>
                  <a:pt x="2051" y="786"/>
                </a:cubicBezTo>
                <a:cubicBezTo>
                  <a:pt x="2095" y="786"/>
                  <a:pt x="2138" y="769"/>
                  <a:pt x="2172" y="736"/>
                </a:cubicBezTo>
                <a:close/>
              </a:path>
            </a:pathLst>
          </a:custGeom>
          <a:solidFill>
            <a:srgbClr val="67318A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1049211" name="Freeform 11"/>
          <p:cNvSpPr/>
          <p:nvPr/>
        </p:nvSpPr>
        <p:spPr bwMode="auto">
          <a:xfrm>
            <a:off x="2949575" y="957247"/>
            <a:ext cx="5511532" cy="3424375"/>
          </a:xfrm>
          <a:custGeom>
            <a:avLst/>
            <a:gdLst>
              <a:gd name="T0" fmla="*/ 2172 w 2238"/>
              <a:gd name="T1" fmla="*/ 736 h 1389"/>
              <a:gd name="T2" fmla="*/ 2172 w 2238"/>
              <a:gd name="T3" fmla="*/ 495 h 1389"/>
              <a:gd name="T4" fmla="*/ 1743 w 2238"/>
              <a:gd name="T5" fmla="*/ 67 h 1389"/>
              <a:gd name="T6" fmla="*/ 1503 w 2238"/>
              <a:gd name="T7" fmla="*/ 67 h 1389"/>
              <a:gd name="T8" fmla="*/ 1503 w 2238"/>
              <a:gd name="T9" fmla="*/ 308 h 1389"/>
              <a:gd name="T10" fmla="*/ 1524 w 2238"/>
              <a:gd name="T11" fmla="*/ 329 h 1389"/>
              <a:gd name="T12" fmla="*/ 1413 w 2238"/>
              <a:gd name="T13" fmla="*/ 353 h 1389"/>
              <a:gd name="T14" fmla="*/ 1383 w 2238"/>
              <a:gd name="T15" fmla="*/ 422 h 1389"/>
              <a:gd name="T16" fmla="*/ 1184 w 2238"/>
              <a:gd name="T17" fmla="*/ 223 h 1389"/>
              <a:gd name="T18" fmla="*/ 859 w 2238"/>
              <a:gd name="T19" fmla="*/ 223 h 1389"/>
              <a:gd name="T20" fmla="*/ 800 w 2238"/>
              <a:gd name="T21" fmla="*/ 448 h 1389"/>
              <a:gd name="T22" fmla="*/ 636 w 2238"/>
              <a:gd name="T23" fmla="*/ 284 h 1389"/>
              <a:gd name="T24" fmla="*/ 486 w 2238"/>
              <a:gd name="T25" fmla="*/ 284 h 1389"/>
              <a:gd name="T26" fmla="*/ 486 w 2238"/>
              <a:gd name="T27" fmla="*/ 433 h 1389"/>
              <a:gd name="T28" fmla="*/ 504 w 2238"/>
              <a:gd name="T29" fmla="*/ 451 h 1389"/>
              <a:gd name="T30" fmla="*/ 418 w 2238"/>
              <a:gd name="T31" fmla="*/ 481 h 1389"/>
              <a:gd name="T32" fmla="*/ 387 w 2238"/>
              <a:gd name="T33" fmla="*/ 555 h 1389"/>
              <a:gd name="T34" fmla="*/ 307 w 2238"/>
              <a:gd name="T35" fmla="*/ 474 h 1389"/>
              <a:gd name="T36" fmla="*/ 66 w 2238"/>
              <a:gd name="T37" fmla="*/ 474 h 1389"/>
              <a:gd name="T38" fmla="*/ 66 w 2238"/>
              <a:gd name="T39" fmla="*/ 715 h 1389"/>
              <a:gd name="T40" fmla="*/ 178 w 2238"/>
              <a:gd name="T41" fmla="*/ 827 h 1389"/>
              <a:gd name="T42" fmla="*/ 75 w 2238"/>
              <a:gd name="T43" fmla="*/ 860 h 1389"/>
              <a:gd name="T44" fmla="*/ 75 w 2238"/>
              <a:gd name="T45" fmla="*/ 1030 h 1389"/>
              <a:gd name="T46" fmla="*/ 378 w 2238"/>
              <a:gd name="T47" fmla="*/ 1333 h 1389"/>
              <a:gd name="T48" fmla="*/ 462 w 2238"/>
              <a:gd name="T49" fmla="*/ 1368 h 1389"/>
              <a:gd name="T50" fmla="*/ 547 w 2238"/>
              <a:gd name="T51" fmla="*/ 1333 h 1389"/>
              <a:gd name="T52" fmla="*/ 580 w 2238"/>
              <a:gd name="T53" fmla="*/ 1229 h 1389"/>
              <a:gd name="T54" fmla="*/ 679 w 2238"/>
              <a:gd name="T55" fmla="*/ 1328 h 1389"/>
              <a:gd name="T56" fmla="*/ 800 w 2238"/>
              <a:gd name="T57" fmla="*/ 1378 h 1389"/>
              <a:gd name="T58" fmla="*/ 920 w 2238"/>
              <a:gd name="T59" fmla="*/ 1328 h 1389"/>
              <a:gd name="T60" fmla="*/ 921 w 2238"/>
              <a:gd name="T61" fmla="*/ 1088 h 1389"/>
              <a:gd name="T62" fmla="*/ 994 w 2238"/>
              <a:gd name="T63" fmla="*/ 1057 h 1389"/>
              <a:gd name="T64" fmla="*/ 1025 w 2238"/>
              <a:gd name="T65" fmla="*/ 972 h 1389"/>
              <a:gd name="T66" fmla="*/ 1364 w 2238"/>
              <a:gd name="T67" fmla="*/ 1311 h 1389"/>
              <a:gd name="T68" fmla="*/ 1438 w 2238"/>
              <a:gd name="T69" fmla="*/ 1342 h 1389"/>
              <a:gd name="T70" fmla="*/ 1513 w 2238"/>
              <a:gd name="T71" fmla="*/ 1311 h 1389"/>
              <a:gd name="T72" fmla="*/ 1544 w 2238"/>
              <a:gd name="T73" fmla="*/ 1234 h 1389"/>
              <a:gd name="T74" fmla="*/ 1632 w 2238"/>
              <a:gd name="T75" fmla="*/ 1322 h 1389"/>
              <a:gd name="T76" fmla="*/ 1794 w 2238"/>
              <a:gd name="T77" fmla="*/ 1389 h 1389"/>
              <a:gd name="T78" fmla="*/ 1957 w 2238"/>
              <a:gd name="T79" fmla="*/ 1322 h 1389"/>
              <a:gd name="T80" fmla="*/ 1997 w 2238"/>
              <a:gd name="T81" fmla="*/ 1051 h 1389"/>
              <a:gd name="T82" fmla="*/ 2006 w 2238"/>
              <a:gd name="T83" fmla="*/ 1051 h 1389"/>
              <a:gd name="T84" fmla="*/ 2080 w 2238"/>
              <a:gd name="T85" fmla="*/ 1020 h 1389"/>
              <a:gd name="T86" fmla="*/ 2080 w 2238"/>
              <a:gd name="T87" fmla="*/ 871 h 1389"/>
              <a:gd name="T88" fmla="*/ 1979 w 2238"/>
              <a:gd name="T89" fmla="*/ 769 h 1389"/>
              <a:gd name="T90" fmla="*/ 2051 w 2238"/>
              <a:gd name="T91" fmla="*/ 786 h 1389"/>
              <a:gd name="T92" fmla="*/ 2172 w 2238"/>
              <a:gd name="T93" fmla="*/ 736 h 13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2238" h="1389">
                <a:moveTo>
                  <a:pt x="2172" y="736"/>
                </a:moveTo>
                <a:cubicBezTo>
                  <a:pt x="2238" y="669"/>
                  <a:pt x="2238" y="562"/>
                  <a:pt x="2172" y="495"/>
                </a:cubicBezTo>
                <a:cubicBezTo>
                  <a:pt x="1743" y="67"/>
                  <a:pt x="1743" y="67"/>
                  <a:pt x="1743" y="67"/>
                </a:cubicBezTo>
                <a:cubicBezTo>
                  <a:pt x="1677" y="0"/>
                  <a:pt x="1569" y="0"/>
                  <a:pt x="1503" y="67"/>
                </a:cubicBezTo>
                <a:cubicBezTo>
                  <a:pt x="1436" y="133"/>
                  <a:pt x="1436" y="241"/>
                  <a:pt x="1503" y="308"/>
                </a:cubicBezTo>
                <a:cubicBezTo>
                  <a:pt x="1524" y="329"/>
                  <a:pt x="1524" y="329"/>
                  <a:pt x="1524" y="329"/>
                </a:cubicBezTo>
                <a:cubicBezTo>
                  <a:pt x="1487" y="315"/>
                  <a:pt x="1443" y="323"/>
                  <a:pt x="1413" y="353"/>
                </a:cubicBezTo>
                <a:cubicBezTo>
                  <a:pt x="1394" y="373"/>
                  <a:pt x="1384" y="397"/>
                  <a:pt x="1383" y="422"/>
                </a:cubicBezTo>
                <a:cubicBezTo>
                  <a:pt x="1184" y="223"/>
                  <a:pt x="1184" y="223"/>
                  <a:pt x="1184" y="223"/>
                </a:cubicBezTo>
                <a:cubicBezTo>
                  <a:pt x="1094" y="134"/>
                  <a:pt x="949" y="134"/>
                  <a:pt x="859" y="223"/>
                </a:cubicBezTo>
                <a:cubicBezTo>
                  <a:pt x="798" y="284"/>
                  <a:pt x="778" y="370"/>
                  <a:pt x="800" y="448"/>
                </a:cubicBezTo>
                <a:cubicBezTo>
                  <a:pt x="636" y="284"/>
                  <a:pt x="636" y="284"/>
                  <a:pt x="636" y="284"/>
                </a:cubicBezTo>
                <a:cubicBezTo>
                  <a:pt x="595" y="242"/>
                  <a:pt x="528" y="242"/>
                  <a:pt x="486" y="284"/>
                </a:cubicBezTo>
                <a:cubicBezTo>
                  <a:pt x="445" y="325"/>
                  <a:pt x="445" y="392"/>
                  <a:pt x="486" y="433"/>
                </a:cubicBezTo>
                <a:cubicBezTo>
                  <a:pt x="504" y="451"/>
                  <a:pt x="504" y="451"/>
                  <a:pt x="504" y="451"/>
                </a:cubicBezTo>
                <a:cubicBezTo>
                  <a:pt x="473" y="447"/>
                  <a:pt x="442" y="458"/>
                  <a:pt x="418" y="481"/>
                </a:cubicBezTo>
                <a:cubicBezTo>
                  <a:pt x="398" y="501"/>
                  <a:pt x="388" y="528"/>
                  <a:pt x="387" y="555"/>
                </a:cubicBezTo>
                <a:cubicBezTo>
                  <a:pt x="307" y="474"/>
                  <a:pt x="307" y="474"/>
                  <a:pt x="307" y="474"/>
                </a:cubicBezTo>
                <a:cubicBezTo>
                  <a:pt x="240" y="408"/>
                  <a:pt x="132" y="408"/>
                  <a:pt x="66" y="474"/>
                </a:cubicBezTo>
                <a:cubicBezTo>
                  <a:pt x="0" y="540"/>
                  <a:pt x="0" y="648"/>
                  <a:pt x="66" y="715"/>
                </a:cubicBezTo>
                <a:cubicBezTo>
                  <a:pt x="178" y="827"/>
                  <a:pt x="178" y="827"/>
                  <a:pt x="178" y="827"/>
                </a:cubicBezTo>
                <a:cubicBezTo>
                  <a:pt x="142" y="821"/>
                  <a:pt x="103" y="832"/>
                  <a:pt x="75" y="860"/>
                </a:cubicBezTo>
                <a:cubicBezTo>
                  <a:pt x="28" y="907"/>
                  <a:pt x="28" y="983"/>
                  <a:pt x="75" y="1030"/>
                </a:cubicBezTo>
                <a:cubicBezTo>
                  <a:pt x="378" y="1333"/>
                  <a:pt x="378" y="1333"/>
                  <a:pt x="378" y="1333"/>
                </a:cubicBezTo>
                <a:cubicBezTo>
                  <a:pt x="401" y="1356"/>
                  <a:pt x="432" y="1368"/>
                  <a:pt x="462" y="1368"/>
                </a:cubicBezTo>
                <a:cubicBezTo>
                  <a:pt x="493" y="1368"/>
                  <a:pt x="523" y="1356"/>
                  <a:pt x="547" y="1333"/>
                </a:cubicBezTo>
                <a:cubicBezTo>
                  <a:pt x="575" y="1304"/>
                  <a:pt x="586" y="1266"/>
                  <a:pt x="580" y="1229"/>
                </a:cubicBezTo>
                <a:cubicBezTo>
                  <a:pt x="679" y="1328"/>
                  <a:pt x="679" y="1328"/>
                  <a:pt x="679" y="1328"/>
                </a:cubicBezTo>
                <a:cubicBezTo>
                  <a:pt x="713" y="1361"/>
                  <a:pt x="756" y="1378"/>
                  <a:pt x="800" y="1378"/>
                </a:cubicBezTo>
                <a:cubicBezTo>
                  <a:pt x="843" y="1378"/>
                  <a:pt x="887" y="1361"/>
                  <a:pt x="920" y="1328"/>
                </a:cubicBezTo>
                <a:cubicBezTo>
                  <a:pt x="986" y="1262"/>
                  <a:pt x="986" y="1155"/>
                  <a:pt x="921" y="1088"/>
                </a:cubicBezTo>
                <a:cubicBezTo>
                  <a:pt x="947" y="1088"/>
                  <a:pt x="974" y="1077"/>
                  <a:pt x="994" y="1057"/>
                </a:cubicBezTo>
                <a:cubicBezTo>
                  <a:pt x="1018" y="1034"/>
                  <a:pt x="1028" y="1002"/>
                  <a:pt x="1025" y="972"/>
                </a:cubicBezTo>
                <a:cubicBezTo>
                  <a:pt x="1364" y="1311"/>
                  <a:pt x="1364" y="1311"/>
                  <a:pt x="1364" y="1311"/>
                </a:cubicBezTo>
                <a:cubicBezTo>
                  <a:pt x="1384" y="1331"/>
                  <a:pt x="1411" y="1342"/>
                  <a:pt x="1438" y="1342"/>
                </a:cubicBezTo>
                <a:cubicBezTo>
                  <a:pt x="1466" y="1342"/>
                  <a:pt x="1493" y="1331"/>
                  <a:pt x="1513" y="1311"/>
                </a:cubicBezTo>
                <a:cubicBezTo>
                  <a:pt x="1534" y="1290"/>
                  <a:pt x="1545" y="1262"/>
                  <a:pt x="1544" y="1234"/>
                </a:cubicBezTo>
                <a:cubicBezTo>
                  <a:pt x="1632" y="1322"/>
                  <a:pt x="1632" y="1322"/>
                  <a:pt x="1632" y="1322"/>
                </a:cubicBezTo>
                <a:cubicBezTo>
                  <a:pt x="1677" y="1367"/>
                  <a:pt x="1736" y="1389"/>
                  <a:pt x="1794" y="1389"/>
                </a:cubicBezTo>
                <a:cubicBezTo>
                  <a:pt x="1853" y="1389"/>
                  <a:pt x="1912" y="1367"/>
                  <a:pt x="1957" y="1322"/>
                </a:cubicBezTo>
                <a:cubicBezTo>
                  <a:pt x="2030" y="1248"/>
                  <a:pt x="2044" y="1138"/>
                  <a:pt x="1997" y="1051"/>
                </a:cubicBezTo>
                <a:cubicBezTo>
                  <a:pt x="2000" y="1051"/>
                  <a:pt x="2003" y="1051"/>
                  <a:pt x="2006" y="1051"/>
                </a:cubicBezTo>
                <a:cubicBezTo>
                  <a:pt x="2033" y="1051"/>
                  <a:pt x="2060" y="1041"/>
                  <a:pt x="2080" y="1020"/>
                </a:cubicBezTo>
                <a:cubicBezTo>
                  <a:pt x="2122" y="979"/>
                  <a:pt x="2122" y="912"/>
                  <a:pt x="2080" y="871"/>
                </a:cubicBezTo>
                <a:cubicBezTo>
                  <a:pt x="1979" y="769"/>
                  <a:pt x="1979" y="769"/>
                  <a:pt x="1979" y="769"/>
                </a:cubicBezTo>
                <a:cubicBezTo>
                  <a:pt x="2002" y="780"/>
                  <a:pt x="2027" y="786"/>
                  <a:pt x="2051" y="786"/>
                </a:cubicBezTo>
                <a:cubicBezTo>
                  <a:pt x="2095" y="786"/>
                  <a:pt x="2138" y="769"/>
                  <a:pt x="2172" y="736"/>
                </a:cubicBezTo>
                <a:close/>
              </a:path>
            </a:pathLst>
          </a:custGeom>
          <a:solidFill>
            <a:srgbClr val="67318A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1049212" name="Freeform 12"/>
          <p:cNvSpPr/>
          <p:nvPr/>
        </p:nvSpPr>
        <p:spPr bwMode="auto">
          <a:xfrm>
            <a:off x="3727102" y="1958172"/>
            <a:ext cx="3042161" cy="2729868"/>
          </a:xfrm>
          <a:custGeom>
            <a:avLst/>
            <a:gdLst>
              <a:gd name="T0" fmla="*/ 870 w 982"/>
              <a:gd name="T1" fmla="*/ 379 h 880"/>
              <a:gd name="T2" fmla="*/ 582 w 982"/>
              <a:gd name="T3" fmla="*/ 93 h 880"/>
              <a:gd name="T4" fmla="*/ 355 w 982"/>
              <a:gd name="T5" fmla="*/ 194 h 880"/>
              <a:gd name="T6" fmla="*/ 308 w 982"/>
              <a:gd name="T7" fmla="*/ 147 h 880"/>
              <a:gd name="T8" fmla="*/ 120 w 982"/>
              <a:gd name="T9" fmla="*/ 335 h 880"/>
              <a:gd name="T10" fmla="*/ 275 w 982"/>
              <a:gd name="T11" fmla="*/ 489 h 880"/>
              <a:gd name="T12" fmla="*/ 268 w 982"/>
              <a:gd name="T13" fmla="*/ 496 h 880"/>
              <a:gd name="T14" fmla="*/ 268 w 982"/>
              <a:gd name="T15" fmla="*/ 683 h 880"/>
              <a:gd name="T16" fmla="*/ 412 w 982"/>
              <a:gd name="T17" fmla="*/ 827 h 880"/>
              <a:gd name="T18" fmla="*/ 600 w 982"/>
              <a:gd name="T19" fmla="*/ 827 h 880"/>
              <a:gd name="T20" fmla="*/ 637 w 982"/>
              <a:gd name="T21" fmla="*/ 720 h 880"/>
              <a:gd name="T22" fmla="*/ 710 w 982"/>
              <a:gd name="T23" fmla="*/ 589 h 880"/>
              <a:gd name="T24" fmla="*/ 870 w 982"/>
              <a:gd name="T25" fmla="*/ 379 h 8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982" h="880">
                <a:moveTo>
                  <a:pt x="870" y="379"/>
                </a:moveTo>
                <a:cubicBezTo>
                  <a:pt x="774" y="284"/>
                  <a:pt x="678" y="189"/>
                  <a:pt x="582" y="93"/>
                </a:cubicBezTo>
                <a:cubicBezTo>
                  <a:pt x="487" y="0"/>
                  <a:pt x="353" y="92"/>
                  <a:pt x="355" y="194"/>
                </a:cubicBezTo>
                <a:cubicBezTo>
                  <a:pt x="308" y="147"/>
                  <a:pt x="308" y="147"/>
                  <a:pt x="308" y="147"/>
                </a:cubicBezTo>
                <a:cubicBezTo>
                  <a:pt x="187" y="26"/>
                  <a:pt x="0" y="214"/>
                  <a:pt x="120" y="335"/>
                </a:cubicBezTo>
                <a:cubicBezTo>
                  <a:pt x="275" y="489"/>
                  <a:pt x="275" y="489"/>
                  <a:pt x="275" y="489"/>
                </a:cubicBezTo>
                <a:cubicBezTo>
                  <a:pt x="273" y="491"/>
                  <a:pt x="270" y="493"/>
                  <a:pt x="268" y="496"/>
                </a:cubicBezTo>
                <a:cubicBezTo>
                  <a:pt x="219" y="548"/>
                  <a:pt x="216" y="631"/>
                  <a:pt x="268" y="683"/>
                </a:cubicBezTo>
                <a:cubicBezTo>
                  <a:pt x="412" y="827"/>
                  <a:pt x="412" y="827"/>
                  <a:pt x="412" y="827"/>
                </a:cubicBezTo>
                <a:cubicBezTo>
                  <a:pt x="461" y="876"/>
                  <a:pt x="551" y="880"/>
                  <a:pt x="600" y="827"/>
                </a:cubicBezTo>
                <a:cubicBezTo>
                  <a:pt x="627" y="797"/>
                  <a:pt x="640" y="758"/>
                  <a:pt x="637" y="720"/>
                </a:cubicBezTo>
                <a:cubicBezTo>
                  <a:pt x="683" y="694"/>
                  <a:pt x="715" y="642"/>
                  <a:pt x="710" y="589"/>
                </a:cubicBezTo>
                <a:cubicBezTo>
                  <a:pt x="830" y="659"/>
                  <a:pt x="982" y="491"/>
                  <a:pt x="870" y="379"/>
                </a:cubicBezTo>
                <a:close/>
              </a:path>
            </a:pathLst>
          </a:custGeom>
          <a:solidFill>
            <a:srgbClr val="FCFADE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1049213" name="Freeform 12"/>
          <p:cNvSpPr/>
          <p:nvPr/>
        </p:nvSpPr>
        <p:spPr bwMode="auto">
          <a:xfrm>
            <a:off x="4942080" y="1791990"/>
            <a:ext cx="3537277" cy="3174158"/>
          </a:xfrm>
          <a:custGeom>
            <a:avLst/>
            <a:gdLst>
              <a:gd name="T0" fmla="*/ 870 w 982"/>
              <a:gd name="T1" fmla="*/ 379 h 880"/>
              <a:gd name="T2" fmla="*/ 582 w 982"/>
              <a:gd name="T3" fmla="*/ 93 h 880"/>
              <a:gd name="T4" fmla="*/ 355 w 982"/>
              <a:gd name="T5" fmla="*/ 194 h 880"/>
              <a:gd name="T6" fmla="*/ 308 w 982"/>
              <a:gd name="T7" fmla="*/ 147 h 880"/>
              <a:gd name="T8" fmla="*/ 120 w 982"/>
              <a:gd name="T9" fmla="*/ 335 h 880"/>
              <a:gd name="T10" fmla="*/ 275 w 982"/>
              <a:gd name="T11" fmla="*/ 489 h 880"/>
              <a:gd name="T12" fmla="*/ 268 w 982"/>
              <a:gd name="T13" fmla="*/ 496 h 880"/>
              <a:gd name="T14" fmla="*/ 268 w 982"/>
              <a:gd name="T15" fmla="*/ 683 h 880"/>
              <a:gd name="T16" fmla="*/ 412 w 982"/>
              <a:gd name="T17" fmla="*/ 827 h 880"/>
              <a:gd name="T18" fmla="*/ 600 w 982"/>
              <a:gd name="T19" fmla="*/ 827 h 880"/>
              <a:gd name="T20" fmla="*/ 637 w 982"/>
              <a:gd name="T21" fmla="*/ 720 h 880"/>
              <a:gd name="T22" fmla="*/ 710 w 982"/>
              <a:gd name="T23" fmla="*/ 589 h 880"/>
              <a:gd name="T24" fmla="*/ 870 w 982"/>
              <a:gd name="T25" fmla="*/ 379 h 8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982" h="880">
                <a:moveTo>
                  <a:pt x="870" y="379"/>
                </a:moveTo>
                <a:cubicBezTo>
                  <a:pt x="774" y="284"/>
                  <a:pt x="678" y="189"/>
                  <a:pt x="582" y="93"/>
                </a:cubicBezTo>
                <a:cubicBezTo>
                  <a:pt x="487" y="0"/>
                  <a:pt x="353" y="92"/>
                  <a:pt x="355" y="194"/>
                </a:cubicBezTo>
                <a:cubicBezTo>
                  <a:pt x="308" y="147"/>
                  <a:pt x="308" y="147"/>
                  <a:pt x="308" y="147"/>
                </a:cubicBezTo>
                <a:cubicBezTo>
                  <a:pt x="187" y="26"/>
                  <a:pt x="0" y="214"/>
                  <a:pt x="120" y="335"/>
                </a:cubicBezTo>
                <a:cubicBezTo>
                  <a:pt x="275" y="489"/>
                  <a:pt x="275" y="489"/>
                  <a:pt x="275" y="489"/>
                </a:cubicBezTo>
                <a:cubicBezTo>
                  <a:pt x="273" y="491"/>
                  <a:pt x="270" y="493"/>
                  <a:pt x="268" y="496"/>
                </a:cubicBezTo>
                <a:cubicBezTo>
                  <a:pt x="219" y="548"/>
                  <a:pt x="216" y="631"/>
                  <a:pt x="268" y="683"/>
                </a:cubicBezTo>
                <a:cubicBezTo>
                  <a:pt x="412" y="827"/>
                  <a:pt x="412" y="827"/>
                  <a:pt x="412" y="827"/>
                </a:cubicBezTo>
                <a:cubicBezTo>
                  <a:pt x="461" y="876"/>
                  <a:pt x="551" y="880"/>
                  <a:pt x="600" y="827"/>
                </a:cubicBezTo>
                <a:cubicBezTo>
                  <a:pt x="627" y="797"/>
                  <a:pt x="640" y="758"/>
                  <a:pt x="637" y="720"/>
                </a:cubicBezTo>
                <a:cubicBezTo>
                  <a:pt x="683" y="694"/>
                  <a:pt x="715" y="642"/>
                  <a:pt x="710" y="589"/>
                </a:cubicBezTo>
                <a:cubicBezTo>
                  <a:pt x="830" y="659"/>
                  <a:pt x="982" y="491"/>
                  <a:pt x="870" y="379"/>
                </a:cubicBezTo>
                <a:close/>
              </a:path>
            </a:pathLst>
          </a:custGeom>
          <a:solidFill>
            <a:srgbClr val="FCFADE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latin typeface="黑体" panose="02010609060101010101" charset="-122"/>
              <a:ea typeface="黑体" panose="02010609060101010101" charset="-122"/>
            </a:endParaRPr>
          </a:p>
        </p:txBody>
      </p:sp>
      <p:cxnSp>
        <p:nvCxnSpPr>
          <p:cNvPr id="3145785" name="直接连接符 4"/>
          <p:cNvCxnSpPr>
            <a:cxnSpLocks/>
          </p:cNvCxnSpPr>
          <p:nvPr/>
        </p:nvCxnSpPr>
        <p:spPr>
          <a:xfrm>
            <a:off x="4724102" y="3617526"/>
            <a:ext cx="2666831" cy="0"/>
          </a:xfrm>
          <a:prstGeom prst="line">
            <a:avLst/>
          </a:prstGeom>
          <a:ln>
            <a:solidFill>
              <a:srgbClr val="ECBA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9214" name="文本框 5"/>
          <p:cNvSpPr txBox="1"/>
          <p:nvPr/>
        </p:nvSpPr>
        <p:spPr>
          <a:xfrm>
            <a:off x="4054903" y="2641619"/>
            <a:ext cx="3929381" cy="89154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altLang="zh-CN" sz="5400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panose="020B0604020202020204" pitchFamily="34" charset="0"/>
              </a:rPr>
              <a:t>THANK </a:t>
            </a:r>
            <a:r>
              <a:rPr lang="it-IT" altLang="zh-CN" sz="54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panose="020B0604020202020204" pitchFamily="34" charset="0"/>
              </a:rPr>
              <a:t>YOU </a:t>
            </a:r>
          </a:p>
        </p:txBody>
      </p:sp>
      <p:sp>
        <p:nvSpPr>
          <p:cNvPr id="1049215" name="Freeform 9"/>
          <p:cNvSpPr/>
          <p:nvPr/>
        </p:nvSpPr>
        <p:spPr bwMode="auto">
          <a:xfrm>
            <a:off x="5260981" y="3869306"/>
            <a:ext cx="2129952" cy="1718570"/>
          </a:xfrm>
          <a:custGeom>
            <a:avLst/>
            <a:gdLst>
              <a:gd name="T0" fmla="*/ 1065 w 1186"/>
              <a:gd name="T1" fmla="*/ 648 h 956"/>
              <a:gd name="T2" fmla="*/ 625 w 1186"/>
              <a:gd name="T3" fmla="*/ 208 h 956"/>
              <a:gd name="T4" fmla="*/ 422 w 1186"/>
              <a:gd name="T5" fmla="*/ 235 h 956"/>
              <a:gd name="T6" fmla="*/ 308 w 1186"/>
              <a:gd name="T7" fmla="*/ 121 h 956"/>
              <a:gd name="T8" fmla="*/ 121 w 1186"/>
              <a:gd name="T9" fmla="*/ 308 h 956"/>
              <a:gd name="T10" fmla="*/ 523 w 1186"/>
              <a:gd name="T11" fmla="*/ 710 h 956"/>
              <a:gd name="T12" fmla="*/ 726 w 1186"/>
              <a:gd name="T13" fmla="*/ 684 h 956"/>
              <a:gd name="T14" fmla="*/ 877 w 1186"/>
              <a:gd name="T15" fmla="*/ 835 h 956"/>
              <a:gd name="T16" fmla="*/ 1065 w 1186"/>
              <a:gd name="T17" fmla="*/ 648 h 9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186" h="956">
                <a:moveTo>
                  <a:pt x="1065" y="648"/>
                </a:moveTo>
                <a:cubicBezTo>
                  <a:pt x="625" y="208"/>
                  <a:pt x="625" y="208"/>
                  <a:pt x="625" y="208"/>
                </a:cubicBezTo>
                <a:cubicBezTo>
                  <a:pt x="556" y="139"/>
                  <a:pt x="465" y="172"/>
                  <a:pt x="422" y="235"/>
                </a:cubicBezTo>
                <a:cubicBezTo>
                  <a:pt x="308" y="121"/>
                  <a:pt x="308" y="121"/>
                  <a:pt x="308" y="121"/>
                </a:cubicBezTo>
                <a:cubicBezTo>
                  <a:pt x="188" y="0"/>
                  <a:pt x="0" y="187"/>
                  <a:pt x="121" y="308"/>
                </a:cubicBezTo>
                <a:cubicBezTo>
                  <a:pt x="523" y="710"/>
                  <a:pt x="523" y="710"/>
                  <a:pt x="523" y="710"/>
                </a:cubicBezTo>
                <a:cubicBezTo>
                  <a:pt x="592" y="779"/>
                  <a:pt x="684" y="747"/>
                  <a:pt x="726" y="684"/>
                </a:cubicBezTo>
                <a:cubicBezTo>
                  <a:pt x="877" y="835"/>
                  <a:pt x="877" y="835"/>
                  <a:pt x="877" y="835"/>
                </a:cubicBezTo>
                <a:cubicBezTo>
                  <a:pt x="998" y="956"/>
                  <a:pt x="1186" y="769"/>
                  <a:pt x="1065" y="648"/>
                </a:cubicBezTo>
                <a:close/>
              </a:path>
            </a:pathLst>
          </a:custGeom>
          <a:solidFill>
            <a:srgbClr val="43245C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1049216" name="Freeform 30"/>
          <p:cNvSpPr/>
          <p:nvPr/>
        </p:nvSpPr>
        <p:spPr bwMode="auto">
          <a:xfrm>
            <a:off x="7883498" y="1815262"/>
            <a:ext cx="826358" cy="826358"/>
          </a:xfrm>
          <a:custGeom>
            <a:avLst/>
            <a:gdLst>
              <a:gd name="T0" fmla="*/ 252 w 298"/>
              <a:gd name="T1" fmla="*/ 182 h 298"/>
              <a:gd name="T2" fmla="*/ 117 w 298"/>
              <a:gd name="T3" fmla="*/ 46 h 298"/>
              <a:gd name="T4" fmla="*/ 46 w 298"/>
              <a:gd name="T5" fmla="*/ 117 h 298"/>
              <a:gd name="T6" fmla="*/ 181 w 298"/>
              <a:gd name="T7" fmla="*/ 253 h 298"/>
              <a:gd name="T8" fmla="*/ 252 w 298"/>
              <a:gd name="T9" fmla="*/ 182 h 2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98" h="298">
                <a:moveTo>
                  <a:pt x="252" y="182"/>
                </a:moveTo>
                <a:cubicBezTo>
                  <a:pt x="207" y="136"/>
                  <a:pt x="162" y="91"/>
                  <a:pt x="117" y="46"/>
                </a:cubicBezTo>
                <a:cubicBezTo>
                  <a:pt x="71" y="0"/>
                  <a:pt x="0" y="71"/>
                  <a:pt x="46" y="117"/>
                </a:cubicBezTo>
                <a:cubicBezTo>
                  <a:pt x="91" y="162"/>
                  <a:pt x="136" y="207"/>
                  <a:pt x="181" y="253"/>
                </a:cubicBezTo>
                <a:cubicBezTo>
                  <a:pt x="227" y="298"/>
                  <a:pt x="298" y="227"/>
                  <a:pt x="252" y="182"/>
                </a:cubicBezTo>
                <a:close/>
              </a:path>
            </a:pathLst>
          </a:custGeom>
          <a:solidFill>
            <a:srgbClr val="43245C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1049217" name="Freeform 8"/>
          <p:cNvSpPr/>
          <p:nvPr/>
        </p:nvSpPr>
        <p:spPr bwMode="auto">
          <a:xfrm>
            <a:off x="6139819" y="860965"/>
            <a:ext cx="1322388" cy="1323975"/>
          </a:xfrm>
          <a:custGeom>
            <a:avLst/>
            <a:gdLst>
              <a:gd name="T0" fmla="*/ 269 w 290"/>
              <a:gd name="T1" fmla="*/ 237 h 290"/>
              <a:gd name="T2" fmla="*/ 54 w 290"/>
              <a:gd name="T3" fmla="*/ 21 h 290"/>
              <a:gd name="T4" fmla="*/ 21 w 290"/>
              <a:gd name="T5" fmla="*/ 54 h 290"/>
              <a:gd name="T6" fmla="*/ 237 w 290"/>
              <a:gd name="T7" fmla="*/ 269 h 290"/>
              <a:gd name="T8" fmla="*/ 269 w 290"/>
              <a:gd name="T9" fmla="*/ 237 h 2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90" h="290">
                <a:moveTo>
                  <a:pt x="269" y="237"/>
                </a:moveTo>
                <a:cubicBezTo>
                  <a:pt x="197" y="165"/>
                  <a:pt x="125" y="93"/>
                  <a:pt x="54" y="21"/>
                </a:cubicBezTo>
                <a:cubicBezTo>
                  <a:pt x="33" y="0"/>
                  <a:pt x="0" y="33"/>
                  <a:pt x="21" y="54"/>
                </a:cubicBezTo>
                <a:cubicBezTo>
                  <a:pt x="93" y="125"/>
                  <a:pt x="165" y="197"/>
                  <a:pt x="237" y="269"/>
                </a:cubicBezTo>
                <a:cubicBezTo>
                  <a:pt x="258" y="290"/>
                  <a:pt x="290" y="258"/>
                  <a:pt x="269" y="237"/>
                </a:cubicBezTo>
                <a:close/>
              </a:path>
            </a:pathLst>
          </a:custGeom>
          <a:solidFill>
            <a:srgbClr val="ECBA33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1049218" name="Freeform 10"/>
          <p:cNvSpPr/>
          <p:nvPr/>
        </p:nvSpPr>
        <p:spPr bwMode="auto">
          <a:xfrm>
            <a:off x="8042633" y="2643868"/>
            <a:ext cx="1222375" cy="1225550"/>
          </a:xfrm>
          <a:custGeom>
            <a:avLst/>
            <a:gdLst>
              <a:gd name="T0" fmla="*/ 247 w 268"/>
              <a:gd name="T1" fmla="*/ 213 h 268"/>
              <a:gd name="T2" fmla="*/ 55 w 268"/>
              <a:gd name="T3" fmla="*/ 21 h 268"/>
              <a:gd name="T4" fmla="*/ 21 w 268"/>
              <a:gd name="T5" fmla="*/ 55 h 268"/>
              <a:gd name="T6" fmla="*/ 213 w 268"/>
              <a:gd name="T7" fmla="*/ 247 h 268"/>
              <a:gd name="T8" fmla="*/ 247 w 268"/>
              <a:gd name="T9" fmla="*/ 213 h 2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68" h="268">
                <a:moveTo>
                  <a:pt x="247" y="213"/>
                </a:moveTo>
                <a:cubicBezTo>
                  <a:pt x="183" y="149"/>
                  <a:pt x="119" y="85"/>
                  <a:pt x="55" y="21"/>
                </a:cubicBezTo>
                <a:cubicBezTo>
                  <a:pt x="33" y="0"/>
                  <a:pt x="0" y="33"/>
                  <a:pt x="21" y="55"/>
                </a:cubicBezTo>
                <a:cubicBezTo>
                  <a:pt x="213" y="247"/>
                  <a:pt x="213" y="247"/>
                  <a:pt x="213" y="247"/>
                </a:cubicBezTo>
                <a:cubicBezTo>
                  <a:pt x="235" y="268"/>
                  <a:pt x="268" y="235"/>
                  <a:pt x="247" y="213"/>
                </a:cubicBezTo>
                <a:close/>
              </a:path>
            </a:pathLst>
          </a:custGeom>
          <a:solidFill>
            <a:srgbClr val="C8388F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1049219" name="Freeform 11"/>
          <p:cNvSpPr/>
          <p:nvPr/>
        </p:nvSpPr>
        <p:spPr bwMode="auto">
          <a:xfrm>
            <a:off x="3176039" y="3645974"/>
            <a:ext cx="1057275" cy="1060450"/>
          </a:xfrm>
          <a:custGeom>
            <a:avLst/>
            <a:gdLst>
              <a:gd name="T0" fmla="*/ 194 w 232"/>
              <a:gd name="T1" fmla="*/ 137 h 232"/>
              <a:gd name="T2" fmla="*/ 95 w 232"/>
              <a:gd name="T3" fmla="*/ 38 h 232"/>
              <a:gd name="T4" fmla="*/ 37 w 232"/>
              <a:gd name="T5" fmla="*/ 96 h 232"/>
              <a:gd name="T6" fmla="*/ 136 w 232"/>
              <a:gd name="T7" fmla="*/ 195 h 232"/>
              <a:gd name="T8" fmla="*/ 194 w 232"/>
              <a:gd name="T9" fmla="*/ 137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32" h="232">
                <a:moveTo>
                  <a:pt x="194" y="137"/>
                </a:moveTo>
                <a:cubicBezTo>
                  <a:pt x="161" y="104"/>
                  <a:pt x="128" y="71"/>
                  <a:pt x="95" y="38"/>
                </a:cubicBezTo>
                <a:cubicBezTo>
                  <a:pt x="58" y="0"/>
                  <a:pt x="0" y="59"/>
                  <a:pt x="37" y="96"/>
                </a:cubicBezTo>
                <a:cubicBezTo>
                  <a:pt x="70" y="129"/>
                  <a:pt x="103" y="162"/>
                  <a:pt x="136" y="195"/>
                </a:cubicBezTo>
                <a:cubicBezTo>
                  <a:pt x="173" y="232"/>
                  <a:pt x="232" y="174"/>
                  <a:pt x="194" y="137"/>
                </a:cubicBezTo>
                <a:close/>
              </a:path>
            </a:pathLst>
          </a:custGeom>
          <a:solidFill>
            <a:srgbClr val="C8388F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1049220" name="Freeform 12"/>
          <p:cNvSpPr/>
          <p:nvPr/>
        </p:nvSpPr>
        <p:spPr bwMode="auto">
          <a:xfrm>
            <a:off x="8593732" y="3923144"/>
            <a:ext cx="679450" cy="681037"/>
          </a:xfrm>
          <a:custGeom>
            <a:avLst/>
            <a:gdLst>
              <a:gd name="T0" fmla="*/ 130 w 149"/>
              <a:gd name="T1" fmla="*/ 101 h 149"/>
              <a:gd name="T2" fmla="*/ 48 w 149"/>
              <a:gd name="T3" fmla="*/ 19 h 149"/>
              <a:gd name="T4" fmla="*/ 19 w 149"/>
              <a:gd name="T5" fmla="*/ 48 h 149"/>
              <a:gd name="T6" fmla="*/ 101 w 149"/>
              <a:gd name="T7" fmla="*/ 130 h 149"/>
              <a:gd name="T8" fmla="*/ 130 w 149"/>
              <a:gd name="T9" fmla="*/ 101 h 1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49" h="149">
                <a:moveTo>
                  <a:pt x="130" y="101"/>
                </a:moveTo>
                <a:cubicBezTo>
                  <a:pt x="103" y="74"/>
                  <a:pt x="75" y="46"/>
                  <a:pt x="48" y="19"/>
                </a:cubicBezTo>
                <a:cubicBezTo>
                  <a:pt x="29" y="0"/>
                  <a:pt x="0" y="29"/>
                  <a:pt x="19" y="48"/>
                </a:cubicBezTo>
                <a:cubicBezTo>
                  <a:pt x="46" y="76"/>
                  <a:pt x="74" y="103"/>
                  <a:pt x="101" y="130"/>
                </a:cubicBezTo>
                <a:cubicBezTo>
                  <a:pt x="120" y="149"/>
                  <a:pt x="149" y="120"/>
                  <a:pt x="130" y="101"/>
                </a:cubicBezTo>
                <a:close/>
              </a:path>
            </a:pathLst>
          </a:custGeom>
          <a:solidFill>
            <a:srgbClr val="5FA7AF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1049221" name="Freeform 14"/>
          <p:cNvSpPr/>
          <p:nvPr/>
        </p:nvSpPr>
        <p:spPr bwMode="auto">
          <a:xfrm>
            <a:off x="3169560" y="2701371"/>
            <a:ext cx="885825" cy="885825"/>
          </a:xfrm>
          <a:custGeom>
            <a:avLst/>
            <a:gdLst>
              <a:gd name="T0" fmla="*/ 178 w 194"/>
              <a:gd name="T1" fmla="*/ 152 h 194"/>
              <a:gd name="T2" fmla="*/ 43 w 194"/>
              <a:gd name="T3" fmla="*/ 16 h 194"/>
              <a:gd name="T4" fmla="*/ 17 w 194"/>
              <a:gd name="T5" fmla="*/ 42 h 194"/>
              <a:gd name="T6" fmla="*/ 152 w 194"/>
              <a:gd name="T7" fmla="*/ 177 h 194"/>
              <a:gd name="T8" fmla="*/ 178 w 194"/>
              <a:gd name="T9" fmla="*/ 152 h 1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4" h="194">
                <a:moveTo>
                  <a:pt x="178" y="152"/>
                </a:moveTo>
                <a:cubicBezTo>
                  <a:pt x="133" y="106"/>
                  <a:pt x="88" y="61"/>
                  <a:pt x="43" y="16"/>
                </a:cubicBezTo>
                <a:cubicBezTo>
                  <a:pt x="26" y="0"/>
                  <a:pt x="0" y="25"/>
                  <a:pt x="17" y="42"/>
                </a:cubicBezTo>
                <a:cubicBezTo>
                  <a:pt x="62" y="87"/>
                  <a:pt x="107" y="132"/>
                  <a:pt x="152" y="177"/>
                </a:cubicBezTo>
                <a:cubicBezTo>
                  <a:pt x="169" y="194"/>
                  <a:pt x="194" y="168"/>
                  <a:pt x="178" y="152"/>
                </a:cubicBezTo>
                <a:close/>
              </a:path>
            </a:pathLst>
          </a:custGeom>
          <a:solidFill>
            <a:srgbClr val="A82630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1049222" name="Freeform 17"/>
          <p:cNvSpPr/>
          <p:nvPr/>
        </p:nvSpPr>
        <p:spPr bwMode="auto">
          <a:xfrm>
            <a:off x="7534518" y="628440"/>
            <a:ext cx="630238" cy="625475"/>
          </a:xfrm>
          <a:custGeom>
            <a:avLst/>
            <a:gdLst>
              <a:gd name="T0" fmla="*/ 117 w 138"/>
              <a:gd name="T1" fmla="*/ 84 h 137"/>
              <a:gd name="T2" fmla="*/ 54 w 138"/>
              <a:gd name="T3" fmla="*/ 20 h 137"/>
              <a:gd name="T4" fmla="*/ 21 w 138"/>
              <a:gd name="T5" fmla="*/ 53 h 137"/>
              <a:gd name="T6" fmla="*/ 84 w 138"/>
              <a:gd name="T7" fmla="*/ 116 h 137"/>
              <a:gd name="T8" fmla="*/ 117 w 138"/>
              <a:gd name="T9" fmla="*/ 84 h 1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38" h="137">
                <a:moveTo>
                  <a:pt x="117" y="84"/>
                </a:moveTo>
                <a:cubicBezTo>
                  <a:pt x="96" y="63"/>
                  <a:pt x="75" y="41"/>
                  <a:pt x="54" y="20"/>
                </a:cubicBezTo>
                <a:cubicBezTo>
                  <a:pt x="33" y="0"/>
                  <a:pt x="0" y="32"/>
                  <a:pt x="21" y="53"/>
                </a:cubicBezTo>
                <a:cubicBezTo>
                  <a:pt x="42" y="74"/>
                  <a:pt x="63" y="95"/>
                  <a:pt x="84" y="116"/>
                </a:cubicBezTo>
                <a:cubicBezTo>
                  <a:pt x="105" y="137"/>
                  <a:pt x="138" y="104"/>
                  <a:pt x="117" y="84"/>
                </a:cubicBezTo>
                <a:close/>
              </a:path>
            </a:pathLst>
          </a:custGeom>
          <a:solidFill>
            <a:srgbClr val="67318A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1049223" name="Freeform 19"/>
          <p:cNvSpPr/>
          <p:nvPr/>
        </p:nvSpPr>
        <p:spPr bwMode="auto">
          <a:xfrm>
            <a:off x="8509957" y="4636981"/>
            <a:ext cx="300038" cy="233362"/>
          </a:xfrm>
          <a:custGeom>
            <a:avLst/>
            <a:gdLst>
              <a:gd name="T0" fmla="*/ 33 w 66"/>
              <a:gd name="T1" fmla="*/ 0 h 51"/>
              <a:gd name="T2" fmla="*/ 33 w 66"/>
              <a:gd name="T3" fmla="*/ 51 h 51"/>
              <a:gd name="T4" fmla="*/ 33 w 66"/>
              <a:gd name="T5" fmla="*/ 0 h 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6" h="51">
                <a:moveTo>
                  <a:pt x="33" y="0"/>
                </a:moveTo>
                <a:cubicBezTo>
                  <a:pt x="0" y="0"/>
                  <a:pt x="0" y="51"/>
                  <a:pt x="33" y="51"/>
                </a:cubicBezTo>
                <a:cubicBezTo>
                  <a:pt x="66" y="51"/>
                  <a:pt x="66" y="0"/>
                  <a:pt x="33" y="0"/>
                </a:cubicBezTo>
                <a:close/>
              </a:path>
            </a:pathLst>
          </a:custGeom>
          <a:solidFill>
            <a:srgbClr val="67318A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1049224" name="Freeform 20"/>
          <p:cNvSpPr/>
          <p:nvPr/>
        </p:nvSpPr>
        <p:spPr bwMode="auto">
          <a:xfrm>
            <a:off x="5637561" y="5303612"/>
            <a:ext cx="587375" cy="461962"/>
          </a:xfrm>
          <a:custGeom>
            <a:avLst/>
            <a:gdLst>
              <a:gd name="T0" fmla="*/ 64 w 129"/>
              <a:gd name="T1" fmla="*/ 0 h 101"/>
              <a:gd name="T2" fmla="*/ 64 w 129"/>
              <a:gd name="T3" fmla="*/ 101 h 101"/>
              <a:gd name="T4" fmla="*/ 64 w 129"/>
              <a:gd name="T5" fmla="*/ 0 h 1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29" h="101">
                <a:moveTo>
                  <a:pt x="64" y="0"/>
                </a:moveTo>
                <a:cubicBezTo>
                  <a:pt x="0" y="0"/>
                  <a:pt x="0" y="101"/>
                  <a:pt x="64" y="101"/>
                </a:cubicBezTo>
                <a:cubicBezTo>
                  <a:pt x="129" y="101"/>
                  <a:pt x="129" y="0"/>
                  <a:pt x="64" y="0"/>
                </a:cubicBezTo>
                <a:close/>
              </a:path>
            </a:pathLst>
          </a:custGeom>
          <a:solidFill>
            <a:srgbClr val="C8388F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1049225" name="Freeform 22"/>
          <p:cNvSpPr/>
          <p:nvPr/>
        </p:nvSpPr>
        <p:spPr bwMode="auto">
          <a:xfrm>
            <a:off x="4607124" y="5548662"/>
            <a:ext cx="323850" cy="250825"/>
          </a:xfrm>
          <a:custGeom>
            <a:avLst/>
            <a:gdLst>
              <a:gd name="T0" fmla="*/ 36 w 71"/>
              <a:gd name="T1" fmla="*/ 0 h 55"/>
              <a:gd name="T2" fmla="*/ 36 w 71"/>
              <a:gd name="T3" fmla="*/ 55 h 55"/>
              <a:gd name="T4" fmla="*/ 36 w 71"/>
              <a:gd name="T5" fmla="*/ 0 h 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71" h="55">
                <a:moveTo>
                  <a:pt x="36" y="0"/>
                </a:moveTo>
                <a:cubicBezTo>
                  <a:pt x="0" y="0"/>
                  <a:pt x="0" y="55"/>
                  <a:pt x="36" y="55"/>
                </a:cubicBezTo>
                <a:cubicBezTo>
                  <a:pt x="71" y="55"/>
                  <a:pt x="71" y="0"/>
                  <a:pt x="36" y="0"/>
                </a:cubicBezTo>
                <a:close/>
              </a:path>
            </a:pathLst>
          </a:custGeom>
          <a:solidFill>
            <a:srgbClr val="5FA7AF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1049226" name="Freeform 23"/>
          <p:cNvSpPr/>
          <p:nvPr/>
        </p:nvSpPr>
        <p:spPr bwMode="auto">
          <a:xfrm>
            <a:off x="3608294" y="1727057"/>
            <a:ext cx="323850" cy="246062"/>
          </a:xfrm>
          <a:custGeom>
            <a:avLst/>
            <a:gdLst>
              <a:gd name="T0" fmla="*/ 35 w 71"/>
              <a:gd name="T1" fmla="*/ 0 h 54"/>
              <a:gd name="T2" fmla="*/ 35 w 71"/>
              <a:gd name="T3" fmla="*/ 54 h 54"/>
              <a:gd name="T4" fmla="*/ 35 w 71"/>
              <a:gd name="T5" fmla="*/ 0 h 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71" h="54">
                <a:moveTo>
                  <a:pt x="35" y="0"/>
                </a:moveTo>
                <a:cubicBezTo>
                  <a:pt x="0" y="0"/>
                  <a:pt x="0" y="54"/>
                  <a:pt x="35" y="54"/>
                </a:cubicBezTo>
                <a:cubicBezTo>
                  <a:pt x="70" y="54"/>
                  <a:pt x="71" y="0"/>
                  <a:pt x="35" y="0"/>
                </a:cubicBezTo>
                <a:close/>
              </a:path>
            </a:pathLst>
          </a:custGeom>
          <a:solidFill>
            <a:srgbClr val="ECBA33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1049227" name="Freeform 16"/>
          <p:cNvSpPr/>
          <p:nvPr/>
        </p:nvSpPr>
        <p:spPr bwMode="auto">
          <a:xfrm>
            <a:off x="3608294" y="5161721"/>
            <a:ext cx="688975" cy="690562"/>
          </a:xfrm>
          <a:custGeom>
            <a:avLst/>
            <a:gdLst>
              <a:gd name="T0" fmla="*/ 134 w 151"/>
              <a:gd name="T1" fmla="*/ 73 h 151"/>
              <a:gd name="T2" fmla="*/ 78 w 151"/>
              <a:gd name="T3" fmla="*/ 17 h 151"/>
              <a:gd name="T4" fmla="*/ 17 w 151"/>
              <a:gd name="T5" fmla="*/ 17 h 151"/>
              <a:gd name="T6" fmla="*/ 17 w 151"/>
              <a:gd name="T7" fmla="*/ 78 h 151"/>
              <a:gd name="T8" fmla="*/ 73 w 151"/>
              <a:gd name="T9" fmla="*/ 134 h 151"/>
              <a:gd name="T10" fmla="*/ 134 w 151"/>
              <a:gd name="T11" fmla="*/ 134 h 151"/>
              <a:gd name="T12" fmla="*/ 134 w 151"/>
              <a:gd name="T13" fmla="*/ 73 h 1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51" h="151">
                <a:moveTo>
                  <a:pt x="134" y="73"/>
                </a:moveTo>
                <a:cubicBezTo>
                  <a:pt x="116" y="54"/>
                  <a:pt x="97" y="36"/>
                  <a:pt x="78" y="17"/>
                </a:cubicBezTo>
                <a:cubicBezTo>
                  <a:pt x="62" y="1"/>
                  <a:pt x="33" y="0"/>
                  <a:pt x="17" y="17"/>
                </a:cubicBezTo>
                <a:cubicBezTo>
                  <a:pt x="2" y="34"/>
                  <a:pt x="0" y="61"/>
                  <a:pt x="17" y="78"/>
                </a:cubicBezTo>
                <a:cubicBezTo>
                  <a:pt x="36" y="96"/>
                  <a:pt x="55" y="115"/>
                  <a:pt x="73" y="134"/>
                </a:cubicBezTo>
                <a:cubicBezTo>
                  <a:pt x="89" y="150"/>
                  <a:pt x="119" y="151"/>
                  <a:pt x="134" y="134"/>
                </a:cubicBezTo>
                <a:cubicBezTo>
                  <a:pt x="150" y="117"/>
                  <a:pt x="151" y="90"/>
                  <a:pt x="134" y="73"/>
                </a:cubicBezTo>
                <a:close/>
              </a:path>
            </a:pathLst>
          </a:custGeom>
          <a:solidFill>
            <a:srgbClr val="67318A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1049228" name="Freeform 23"/>
          <p:cNvSpPr/>
          <p:nvPr/>
        </p:nvSpPr>
        <p:spPr bwMode="auto">
          <a:xfrm>
            <a:off x="4772426" y="1010403"/>
            <a:ext cx="1001904" cy="1006597"/>
          </a:xfrm>
          <a:custGeom>
            <a:avLst/>
            <a:gdLst>
              <a:gd name="T0" fmla="*/ 260 w 297"/>
              <a:gd name="T1" fmla="*/ 202 h 298"/>
              <a:gd name="T2" fmla="*/ 95 w 297"/>
              <a:gd name="T3" fmla="*/ 38 h 298"/>
              <a:gd name="T4" fmla="*/ 37 w 297"/>
              <a:gd name="T5" fmla="*/ 96 h 298"/>
              <a:gd name="T6" fmla="*/ 202 w 297"/>
              <a:gd name="T7" fmla="*/ 260 h 298"/>
              <a:gd name="T8" fmla="*/ 260 w 297"/>
              <a:gd name="T9" fmla="*/ 202 h 2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97" h="298">
                <a:moveTo>
                  <a:pt x="260" y="202"/>
                </a:moveTo>
                <a:cubicBezTo>
                  <a:pt x="205" y="147"/>
                  <a:pt x="150" y="93"/>
                  <a:pt x="95" y="38"/>
                </a:cubicBezTo>
                <a:cubicBezTo>
                  <a:pt x="58" y="0"/>
                  <a:pt x="0" y="58"/>
                  <a:pt x="37" y="96"/>
                </a:cubicBezTo>
                <a:cubicBezTo>
                  <a:pt x="92" y="151"/>
                  <a:pt x="147" y="206"/>
                  <a:pt x="202" y="260"/>
                </a:cubicBezTo>
                <a:cubicBezTo>
                  <a:pt x="239" y="298"/>
                  <a:pt x="297" y="240"/>
                  <a:pt x="260" y="202"/>
                </a:cubicBezTo>
                <a:close/>
              </a:path>
            </a:pathLst>
          </a:custGeom>
          <a:solidFill>
            <a:srgbClr val="5FA7AF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1049229" name="Freeform 26"/>
          <p:cNvSpPr/>
          <p:nvPr/>
        </p:nvSpPr>
        <p:spPr bwMode="auto">
          <a:xfrm>
            <a:off x="3904343" y="3750650"/>
            <a:ext cx="788988" cy="804863"/>
          </a:xfrm>
          <a:custGeom>
            <a:avLst/>
            <a:gdLst>
              <a:gd name="T0" fmla="*/ 149 w 173"/>
              <a:gd name="T1" fmla="*/ 112 h 176"/>
              <a:gd name="T2" fmla="*/ 64 w 173"/>
              <a:gd name="T3" fmla="*/ 25 h 176"/>
              <a:gd name="T4" fmla="*/ 25 w 173"/>
              <a:gd name="T5" fmla="*/ 64 h 176"/>
              <a:gd name="T6" fmla="*/ 110 w 173"/>
              <a:gd name="T7" fmla="*/ 151 h 176"/>
              <a:gd name="T8" fmla="*/ 149 w 173"/>
              <a:gd name="T9" fmla="*/ 112 h 1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73" h="176">
                <a:moveTo>
                  <a:pt x="149" y="112"/>
                </a:moveTo>
                <a:cubicBezTo>
                  <a:pt x="120" y="83"/>
                  <a:pt x="92" y="54"/>
                  <a:pt x="64" y="25"/>
                </a:cubicBezTo>
                <a:cubicBezTo>
                  <a:pt x="39" y="0"/>
                  <a:pt x="0" y="38"/>
                  <a:pt x="25" y="64"/>
                </a:cubicBezTo>
                <a:cubicBezTo>
                  <a:pt x="53" y="93"/>
                  <a:pt x="82" y="122"/>
                  <a:pt x="110" y="151"/>
                </a:cubicBezTo>
                <a:cubicBezTo>
                  <a:pt x="135" y="176"/>
                  <a:pt x="173" y="137"/>
                  <a:pt x="149" y="112"/>
                </a:cubicBezTo>
                <a:close/>
              </a:path>
            </a:pathLst>
          </a:custGeom>
          <a:solidFill>
            <a:srgbClr val="FCFADE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1049230" name="Freeform 27"/>
          <p:cNvSpPr/>
          <p:nvPr/>
        </p:nvSpPr>
        <p:spPr bwMode="auto">
          <a:xfrm>
            <a:off x="7548208" y="4535462"/>
            <a:ext cx="442913" cy="447675"/>
          </a:xfrm>
          <a:custGeom>
            <a:avLst/>
            <a:gdLst>
              <a:gd name="T0" fmla="*/ 87 w 97"/>
              <a:gd name="T1" fmla="*/ 48 h 98"/>
              <a:gd name="T2" fmla="*/ 50 w 97"/>
              <a:gd name="T3" fmla="*/ 11 h 98"/>
              <a:gd name="T4" fmla="*/ 11 w 97"/>
              <a:gd name="T5" fmla="*/ 11 h 98"/>
              <a:gd name="T6" fmla="*/ 11 w 97"/>
              <a:gd name="T7" fmla="*/ 50 h 98"/>
              <a:gd name="T8" fmla="*/ 48 w 97"/>
              <a:gd name="T9" fmla="*/ 87 h 98"/>
              <a:gd name="T10" fmla="*/ 87 w 97"/>
              <a:gd name="T11" fmla="*/ 87 h 98"/>
              <a:gd name="T12" fmla="*/ 87 w 97"/>
              <a:gd name="T13" fmla="*/ 48 h 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97" h="98">
                <a:moveTo>
                  <a:pt x="87" y="48"/>
                </a:moveTo>
                <a:cubicBezTo>
                  <a:pt x="74" y="36"/>
                  <a:pt x="62" y="24"/>
                  <a:pt x="50" y="11"/>
                </a:cubicBezTo>
                <a:cubicBezTo>
                  <a:pt x="40" y="1"/>
                  <a:pt x="21" y="0"/>
                  <a:pt x="11" y="11"/>
                </a:cubicBezTo>
                <a:cubicBezTo>
                  <a:pt x="1" y="22"/>
                  <a:pt x="0" y="39"/>
                  <a:pt x="11" y="50"/>
                </a:cubicBezTo>
                <a:cubicBezTo>
                  <a:pt x="23" y="62"/>
                  <a:pt x="36" y="74"/>
                  <a:pt x="48" y="87"/>
                </a:cubicBezTo>
                <a:cubicBezTo>
                  <a:pt x="58" y="97"/>
                  <a:pt x="77" y="98"/>
                  <a:pt x="87" y="87"/>
                </a:cubicBezTo>
                <a:cubicBezTo>
                  <a:pt x="97" y="76"/>
                  <a:pt x="97" y="59"/>
                  <a:pt x="87" y="48"/>
                </a:cubicBezTo>
                <a:close/>
              </a:path>
            </a:pathLst>
          </a:custGeom>
          <a:solidFill>
            <a:srgbClr val="FCFADE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1049231" name="Freeform 33"/>
          <p:cNvSpPr/>
          <p:nvPr/>
        </p:nvSpPr>
        <p:spPr bwMode="auto">
          <a:xfrm>
            <a:off x="2578392" y="3247006"/>
            <a:ext cx="615950" cy="622300"/>
          </a:xfrm>
          <a:custGeom>
            <a:avLst/>
            <a:gdLst>
              <a:gd name="T0" fmla="*/ 114 w 135"/>
              <a:gd name="T1" fmla="*/ 82 h 136"/>
              <a:gd name="T2" fmla="*/ 53 w 135"/>
              <a:gd name="T3" fmla="*/ 21 h 136"/>
              <a:gd name="T4" fmla="*/ 20 w 135"/>
              <a:gd name="T5" fmla="*/ 53 h 136"/>
              <a:gd name="T6" fmla="*/ 82 w 135"/>
              <a:gd name="T7" fmla="*/ 115 h 136"/>
              <a:gd name="T8" fmla="*/ 114 w 135"/>
              <a:gd name="T9" fmla="*/ 82 h 1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35" h="136">
                <a:moveTo>
                  <a:pt x="114" y="82"/>
                </a:moveTo>
                <a:cubicBezTo>
                  <a:pt x="94" y="62"/>
                  <a:pt x="73" y="41"/>
                  <a:pt x="53" y="21"/>
                </a:cubicBezTo>
                <a:cubicBezTo>
                  <a:pt x="32" y="0"/>
                  <a:pt x="0" y="32"/>
                  <a:pt x="20" y="53"/>
                </a:cubicBezTo>
                <a:cubicBezTo>
                  <a:pt x="41" y="74"/>
                  <a:pt x="61" y="94"/>
                  <a:pt x="82" y="115"/>
                </a:cubicBezTo>
                <a:cubicBezTo>
                  <a:pt x="103" y="136"/>
                  <a:pt x="135" y="103"/>
                  <a:pt x="114" y="82"/>
                </a:cubicBezTo>
                <a:close/>
              </a:path>
            </a:pathLst>
          </a:custGeom>
          <a:solidFill>
            <a:srgbClr val="43245C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latin typeface="黑体" panose="02010609060101010101" charset="-122"/>
              <a:ea typeface="黑体" panose="02010609060101010101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5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31457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49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9214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0429225421"/>
  <p:tag name="MH_LIBRARY" val="CONTENTS"/>
  <p:tag name="MH_TYPE" val="ENTRY"/>
  <p:tag name="ID" val="547142"/>
  <p:tag name="MH_ORDER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0429225421"/>
  <p:tag name="MH_LIBRARY" val="CONTENTS"/>
  <p:tag name="MH_TYPE" val="ENTRY"/>
  <p:tag name="ID" val="547142"/>
  <p:tag name="MH_ORDER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0429225421"/>
  <p:tag name="MH_LIBRARY" val="CONTENTS"/>
  <p:tag name="MH_TYPE" val="ENTRY"/>
  <p:tag name="ID" val="547142"/>
  <p:tag name="MH_ORDER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0429225421"/>
  <p:tag name="MH_LIBRARY" val="CONTENTS"/>
  <p:tag name="MH_TYPE" val="ENTRY"/>
  <p:tag name="ID" val="547142"/>
  <p:tag name="MH_ORDER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0429225421"/>
  <p:tag name="MH_LIBRARY" val="CONTENTS"/>
  <p:tag name="MH_TYPE" val="ENTRY"/>
  <p:tag name="ID" val="547142"/>
  <p:tag name="MH_ORDER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0429225421"/>
  <p:tag name="MH_LIBRARY" val="CONTENTS"/>
  <p:tag name="MH_TYPE" val="ENTRY"/>
  <p:tag name="ID" val="547142"/>
  <p:tag name="MH_ORDER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0429225421"/>
  <p:tag name="MH_LIBRARY" val="CONTENTS"/>
  <p:tag name="MH_TYPE" val="ENTRY"/>
  <p:tag name="ID" val="547142"/>
  <p:tag name="MH_ORDER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0429225421"/>
  <p:tag name="MH_LIBRARY" val="CONTENTS"/>
  <p:tag name="MH_TYPE" val="ENTRY"/>
  <p:tag name="ID" val="547142"/>
  <p:tag name="MH_ORDER" val="1"/>
</p:tagLst>
</file>

<file path=ppt/theme/theme1.xml><?xml version="1.0" encoding="utf-8"?>
<a:theme xmlns:a="http://schemas.openxmlformats.org/drawingml/2006/main" name="Office 主题​​">
  <a:themeElements>
    <a:clrScheme name="总结汇报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C8388F"/>
      </a:accent1>
      <a:accent2>
        <a:srgbClr val="5FA7AF"/>
      </a:accent2>
      <a:accent3>
        <a:srgbClr val="67318A"/>
      </a:accent3>
      <a:accent4>
        <a:srgbClr val="ECBA33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440</Words>
  <Application>WPS 演示</Application>
  <PresentationFormat>Custom</PresentationFormat>
  <Paragraphs>63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主题​​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xiaofan Zhou</dc:creator>
  <cp:lastModifiedBy>AnnAArmy</cp:lastModifiedBy>
  <cp:revision>6</cp:revision>
  <dcterms:created xsi:type="dcterms:W3CDTF">2018-01-16T01:07:00Z</dcterms:created>
  <dcterms:modified xsi:type="dcterms:W3CDTF">2020-08-14T04:13:41Z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2052-11.1.0.8567</vt:lpwstr>
  </property>
</Properties>
</file>