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2" r:id="rId9"/>
    <p:sldId id="271" r:id="rId10"/>
    <p:sldId id="263" r:id="rId11"/>
    <p:sldId id="270" r:id="rId12"/>
    <p:sldId id="264" r:id="rId13"/>
    <p:sldId id="265" r:id="rId14"/>
    <p:sldId id="266" r:id="rId15"/>
    <p:sldId id="269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7CC7EA-DBBE-43AA-B316-5CA08F19802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C1E4D-6C15-41E7-8059-EED1E4B7E8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lbuzz.com/verbs-followed-by-infinitive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EXPRESSING AN EXCESSIVE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VERY – TOO - ENOUGH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LIYAMNAH MUNTE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4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/>
              <a:t>EXAMPLES </a:t>
            </a:r>
            <a:endParaRPr lang="en-US" sz="2800" b="1" dirty="0"/>
          </a:p>
          <a:p>
            <a:r>
              <a:rPr lang="en-US" sz="2800" dirty="0"/>
              <a:t>She is </a:t>
            </a:r>
            <a:r>
              <a:rPr lang="en-US" sz="2800" i="1" dirty="0"/>
              <a:t>pretty</a:t>
            </a:r>
            <a:r>
              <a:rPr lang="en-US" sz="2800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enough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dirty="0"/>
              <a:t>for everybody to notice her. (Everybody notices her because she is very pretty</a:t>
            </a:r>
            <a:r>
              <a:rPr lang="en-US" sz="2800" dirty="0" smtClean="0"/>
              <a:t>.)</a:t>
            </a:r>
            <a:endParaRPr lang="en-US" sz="2800" dirty="0"/>
          </a:p>
          <a:p>
            <a:r>
              <a:rPr lang="en-US" sz="2800" dirty="0"/>
              <a:t>My friend lives </a:t>
            </a:r>
            <a:r>
              <a:rPr lang="en-US" sz="2800" i="1" dirty="0"/>
              <a:t>close</a:t>
            </a:r>
            <a:r>
              <a:rPr lang="en-US" sz="2800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enough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dirty="0"/>
              <a:t>to my house to walk.</a:t>
            </a:r>
          </a:p>
          <a:p>
            <a:r>
              <a:rPr lang="en-US" sz="2800" dirty="0"/>
              <a:t>Last summer it was </a:t>
            </a:r>
            <a:r>
              <a:rPr lang="en-US" sz="2800" i="1" dirty="0"/>
              <a:t>hot</a:t>
            </a:r>
            <a:r>
              <a:rPr lang="en-US" sz="2800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enough</a:t>
            </a:r>
            <a:r>
              <a:rPr lang="en-US" sz="2800" dirty="0">
                <a:solidFill>
                  <a:srgbClr val="FF0000"/>
                </a:solidFill>
              </a:rPr>
              <a:t> t</a:t>
            </a:r>
            <a:r>
              <a:rPr lang="en-US" sz="2800" dirty="0"/>
              <a:t>o go swimming every day.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Adjective</a:t>
            </a:r>
            <a:r>
              <a:rPr lang="en-US" b="1" dirty="0" smtClean="0"/>
              <a:t> +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7" cy="625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/>
              <a:t>When she lost her dog, it was 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dirty="0"/>
              <a:t> </a:t>
            </a:r>
            <a:r>
              <a:rPr lang="en-US" i="1" dirty="0"/>
              <a:t>to </a:t>
            </a:r>
            <a:r>
              <a:rPr lang="en-US" i="1" dirty="0">
                <a:solidFill>
                  <a:srgbClr val="FF0000"/>
                </a:solidFill>
              </a:rPr>
              <a:t>make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her cry.</a:t>
            </a:r>
          </a:p>
          <a:p>
            <a:r>
              <a:rPr lang="en-US" dirty="0"/>
              <a:t>He was sick 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dirty="0"/>
              <a:t> </a:t>
            </a:r>
            <a:r>
              <a:rPr lang="en-US" i="1" dirty="0"/>
              <a:t>to </a:t>
            </a:r>
            <a:r>
              <a:rPr lang="en-US" b="1" i="1" dirty="0">
                <a:solidFill>
                  <a:srgbClr val="FF0000"/>
                </a:solidFill>
              </a:rPr>
              <a:t>stay</a:t>
            </a:r>
            <a:r>
              <a:rPr lang="en-US" dirty="0"/>
              <a:t> home from work today.</a:t>
            </a:r>
          </a:p>
          <a:p>
            <a:r>
              <a:rPr lang="en-US" dirty="0"/>
              <a:t>I arrived at the airport early 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b="1" dirty="0"/>
              <a:t> </a:t>
            </a:r>
            <a:r>
              <a:rPr lang="en-US" i="1" dirty="0"/>
              <a:t>to </a:t>
            </a:r>
            <a:r>
              <a:rPr lang="en-US" b="1" i="1" dirty="0">
                <a:solidFill>
                  <a:srgbClr val="FF0000"/>
                </a:solidFill>
              </a:rPr>
              <a:t>make</a:t>
            </a:r>
            <a:r>
              <a:rPr lang="en-US" dirty="0"/>
              <a:t> my flight to New York.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Enough + </a:t>
            </a:r>
            <a:r>
              <a:rPr lang="en-US" b="1" i="1" dirty="0" smtClean="0"/>
              <a:t>infinitive (V1)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9036495" cy="69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1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9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3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596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22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i="1" dirty="0"/>
              <a:t>Very + Adj. / Adv. / Verb -</a:t>
            </a:r>
            <a:r>
              <a:rPr lang="en-US" sz="5100" b="1" i="1" dirty="0" err="1"/>
              <a:t>ing</a:t>
            </a:r>
            <a:endParaRPr lang="en-US" sz="5100" b="1" dirty="0"/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5100" b="1" dirty="0"/>
              <a:t>The author wrote a </a:t>
            </a:r>
            <a:r>
              <a:rPr lang="en-US" sz="5100" b="1" u="sng" dirty="0">
                <a:solidFill>
                  <a:srgbClr val="FF0000"/>
                </a:solidFill>
              </a:rPr>
              <a:t>very compelling</a:t>
            </a:r>
            <a:r>
              <a:rPr lang="en-US" sz="5100" b="1" u="sng" dirty="0"/>
              <a:t> </a:t>
            </a:r>
            <a:r>
              <a:rPr lang="en-US" sz="5100" dirty="0"/>
              <a:t>(</a:t>
            </a:r>
            <a:r>
              <a:rPr lang="en-US" sz="5100" dirty="0" err="1"/>
              <a:t>Penulis</a:t>
            </a:r>
            <a:r>
              <a:rPr lang="en-US" sz="5100" dirty="0"/>
              <a:t> </a:t>
            </a:r>
            <a:r>
              <a:rPr lang="en-US" sz="5100" dirty="0" err="1"/>
              <a:t>itu</a:t>
            </a:r>
            <a:r>
              <a:rPr lang="en-US" sz="5100" dirty="0"/>
              <a:t> </a:t>
            </a:r>
            <a:r>
              <a:rPr lang="en-US" sz="5100" dirty="0" err="1"/>
              <a:t>menulis</a:t>
            </a:r>
            <a:r>
              <a:rPr lang="en-US" sz="5100" dirty="0"/>
              <a:t> </a:t>
            </a:r>
            <a:r>
              <a:rPr lang="en-US" sz="5100" dirty="0" err="1"/>
              <a:t>cerita</a:t>
            </a:r>
            <a:r>
              <a:rPr lang="en-US" sz="5100" dirty="0"/>
              <a:t> yang </a:t>
            </a:r>
            <a:r>
              <a:rPr lang="en-US" sz="5100" dirty="0" err="1"/>
              <a:t>sangat</a:t>
            </a:r>
            <a:r>
              <a:rPr lang="en-US" sz="5100" dirty="0"/>
              <a:t> </a:t>
            </a:r>
            <a:r>
              <a:rPr lang="en-US" sz="5100" dirty="0" err="1"/>
              <a:t>menarik</a:t>
            </a:r>
            <a:r>
              <a:rPr lang="en-US" sz="5100" dirty="0"/>
              <a:t>.)</a:t>
            </a:r>
          </a:p>
          <a:p>
            <a:pPr>
              <a:lnSpc>
                <a:spcPct val="120000"/>
              </a:lnSpc>
            </a:pPr>
            <a:r>
              <a:rPr lang="en-US" sz="5100" b="1" dirty="0"/>
              <a:t>Lisa can understand the subject </a:t>
            </a:r>
            <a:r>
              <a:rPr lang="en-US" sz="5100" b="1" u="sng" dirty="0">
                <a:solidFill>
                  <a:srgbClr val="FF0000"/>
                </a:solidFill>
              </a:rPr>
              <a:t>very well</a:t>
            </a:r>
            <a:r>
              <a:rPr lang="en-US" sz="5100" b="1" dirty="0">
                <a:solidFill>
                  <a:srgbClr val="FF0000"/>
                </a:solidFill>
              </a:rPr>
              <a:t>.</a:t>
            </a:r>
            <a:r>
              <a:rPr lang="en-US" sz="5100" i="1" dirty="0"/>
              <a:t> </a:t>
            </a:r>
            <a:r>
              <a:rPr lang="en-US" sz="5100" dirty="0"/>
              <a:t>(Lisa </a:t>
            </a:r>
            <a:r>
              <a:rPr lang="en-US" sz="5100" dirty="0" err="1"/>
              <a:t>dapat</a:t>
            </a:r>
            <a:r>
              <a:rPr lang="en-US" sz="5100" dirty="0"/>
              <a:t> </a:t>
            </a:r>
            <a:r>
              <a:rPr lang="en-US" sz="5100" dirty="0" err="1"/>
              <a:t>memahami</a:t>
            </a:r>
            <a:r>
              <a:rPr lang="en-US" sz="5100" dirty="0"/>
              <a:t> </a:t>
            </a:r>
            <a:r>
              <a:rPr lang="en-US" sz="5100" dirty="0" err="1"/>
              <a:t>mata</a:t>
            </a:r>
            <a:r>
              <a:rPr lang="en-US" sz="5100" dirty="0"/>
              <a:t> </a:t>
            </a:r>
            <a:r>
              <a:rPr lang="en-US" sz="5100" dirty="0" err="1"/>
              <a:t>pelajarannya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dirty="0" err="1"/>
              <a:t>sangat</a:t>
            </a:r>
            <a:r>
              <a:rPr lang="en-US" sz="5100" dirty="0"/>
              <a:t> </a:t>
            </a:r>
            <a:r>
              <a:rPr lang="en-US" sz="5100" dirty="0" err="1"/>
              <a:t>baik</a:t>
            </a:r>
            <a:r>
              <a:rPr lang="en-US" sz="5100" dirty="0"/>
              <a:t>.)</a:t>
            </a:r>
          </a:p>
          <a:p>
            <a:pPr>
              <a:lnSpc>
                <a:spcPct val="120000"/>
              </a:lnSpc>
            </a:pPr>
            <a:r>
              <a:rPr lang="en-US" sz="5100" b="1" dirty="0"/>
              <a:t>He is a </a:t>
            </a:r>
            <a:r>
              <a:rPr lang="en-US" sz="5100" b="1" u="sng" dirty="0">
                <a:solidFill>
                  <a:srgbClr val="FF0000"/>
                </a:solidFill>
              </a:rPr>
              <a:t>very funny</a:t>
            </a:r>
            <a:r>
              <a:rPr lang="en-US" sz="5100" b="1" dirty="0"/>
              <a:t> I like him.</a:t>
            </a:r>
            <a:r>
              <a:rPr lang="en-US" sz="5100" i="1" dirty="0"/>
              <a:t> </a:t>
            </a:r>
            <a:r>
              <a:rPr lang="en-US" sz="5100" dirty="0"/>
              <a:t>(</a:t>
            </a:r>
            <a:r>
              <a:rPr lang="en-US" sz="5100" dirty="0" err="1"/>
              <a:t>Dia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pria</a:t>
            </a:r>
            <a:r>
              <a:rPr lang="en-US" sz="5100" dirty="0"/>
              <a:t> yang </a:t>
            </a:r>
            <a:r>
              <a:rPr lang="en-US" sz="5100" dirty="0" err="1"/>
              <a:t>sangat</a:t>
            </a:r>
            <a:r>
              <a:rPr lang="en-US" sz="5100" dirty="0"/>
              <a:t> </a:t>
            </a:r>
            <a:r>
              <a:rPr lang="en-US" sz="5100" dirty="0" err="1"/>
              <a:t>lucu</a:t>
            </a:r>
            <a:r>
              <a:rPr lang="en-US" sz="5100" dirty="0"/>
              <a:t>. </a:t>
            </a:r>
            <a:r>
              <a:rPr lang="en-US" sz="5100" dirty="0" err="1"/>
              <a:t>Aku</a:t>
            </a:r>
            <a:r>
              <a:rPr lang="en-US" sz="5100" dirty="0"/>
              <a:t> </a:t>
            </a:r>
            <a:r>
              <a:rPr lang="en-US" sz="5100" dirty="0" err="1"/>
              <a:t>menyukainya</a:t>
            </a:r>
            <a:r>
              <a:rPr lang="en-US" sz="5100" dirty="0"/>
              <a:t>.)</a:t>
            </a:r>
          </a:p>
          <a:p>
            <a:pPr>
              <a:lnSpc>
                <a:spcPct val="120000"/>
              </a:lnSpc>
            </a:pPr>
            <a:r>
              <a:rPr lang="en-US" sz="5100" b="1" dirty="0"/>
              <a:t>I couldn’t call her. She had a </a:t>
            </a:r>
            <a:r>
              <a:rPr lang="en-US" sz="5100" b="1" u="sng" dirty="0">
                <a:solidFill>
                  <a:srgbClr val="FF0000"/>
                </a:solidFill>
              </a:rPr>
              <a:t>very busy</a:t>
            </a:r>
            <a:r>
              <a:rPr lang="en-US" sz="5100" b="1" dirty="0"/>
              <a:t> day at work.</a:t>
            </a:r>
            <a:r>
              <a:rPr lang="en-US" sz="5100" i="1" dirty="0"/>
              <a:t> </a:t>
            </a:r>
            <a:r>
              <a:rPr lang="en-US" sz="5100" dirty="0"/>
              <a:t>(</a:t>
            </a:r>
            <a:r>
              <a:rPr lang="en-US" sz="5100" dirty="0" err="1"/>
              <a:t>Aku</a:t>
            </a:r>
            <a:r>
              <a:rPr lang="en-US" sz="5100" dirty="0"/>
              <a:t> </a:t>
            </a:r>
            <a:r>
              <a:rPr lang="en-US" sz="5100" dirty="0" err="1"/>
              <a:t>tidak</a:t>
            </a:r>
            <a:r>
              <a:rPr lang="en-US" sz="5100" dirty="0"/>
              <a:t> </a:t>
            </a:r>
            <a:r>
              <a:rPr lang="en-US" sz="5100" dirty="0" err="1"/>
              <a:t>bisa</a:t>
            </a:r>
            <a:r>
              <a:rPr lang="en-US" sz="5100" dirty="0"/>
              <a:t> </a:t>
            </a:r>
            <a:r>
              <a:rPr lang="en-US" sz="5100" dirty="0" err="1"/>
              <a:t>menghubunginya</a:t>
            </a:r>
            <a:r>
              <a:rPr lang="en-US" sz="5100" dirty="0"/>
              <a:t>. </a:t>
            </a:r>
            <a:r>
              <a:rPr lang="en-US" sz="5100" dirty="0" err="1"/>
              <a:t>Dia</a:t>
            </a:r>
            <a:r>
              <a:rPr lang="en-US" sz="5100" dirty="0"/>
              <a:t> </a:t>
            </a:r>
            <a:r>
              <a:rPr lang="en-US" sz="5100" dirty="0" err="1"/>
              <a:t>sangat</a:t>
            </a:r>
            <a:r>
              <a:rPr lang="en-US" sz="5100" dirty="0"/>
              <a:t> </a:t>
            </a:r>
            <a:r>
              <a:rPr lang="en-US" sz="5100" dirty="0" err="1"/>
              <a:t>sibuk</a:t>
            </a:r>
            <a:r>
              <a:rPr lang="en-US" sz="5100" dirty="0"/>
              <a:t> di </a:t>
            </a:r>
            <a:r>
              <a:rPr lang="en-US" sz="5100" dirty="0" err="1"/>
              <a:t>kantor</a:t>
            </a:r>
            <a:r>
              <a:rPr lang="en-US" sz="5100" dirty="0"/>
              <a:t>.)</a:t>
            </a:r>
          </a:p>
          <a:p>
            <a:pPr>
              <a:lnSpc>
                <a:spcPct val="120000"/>
              </a:lnSpc>
            </a:pPr>
            <a:r>
              <a:rPr lang="en-US" sz="5100" b="1" dirty="0"/>
              <a:t>My home is </a:t>
            </a:r>
            <a:r>
              <a:rPr lang="en-US" sz="5100" b="1" u="sng" dirty="0">
                <a:solidFill>
                  <a:srgbClr val="FF0000"/>
                </a:solidFill>
              </a:rPr>
              <a:t>very close</a:t>
            </a:r>
            <a:r>
              <a:rPr lang="en-US" sz="5100" b="1" dirty="0">
                <a:solidFill>
                  <a:srgbClr val="FF0000"/>
                </a:solidFill>
              </a:rPr>
              <a:t> </a:t>
            </a:r>
            <a:r>
              <a:rPr lang="en-US" sz="5100" b="1" dirty="0"/>
              <a:t>to that store.</a:t>
            </a:r>
            <a:r>
              <a:rPr lang="en-US" sz="5100" i="1" dirty="0"/>
              <a:t> </a:t>
            </a:r>
            <a:r>
              <a:rPr lang="en-US" sz="5100" dirty="0"/>
              <a:t>(</a:t>
            </a:r>
            <a:r>
              <a:rPr lang="en-US" sz="5100" dirty="0" err="1"/>
              <a:t>Rumahku</a:t>
            </a:r>
            <a:r>
              <a:rPr lang="en-US" sz="5100" dirty="0"/>
              <a:t> </a:t>
            </a:r>
            <a:r>
              <a:rPr lang="en-US" sz="5100" dirty="0" err="1"/>
              <a:t>sangat</a:t>
            </a:r>
            <a:r>
              <a:rPr lang="en-US" sz="5100" dirty="0"/>
              <a:t> </a:t>
            </a:r>
            <a:r>
              <a:rPr lang="en-US" sz="5100" dirty="0" err="1"/>
              <a:t>dekat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dirty="0" err="1"/>
              <a:t>toko</a:t>
            </a:r>
            <a:r>
              <a:rPr lang="en-US" sz="5100" dirty="0"/>
              <a:t> </a:t>
            </a:r>
            <a:r>
              <a:rPr lang="en-US" sz="5100" dirty="0" err="1"/>
              <a:t>itu</a:t>
            </a:r>
            <a:r>
              <a:rPr lang="en-US" sz="5100" dirty="0"/>
              <a:t>.)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VERY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095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TOO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ENOUGH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TOO MUCH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NOT ENOUGH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VERY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solidFill>
                <a:srgbClr val="00B0F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26" y="2967335"/>
            <a:ext cx="8666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VERY MUCH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8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USING OF TOO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87315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>
                <a:solidFill>
                  <a:srgbClr val="FF0000"/>
                </a:solidFill>
              </a:rPr>
              <a:t>Too</a:t>
            </a:r>
            <a:r>
              <a:rPr lang="en-US" sz="3200" dirty="0"/>
              <a:t> is used before adjectives and </a:t>
            </a:r>
            <a:r>
              <a:rPr lang="en-US" sz="3200" dirty="0" smtClean="0"/>
              <a:t>adverbs.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rgbClr val="FF0000"/>
                </a:solidFill>
              </a:rPr>
              <a:t>Too</a:t>
            </a:r>
            <a:r>
              <a:rPr lang="en-US" sz="3200" dirty="0"/>
              <a:t> is negative; we use it too mean there is more or less than we </a:t>
            </a:r>
            <a:r>
              <a:rPr lang="en-US" sz="3200" dirty="0" smtClean="0"/>
              <a:t>need/want.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rgbClr val="FF0000"/>
                </a:solidFill>
              </a:rPr>
              <a:t>Too</a:t>
            </a:r>
            <a:r>
              <a:rPr lang="en-US" sz="3200" dirty="0"/>
              <a:t> can be used with </a:t>
            </a:r>
            <a:r>
              <a:rPr lang="en-US" sz="3200" b="1" u="sng" dirty="0">
                <a:solidFill>
                  <a:srgbClr val="FF0000"/>
                </a:solidFill>
                <a:hlinkClick r:id="rId2"/>
              </a:rPr>
              <a:t>infinitive</a:t>
            </a:r>
            <a:r>
              <a:rPr lang="en-US" sz="3200" b="1" dirty="0">
                <a:solidFill>
                  <a:srgbClr val="FF0000"/>
                </a:solidFill>
              </a:rPr>
              <a:t> + to after the adjective/ adverb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r>
              <a:rPr lang="en-US" sz="3200" dirty="0" smtClean="0"/>
              <a:t> Use </a:t>
            </a:r>
            <a:r>
              <a:rPr lang="en-US" sz="3200" dirty="0"/>
              <a:t>for + someone/something to explain who/what we mean.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Alex couldn't play basketball because he was </a:t>
            </a:r>
            <a:r>
              <a:rPr lang="en-US" b="1" dirty="0">
                <a:solidFill>
                  <a:srgbClr val="FF0000"/>
                </a:solidFill>
              </a:rPr>
              <a:t>too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>
                <a:solidFill>
                  <a:srgbClr val="00B050"/>
                </a:solidFill>
              </a:rPr>
              <a:t>short.</a:t>
            </a:r>
          </a:p>
          <a:p>
            <a:pPr>
              <a:lnSpc>
                <a:spcPct val="150000"/>
              </a:lnSpc>
            </a:pPr>
            <a:r>
              <a:rPr lang="en-US" dirty="0"/>
              <a:t>Alex was </a:t>
            </a:r>
            <a:r>
              <a:rPr lang="en-US" b="1" dirty="0">
                <a:solidFill>
                  <a:srgbClr val="00B050"/>
                </a:solidFill>
              </a:rPr>
              <a:t>too</a:t>
            </a:r>
            <a:r>
              <a:rPr lang="en-US" dirty="0">
                <a:solidFill>
                  <a:srgbClr val="00B050"/>
                </a:solidFill>
              </a:rPr>
              <a:t> short</a:t>
            </a:r>
            <a:r>
              <a:rPr lang="en-US" dirty="0"/>
              <a:t> </a:t>
            </a:r>
            <a:r>
              <a:rPr lang="en-US" i="1" dirty="0"/>
              <a:t>to play</a:t>
            </a:r>
            <a:r>
              <a:rPr lang="en-US" dirty="0"/>
              <a:t> basketball.</a:t>
            </a:r>
          </a:p>
          <a:p>
            <a:pPr>
              <a:lnSpc>
                <a:spcPct val="150000"/>
              </a:lnSpc>
            </a:pPr>
            <a:r>
              <a:rPr lang="en-US" dirty="0"/>
              <a:t>We are </a:t>
            </a:r>
            <a:r>
              <a:rPr lang="en-US" b="1" dirty="0">
                <a:solidFill>
                  <a:srgbClr val="00B050"/>
                </a:solidFill>
              </a:rPr>
              <a:t>too</a:t>
            </a:r>
            <a:r>
              <a:rPr lang="en-US" dirty="0">
                <a:solidFill>
                  <a:srgbClr val="00B050"/>
                </a:solidFill>
              </a:rPr>
              <a:t> tired</a:t>
            </a:r>
            <a:r>
              <a:rPr lang="en-US" dirty="0"/>
              <a:t> </a:t>
            </a:r>
            <a:r>
              <a:rPr lang="en-US" i="1" dirty="0"/>
              <a:t>to go</a:t>
            </a:r>
            <a:r>
              <a:rPr lang="en-US" dirty="0"/>
              <a:t> to the gym.</a:t>
            </a:r>
          </a:p>
          <a:p>
            <a:pPr>
              <a:lnSpc>
                <a:spcPct val="150000"/>
              </a:lnSpc>
            </a:pPr>
            <a:r>
              <a:rPr lang="en-US" dirty="0"/>
              <a:t>Mary was </a:t>
            </a:r>
            <a:r>
              <a:rPr lang="en-US" b="1" dirty="0">
                <a:solidFill>
                  <a:srgbClr val="FFC000"/>
                </a:solidFill>
              </a:rPr>
              <a:t>too</a:t>
            </a:r>
            <a:r>
              <a:rPr lang="en-US" dirty="0">
                <a:solidFill>
                  <a:srgbClr val="FFC000"/>
                </a:solidFill>
              </a:rPr>
              <a:t> ill </a:t>
            </a:r>
            <a:r>
              <a:rPr lang="en-US" i="1" dirty="0"/>
              <a:t>to finish</a:t>
            </a:r>
            <a:r>
              <a:rPr lang="en-US" dirty="0"/>
              <a:t> her food.</a:t>
            </a:r>
          </a:p>
          <a:p>
            <a:pPr marL="10972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 + adjective </a:t>
            </a:r>
            <a:r>
              <a:rPr lang="en-US" b="1" dirty="0" smtClean="0"/>
              <a:t>/</a:t>
            </a:r>
            <a:r>
              <a:rPr lang="en-US" b="1" dirty="0" smtClean="0"/>
              <a:t> </a:t>
            </a:r>
            <a:r>
              <a:rPr lang="en-US" b="1" i="1" dirty="0" smtClean="0"/>
              <a:t>infinitive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 can't walk to Valparaiso because it is </a:t>
            </a:r>
            <a:r>
              <a:rPr lang="en-US" b="1" dirty="0" smtClean="0">
                <a:solidFill>
                  <a:srgbClr val="FF0000"/>
                </a:solidFill>
              </a:rPr>
              <a:t>too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smtClean="0"/>
              <a:t>far.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Valparaiso is </a:t>
            </a:r>
            <a:r>
              <a:rPr lang="en-US" b="1" dirty="0" smtClean="0">
                <a:solidFill>
                  <a:srgbClr val="FF0000"/>
                </a:solidFill>
              </a:rPr>
              <a:t>too</a:t>
            </a:r>
            <a:r>
              <a:rPr lang="en-US" dirty="0" smtClean="0"/>
              <a:t> far </a:t>
            </a:r>
            <a:r>
              <a:rPr lang="en-US" b="1" i="1" dirty="0" smtClean="0">
                <a:solidFill>
                  <a:srgbClr val="FF0000"/>
                </a:solidFill>
              </a:rPr>
              <a:t>for me</a:t>
            </a:r>
            <a:r>
              <a:rPr lang="en-US" dirty="0" smtClean="0"/>
              <a:t> to walk.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 </a:t>
            </a:r>
            <a:r>
              <a:rPr lang="en-US" b="1" dirty="0" smtClean="0">
                <a:solidFill>
                  <a:srgbClr val="FF0000"/>
                </a:solidFill>
              </a:rPr>
              <a:t>too </a:t>
            </a:r>
            <a:r>
              <a:rPr lang="en-US" dirty="0" smtClean="0"/>
              <a:t>late </a:t>
            </a:r>
            <a:r>
              <a:rPr lang="en-US" b="1" i="1" dirty="0" smtClean="0">
                <a:solidFill>
                  <a:srgbClr val="FF0000"/>
                </a:solidFill>
              </a:rPr>
              <a:t>for me</a:t>
            </a:r>
            <a:r>
              <a:rPr lang="en-US" dirty="0" smtClean="0"/>
              <a:t> to go out.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soup is </a:t>
            </a:r>
            <a:r>
              <a:rPr lang="en-US" b="1" dirty="0" smtClean="0">
                <a:solidFill>
                  <a:srgbClr val="FF0000"/>
                </a:solidFill>
              </a:rPr>
              <a:t>too </a:t>
            </a:r>
            <a:r>
              <a:rPr lang="en-US" dirty="0" smtClean="0"/>
              <a:t>cold </a:t>
            </a:r>
            <a:r>
              <a:rPr lang="en-US" b="1" i="1" dirty="0" smtClean="0">
                <a:solidFill>
                  <a:srgbClr val="FF0000"/>
                </a:solidFill>
              </a:rPr>
              <a:t>for Tim</a:t>
            </a:r>
            <a:r>
              <a:rPr lang="en-US" dirty="0" smtClean="0"/>
              <a:t> to eat.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price of the ticket is </a:t>
            </a:r>
            <a:r>
              <a:rPr lang="en-US" b="1" dirty="0" smtClean="0">
                <a:solidFill>
                  <a:srgbClr val="FF0000"/>
                </a:solidFill>
              </a:rPr>
              <a:t>too</a:t>
            </a:r>
            <a:r>
              <a:rPr lang="en-US" dirty="0" smtClean="0"/>
              <a:t> expensive </a:t>
            </a:r>
            <a:r>
              <a:rPr lang="en-US" b="1" i="1" dirty="0" smtClean="0">
                <a:solidFill>
                  <a:srgbClr val="FF0000"/>
                </a:solidFill>
              </a:rPr>
              <a:t>for Mike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en-US" dirty="0" smtClean="0"/>
              <a:t>to fly to Europe.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Too + adjective + </a:t>
            </a:r>
            <a:r>
              <a:rPr lang="en-US" b="1" i="1" dirty="0" smtClean="0"/>
              <a:t>for (someone)</a:t>
            </a:r>
            <a:r>
              <a:rPr lang="en-US" b="1" dirty="0" smtClean="0"/>
              <a:t> + infinitive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b="1" i="1" dirty="0"/>
              <a:t>“It’s </a:t>
            </a:r>
            <a:r>
              <a:rPr lang="en-US" sz="3600" b="1" i="1" dirty="0">
                <a:solidFill>
                  <a:srgbClr val="FF0000"/>
                </a:solidFill>
              </a:rPr>
              <a:t>too noisy</a:t>
            </a:r>
            <a:r>
              <a:rPr lang="en-US" sz="3600" b="1" i="1" dirty="0"/>
              <a:t> in here. Let’s go outside.” (too + adjective)</a:t>
            </a:r>
            <a:endParaRPr lang="en-US" sz="3600" b="1" dirty="0"/>
          </a:p>
          <a:p>
            <a:pPr fontAlgn="base"/>
            <a:r>
              <a:rPr lang="en-US" sz="3600" b="1" i="1" dirty="0"/>
              <a:t>“My soup is </a:t>
            </a:r>
            <a:r>
              <a:rPr lang="en-US" sz="3600" b="1" i="1" dirty="0">
                <a:solidFill>
                  <a:srgbClr val="FF0000"/>
                </a:solidFill>
              </a:rPr>
              <a:t>too hot to drink.</a:t>
            </a:r>
            <a:r>
              <a:rPr lang="en-US" sz="3600" b="1" i="1" dirty="0"/>
              <a:t>” (too + adjective + to + infinitive)</a:t>
            </a:r>
            <a:endParaRPr lang="en-US" sz="3600" b="1" dirty="0"/>
          </a:p>
          <a:p>
            <a:pPr fontAlgn="base"/>
            <a:r>
              <a:rPr lang="en-US" sz="3600" b="1" i="1" dirty="0"/>
              <a:t>“This is </a:t>
            </a:r>
            <a:r>
              <a:rPr lang="en-US" sz="3600" b="1" i="1" dirty="0">
                <a:solidFill>
                  <a:srgbClr val="FF0000"/>
                </a:solidFill>
              </a:rPr>
              <a:t>too difficult for me</a:t>
            </a:r>
            <a:r>
              <a:rPr lang="en-US" sz="3600" b="1" i="1" dirty="0"/>
              <a:t> to understand.” (too + adjective + for someone/something)</a:t>
            </a:r>
            <a:endParaRPr lang="en-US" sz="3600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Use</a:t>
            </a:r>
            <a:r>
              <a:rPr lang="en-US" i="1" dirty="0"/>
              <a:t> enough</a:t>
            </a:r>
            <a:r>
              <a:rPr lang="en-US" dirty="0"/>
              <a:t> before </a:t>
            </a:r>
            <a:r>
              <a:rPr lang="en-US" b="1" dirty="0">
                <a:solidFill>
                  <a:srgbClr val="FF0000"/>
                </a:solidFill>
              </a:rPr>
              <a:t>a noun</a:t>
            </a:r>
            <a:r>
              <a:rPr lang="en-US" dirty="0"/>
              <a:t> but</a:t>
            </a:r>
            <a:r>
              <a:rPr lang="en-US" b="1" dirty="0">
                <a:solidFill>
                  <a:srgbClr val="FF0000"/>
                </a:solidFill>
              </a:rPr>
              <a:t> after an adjective or adverb.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We can use for someone/something and an infinitive with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enough</a:t>
            </a:r>
            <a:r>
              <a:rPr lang="en-US" b="1" dirty="0">
                <a:solidFill>
                  <a:srgbClr val="FF0000"/>
                </a:solidFill>
              </a:rPr>
              <a:t> and to</a:t>
            </a:r>
            <a:r>
              <a:rPr lang="en-US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</a:rPr>
              <a:t>Enough</a:t>
            </a:r>
            <a:r>
              <a:rPr lang="en-US" b="1" dirty="0">
                <a:solidFill>
                  <a:srgbClr val="FF0000"/>
                </a:solidFill>
              </a:rPr>
              <a:t> is positive</a:t>
            </a:r>
            <a:r>
              <a:rPr lang="en-US" dirty="0"/>
              <a:t> – it means that we have as much as we want.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WE USE ENOUGH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36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was 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/>
              <a:t>food</a:t>
            </a:r>
            <a:r>
              <a:rPr lang="en-US" dirty="0"/>
              <a:t> for everybody at the party.</a:t>
            </a:r>
          </a:p>
          <a:p>
            <a:r>
              <a:rPr lang="en-US" dirty="0"/>
              <a:t>I had 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dirty="0"/>
              <a:t> </a:t>
            </a:r>
            <a:r>
              <a:rPr lang="en-US" i="1" dirty="0"/>
              <a:t>money</a:t>
            </a:r>
            <a:r>
              <a:rPr lang="en-US" dirty="0"/>
              <a:t> to pay for dinner with my girlfriend.</a:t>
            </a:r>
          </a:p>
          <a:p>
            <a:r>
              <a:rPr lang="en-US" dirty="0"/>
              <a:t>Is there 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dirty="0"/>
              <a:t> </a:t>
            </a:r>
            <a:r>
              <a:rPr lang="en-US" i="1" dirty="0"/>
              <a:t>time</a:t>
            </a:r>
            <a:r>
              <a:rPr lang="en-US" dirty="0"/>
              <a:t> to finish the test?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Enough + </a:t>
            </a:r>
            <a:r>
              <a:rPr lang="en-US" b="1" i="1" dirty="0" smtClean="0"/>
              <a:t>noun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716</TotalTime>
  <Words>142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EXPRESSING AN EXCESSIVE VERY – TOO - ENOUGH </vt:lpstr>
      <vt:lpstr>VERY </vt:lpstr>
      <vt:lpstr>THE USING OF TOO</vt:lpstr>
      <vt:lpstr>Too + adjective / infinitive</vt:lpstr>
      <vt:lpstr>Too + adjective + for (someone) + infinitive</vt:lpstr>
      <vt:lpstr>EXAMPLES </vt:lpstr>
      <vt:lpstr>WHEN WE USE ENOUGH</vt:lpstr>
      <vt:lpstr>Enough + noun</vt:lpstr>
      <vt:lpstr>PowerPoint Presentation</vt:lpstr>
      <vt:lpstr>Adjective + Enough</vt:lpstr>
      <vt:lpstr>PowerPoint Presentation</vt:lpstr>
      <vt:lpstr>Enough + infinitive (V1)</vt:lpstr>
      <vt:lpstr>PowerPoint Presentation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THE ANSWER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AN EXCESSIVE VERRY – TOO - ENOUGH</dc:title>
  <dc:creator>USER</dc:creator>
  <cp:lastModifiedBy>USER</cp:lastModifiedBy>
  <cp:revision>15</cp:revision>
  <dcterms:created xsi:type="dcterms:W3CDTF">2021-01-28T01:48:56Z</dcterms:created>
  <dcterms:modified xsi:type="dcterms:W3CDTF">2021-10-29T07:38:41Z</dcterms:modified>
</cp:coreProperties>
</file>