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1/8/2021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1/8/2021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EXAMPLES</a:t>
            </a:r>
            <a:endParaRPr lang="en-US" dirty="0"/>
          </a:p>
        </p:txBody>
      </p:sp>
      <p:sp>
        <p:nvSpPr>
          <p:cNvPr id="3" name="Subtitle 2"/>
          <p:cNvSpPr>
            <a:spLocks noGrp="1"/>
          </p:cNvSpPr>
          <p:nvPr>
            <p:ph type="subTitle" idx="1"/>
          </p:nvPr>
        </p:nvSpPr>
        <p:spPr/>
        <p:txBody>
          <a:bodyPr/>
          <a:lstStyle/>
          <a:p>
            <a:r>
              <a:rPr lang="en-US" dirty="0" smtClean="0"/>
              <a:t>BY : MISS INDAH </a:t>
            </a:r>
            <a:endParaRPr lang="en-US" dirty="0"/>
          </a:p>
        </p:txBody>
      </p:sp>
    </p:spTree>
    <p:extLst>
      <p:ext uri="{BB962C8B-B14F-4D97-AF65-F5344CB8AC3E}">
        <p14:creationId xmlns:p14="http://schemas.microsoft.com/office/powerpoint/2010/main" val="167075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 SYNONYM PHRASES</a:t>
            </a:r>
            <a:endParaRPr lang="en-US" dirty="0"/>
          </a:p>
        </p:txBody>
      </p:sp>
      <p:sp>
        <p:nvSpPr>
          <p:cNvPr id="3" name="Content Placeholder 2"/>
          <p:cNvSpPr>
            <a:spLocks noGrp="1"/>
          </p:cNvSpPr>
          <p:nvPr>
            <p:ph idx="1"/>
          </p:nvPr>
        </p:nvSpPr>
        <p:spPr/>
        <p:txBody>
          <a:bodyPr>
            <a:normAutofit lnSpcReduction="10000"/>
          </a:bodyPr>
          <a:lstStyle/>
          <a:p>
            <a:r>
              <a:rPr lang="en-US" dirty="0" smtClean="0"/>
              <a:t>For instance</a:t>
            </a:r>
          </a:p>
          <a:p>
            <a:r>
              <a:rPr lang="en-US" dirty="0" smtClean="0"/>
              <a:t>Ex : Our product has several features your reps will love; for instance, they can schedule a series of emails</a:t>
            </a:r>
          </a:p>
          <a:p>
            <a:r>
              <a:rPr lang="en-US" dirty="0" smtClean="0"/>
              <a:t>Such As</a:t>
            </a:r>
          </a:p>
          <a:p>
            <a:pPr marL="0" indent="0">
              <a:buNone/>
            </a:pPr>
            <a:r>
              <a:rPr lang="en-US" dirty="0" smtClean="0"/>
              <a:t>If you want to illustrate a certain point, use “such as”</a:t>
            </a:r>
          </a:p>
          <a:p>
            <a:pPr marL="0" indent="0">
              <a:buNone/>
            </a:pPr>
            <a:r>
              <a:rPr lang="en-US" dirty="0" smtClean="0"/>
              <a:t>to explain further</a:t>
            </a:r>
          </a:p>
          <a:p>
            <a:r>
              <a:rPr lang="en-US" dirty="0" smtClean="0"/>
              <a:t>Ex : Clients who used the standard CRM saw positive changes for their sales team, such as productivity increases of 15% and 40% increase in sales revenue.</a:t>
            </a:r>
            <a:endParaRPr lang="en-US" dirty="0"/>
          </a:p>
        </p:txBody>
      </p:sp>
    </p:spTree>
    <p:extLst>
      <p:ext uri="{BB962C8B-B14F-4D97-AF65-F5344CB8AC3E}">
        <p14:creationId xmlns:p14="http://schemas.microsoft.com/office/powerpoint/2010/main" val="427486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e.g.</a:t>
            </a:r>
            <a:endParaRPr lang="en-US" dirty="0"/>
          </a:p>
          <a:p>
            <a:pPr marL="0" indent="0">
              <a:buNone/>
            </a:pPr>
            <a:r>
              <a:rPr lang="en-US" dirty="0" smtClean="0"/>
              <a:t>This Latin abbreviation “exempli gratia” (which is always lowercase) means “for example”</a:t>
            </a:r>
          </a:p>
          <a:p>
            <a:r>
              <a:rPr lang="en-US" dirty="0" smtClean="0"/>
              <a:t>Ex : You have a lot of opportunity to grow, e.g., it doesn’t sound like you’ve optimized your pricing page in years.</a:t>
            </a:r>
          </a:p>
          <a:p>
            <a:r>
              <a:rPr lang="en-US" dirty="0" smtClean="0"/>
              <a:t>i.e. </a:t>
            </a:r>
          </a:p>
          <a:p>
            <a:pPr marL="0" indent="0">
              <a:buNone/>
            </a:pPr>
            <a:r>
              <a:rPr lang="en-US" dirty="0" smtClean="0"/>
              <a:t>This is a Latin abbreviation which refers to clarify a preceding statement. It derives from id </a:t>
            </a:r>
            <a:r>
              <a:rPr lang="en-US" dirty="0" err="1" smtClean="0"/>
              <a:t>est</a:t>
            </a:r>
            <a:r>
              <a:rPr lang="en-US" dirty="0" smtClean="0"/>
              <a:t> which means “that it”</a:t>
            </a:r>
          </a:p>
          <a:p>
            <a:r>
              <a:rPr lang="en-US" dirty="0" smtClean="0"/>
              <a:t>Ex :    </a:t>
            </a:r>
            <a:endParaRPr lang="en-US" dirty="0"/>
          </a:p>
        </p:txBody>
      </p:sp>
    </p:spTree>
    <p:extLst>
      <p:ext uri="{BB962C8B-B14F-4D97-AF65-F5344CB8AC3E}">
        <p14:creationId xmlns:p14="http://schemas.microsoft.com/office/powerpoint/2010/main" val="2498500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Let’s say ….</a:t>
            </a:r>
          </a:p>
          <a:p>
            <a:pPr marL="0" indent="0">
              <a:buNone/>
            </a:pPr>
            <a:r>
              <a:rPr lang="en-US" dirty="0" smtClean="0"/>
              <a:t>Let’s say is a folksy alternative to “imagine” or “suppose”</a:t>
            </a:r>
          </a:p>
          <a:p>
            <a:r>
              <a:rPr lang="en-US" dirty="0" smtClean="0"/>
              <a:t>Ex : Let’s say you could attract five times more people to your website </a:t>
            </a:r>
          </a:p>
          <a:p>
            <a:r>
              <a:rPr lang="en-US" dirty="0" smtClean="0"/>
              <a:t>To give you an idea …</a:t>
            </a:r>
          </a:p>
          <a:p>
            <a:pPr marL="0" indent="0">
              <a:buNone/>
            </a:pPr>
            <a:r>
              <a:rPr lang="en-US" dirty="0" smtClean="0"/>
              <a:t>Use this phrase to introduce a use case or example</a:t>
            </a:r>
          </a:p>
          <a:p>
            <a:r>
              <a:rPr lang="en-US" dirty="0" smtClean="0"/>
              <a:t>Ex : The right training program will stick for months and months. To give you an idea, Abel Co.’s sales team’s average productivity rate per rep increased by 30% in the first quarter after workshop and it’s stayed within two percentage points ever since</a:t>
            </a:r>
            <a:endParaRPr lang="en-US" dirty="0"/>
          </a:p>
        </p:txBody>
      </p:sp>
    </p:spTree>
    <p:extLst>
      <p:ext uri="{BB962C8B-B14F-4D97-AF65-F5344CB8AC3E}">
        <p14:creationId xmlns:p14="http://schemas.microsoft.com/office/powerpoint/2010/main" val="412122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Pretend that …</a:t>
            </a:r>
          </a:p>
          <a:p>
            <a:pPr marL="0" indent="0">
              <a:buNone/>
            </a:pPr>
            <a:r>
              <a:rPr lang="en-US" dirty="0" smtClean="0"/>
              <a:t>Pretend that is another effective alternative to “for example”</a:t>
            </a:r>
          </a:p>
          <a:p>
            <a:r>
              <a:rPr lang="en-US" dirty="0" smtClean="0"/>
              <a:t>Ex : Onboarding has a huge impact on your retention rate. Pretend that new employees could spend their first 10 days learning about your product, team, culture, and customers. What impact would that have on their performance?”</a:t>
            </a:r>
          </a:p>
          <a:p>
            <a:r>
              <a:rPr lang="en-US" dirty="0" smtClean="0"/>
              <a:t>In particular ….</a:t>
            </a:r>
          </a:p>
          <a:p>
            <a:pPr marL="0" indent="0">
              <a:buNone/>
            </a:pPr>
            <a:r>
              <a:rPr lang="en-US" dirty="0" smtClean="0"/>
              <a:t>Use “in particular” to highlight the areas of emphasis.</a:t>
            </a:r>
          </a:p>
          <a:p>
            <a:r>
              <a:rPr lang="en-US" dirty="0" smtClean="0"/>
              <a:t>Ex </a:t>
            </a:r>
            <a:r>
              <a:rPr lang="en-US" smtClean="0"/>
              <a:t>: With </a:t>
            </a:r>
            <a:r>
              <a:rPr lang="en-US" dirty="0" smtClean="0"/>
              <a:t>a custom email sending IP address, your email strategy will reap many benefits. In particular, you’ll see an improvement in email deliverability</a:t>
            </a:r>
            <a:endParaRPr lang="en-US" dirty="0"/>
          </a:p>
        </p:txBody>
      </p:sp>
    </p:spTree>
    <p:extLst>
      <p:ext uri="{BB962C8B-B14F-4D97-AF65-F5344CB8AC3E}">
        <p14:creationId xmlns:p14="http://schemas.microsoft.com/office/powerpoint/2010/main" val="101742284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43</TotalTime>
  <Words>353</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Trebuchet MS</vt:lpstr>
      <vt:lpstr>Berlin</vt:lpstr>
      <vt:lpstr>EXAMPLES</vt:lpstr>
      <vt:lpstr>FOR EXAMPLE’ SYNONYM PHRASES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dc:title>
  <dc:creator>Lenovo</dc:creator>
  <cp:lastModifiedBy>Lenovo</cp:lastModifiedBy>
  <cp:revision>8</cp:revision>
  <dcterms:created xsi:type="dcterms:W3CDTF">2021-01-07T18:00:37Z</dcterms:created>
  <dcterms:modified xsi:type="dcterms:W3CDTF">2021-01-07T18:44:31Z</dcterms:modified>
</cp:coreProperties>
</file>