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3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and THE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SUCH AS : it can be placed in the middle of a sentence or at the end of a sentence</a:t>
            </a:r>
          </a:p>
          <a:p>
            <a:pPr marL="0" indent="0">
              <a:buNone/>
            </a:pPr>
            <a:r>
              <a:rPr lang="en-US" dirty="0" smtClean="0"/>
              <a:t>Ex : - I like to eat Japanese food , such as sushi, ramen, </a:t>
            </a:r>
            <a:r>
              <a:rPr lang="en-US" dirty="0" err="1" smtClean="0"/>
              <a:t>udon</a:t>
            </a:r>
            <a:r>
              <a:rPr lang="en-US" dirty="0" smtClean="0"/>
              <a:t>, and mocha. (at the end of the sentence)</a:t>
            </a:r>
          </a:p>
          <a:p>
            <a:pPr marL="0" indent="0">
              <a:buNone/>
            </a:pPr>
            <a:r>
              <a:rPr lang="en-US" dirty="0" smtClean="0"/>
              <a:t>	- Fruits such as orange and strawberry are rich in c vitamin.</a:t>
            </a:r>
          </a:p>
          <a:p>
            <a:r>
              <a:rPr lang="en-US" dirty="0" smtClean="0"/>
              <a:t>Note : if such as is placed in the middle of a sentence, we will not put a comma before and after it, but if it is placed at the end of a sentence, we will put a comma before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5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EXAMPLE : it can be used both within a sentence and at the start of a sentence</a:t>
            </a:r>
          </a:p>
          <a:p>
            <a:r>
              <a:rPr lang="en-US" dirty="0" smtClean="0"/>
              <a:t>Ex : - I like to eat sweet food, for example, jelly, ice cream. And chocolate bar. (within a sentence)</a:t>
            </a:r>
          </a:p>
          <a:p>
            <a:r>
              <a:rPr lang="en-US" dirty="0" smtClean="0"/>
              <a:t>- I learnt some new things in the camp yesterday. For example, I made a fire with sticks and tie various knots. (at the start of a sentence)</a:t>
            </a:r>
          </a:p>
          <a:p>
            <a:r>
              <a:rPr lang="en-US" dirty="0" smtClean="0"/>
              <a:t>Note : For example always has a comma after it. If it is used within a sentence, it will be followed by noun or noun phrase. If it is used at the start of a sentence, it will be followed by a full sentence. For example can be replaced with For instance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5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: Hi…</a:t>
            </a:r>
          </a:p>
          <a:p>
            <a:r>
              <a:rPr lang="en-US" dirty="0" smtClean="0"/>
              <a:t>B : Hello… what’s up?</a:t>
            </a:r>
          </a:p>
          <a:p>
            <a:r>
              <a:rPr lang="en-US" dirty="0" smtClean="0"/>
              <a:t>A : I want to ask something.</a:t>
            </a:r>
          </a:p>
          <a:p>
            <a:r>
              <a:rPr lang="en-US" dirty="0" smtClean="0"/>
              <a:t>B : What is it?</a:t>
            </a:r>
          </a:p>
          <a:p>
            <a:r>
              <a:rPr lang="en-US" dirty="0" smtClean="0"/>
              <a:t>A : What fruit that is rich in C vitamin?</a:t>
            </a:r>
          </a:p>
          <a:p>
            <a:r>
              <a:rPr lang="en-US" dirty="0" smtClean="0"/>
              <a:t>B : People said yellow fruits such as orange and lemon are rich in C vitamin. But, it is not fully correct</a:t>
            </a:r>
          </a:p>
          <a:p>
            <a:r>
              <a:rPr lang="en-US" dirty="0" smtClean="0"/>
              <a:t>A : Why?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22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 : I ever read a journal about it. According to the scientist, there are many other fruits such as guava and strawberry which are richer in C vitamin than yellow fruits. Vegetables such as broccoli are also rich in C vitamin.</a:t>
            </a:r>
          </a:p>
          <a:p>
            <a:r>
              <a:rPr lang="en-US" dirty="0" smtClean="0"/>
              <a:t>A : Oh I see. Thank you</a:t>
            </a:r>
          </a:p>
          <a:p>
            <a:r>
              <a:rPr lang="en-US" dirty="0" smtClean="0"/>
              <a:t>B : Don’t mention it</a:t>
            </a:r>
            <a:r>
              <a:rPr lang="en-US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9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37</TotalTime>
  <Words>321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Garamond</vt:lpstr>
      <vt:lpstr>Organic</vt:lpstr>
      <vt:lpstr>EXAMPLE PART 2</vt:lpstr>
      <vt:lpstr>POSITION and THE EXAMPLES</vt:lpstr>
      <vt:lpstr>PowerPoint Presentation</vt:lpstr>
      <vt:lpstr>THE DIALOGUE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PART 2</dc:title>
  <dc:creator>Lenovo</dc:creator>
  <cp:lastModifiedBy>Lenovo</cp:lastModifiedBy>
  <cp:revision>6</cp:revision>
  <dcterms:created xsi:type="dcterms:W3CDTF">2021-01-18T04:04:37Z</dcterms:created>
  <dcterms:modified xsi:type="dcterms:W3CDTF">2021-01-18T04:41:48Z</dcterms:modified>
</cp:coreProperties>
</file>